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59" r:id="rId4"/>
    <p:sldMasterId id="2147483669" r:id="rId5"/>
  </p:sldMasterIdLst>
  <p:notesMasterIdLst>
    <p:notesMasterId r:id="rId39"/>
  </p:notesMasterIdLst>
  <p:sldIdLst>
    <p:sldId id="262" r:id="rId6"/>
    <p:sldId id="658" r:id="rId7"/>
    <p:sldId id="652" r:id="rId8"/>
    <p:sldId id="264" r:id="rId9"/>
    <p:sldId id="627" r:id="rId10"/>
    <p:sldId id="629" r:id="rId11"/>
    <p:sldId id="630" r:id="rId12"/>
    <p:sldId id="632" r:id="rId13"/>
    <p:sldId id="631" r:id="rId14"/>
    <p:sldId id="634" r:id="rId15"/>
    <p:sldId id="635" r:id="rId16"/>
    <p:sldId id="636" r:id="rId17"/>
    <p:sldId id="637" r:id="rId18"/>
    <p:sldId id="638" r:id="rId19"/>
    <p:sldId id="639" r:id="rId20"/>
    <p:sldId id="641" r:id="rId21"/>
    <p:sldId id="640" r:id="rId22"/>
    <p:sldId id="356" r:id="rId23"/>
    <p:sldId id="642" r:id="rId24"/>
    <p:sldId id="622" r:id="rId25"/>
    <p:sldId id="644" r:id="rId26"/>
    <p:sldId id="646" r:id="rId27"/>
    <p:sldId id="647" r:id="rId28"/>
    <p:sldId id="623" r:id="rId29"/>
    <p:sldId id="648" r:id="rId30"/>
    <p:sldId id="654" r:id="rId31"/>
    <p:sldId id="655" r:id="rId32"/>
    <p:sldId id="656" r:id="rId33"/>
    <p:sldId id="657" r:id="rId34"/>
    <p:sldId id="649" r:id="rId35"/>
    <p:sldId id="650" r:id="rId36"/>
    <p:sldId id="607" r:id="rId37"/>
    <p:sldId id="61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chool to Work theme" id="{08D8AE3E-A2B6-414F-8CB8-CDA930DDB1D2}">
          <p14:sldIdLst/>
        </p14:section>
        <p14:section name="Stacking Data Chips theme" id="{70301730-CC46-47D2-86E4-1CBDA3BFE16E}">
          <p14:sldIdLst/>
        </p14:section>
        <p14:section name="Banner Blocks theme" id="{8D09D3F1-E440-40C8-B76C-688617EB86BA}">
          <p14:sldIdLst>
            <p14:sldId id="262"/>
            <p14:sldId id="658"/>
            <p14:sldId id="652"/>
            <p14:sldId id="264"/>
            <p14:sldId id="627"/>
            <p14:sldId id="629"/>
            <p14:sldId id="630"/>
            <p14:sldId id="632"/>
            <p14:sldId id="631"/>
            <p14:sldId id="634"/>
            <p14:sldId id="635"/>
            <p14:sldId id="636"/>
            <p14:sldId id="637"/>
            <p14:sldId id="638"/>
            <p14:sldId id="639"/>
            <p14:sldId id="641"/>
            <p14:sldId id="640"/>
            <p14:sldId id="356"/>
            <p14:sldId id="642"/>
            <p14:sldId id="622"/>
            <p14:sldId id="644"/>
            <p14:sldId id="646"/>
            <p14:sldId id="647"/>
            <p14:sldId id="623"/>
            <p14:sldId id="648"/>
            <p14:sldId id="654"/>
            <p14:sldId id="655"/>
            <p14:sldId id="656"/>
            <p14:sldId id="657"/>
            <p14:sldId id="649"/>
            <p14:sldId id="650"/>
            <p14:sldId id="607"/>
            <p14:sldId id="61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8F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8C84BB-321A-4422-8E98-40886E2F4A8F}" v="79" dt="2023-05-31T20:51:46.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2" autoAdjust="0"/>
    <p:restoredTop sz="86385" autoAdjust="0"/>
  </p:normalViewPr>
  <p:slideViewPr>
    <p:cSldViewPr snapToGrid="0">
      <p:cViewPr varScale="1">
        <p:scale>
          <a:sx n="77" d="100"/>
          <a:sy n="77" d="100"/>
        </p:scale>
        <p:origin x="120" y="480"/>
      </p:cViewPr>
      <p:guideLst/>
    </p:cSldViewPr>
  </p:slideViewPr>
  <p:outlineViewPr>
    <p:cViewPr>
      <p:scale>
        <a:sx n="33" d="100"/>
        <a:sy n="33" d="100"/>
      </p:scale>
      <p:origin x="0" y="-3660"/>
    </p:cViewPr>
  </p:outlin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erd, Jay" userId="df5e62e7-901c-4a45-ba46-b727b414c81c" providerId="ADAL" clId="{138C84BB-321A-4422-8E98-40886E2F4A8F}"/>
    <pc:docChg chg="undo custSel addSld delSld modSld modSection">
      <pc:chgData name="Shepherd, Jay" userId="df5e62e7-901c-4a45-ba46-b727b414c81c" providerId="ADAL" clId="{138C84BB-321A-4422-8E98-40886E2F4A8F}" dt="2023-05-31T22:11:01.956" v="462" actId="962"/>
      <pc:docMkLst>
        <pc:docMk/>
      </pc:docMkLst>
      <pc:sldChg chg="modSp mod">
        <pc:chgData name="Shepherd, Jay" userId="df5e62e7-901c-4a45-ba46-b727b414c81c" providerId="ADAL" clId="{138C84BB-321A-4422-8E98-40886E2F4A8F}" dt="2023-05-31T18:31:15.151" v="0" actId="13244"/>
        <pc:sldMkLst>
          <pc:docMk/>
          <pc:sldMk cId="2507810159" sldId="262"/>
        </pc:sldMkLst>
        <pc:spChg chg="ord">
          <ac:chgData name="Shepherd, Jay" userId="df5e62e7-901c-4a45-ba46-b727b414c81c" providerId="ADAL" clId="{138C84BB-321A-4422-8E98-40886E2F4A8F}" dt="2023-05-31T18:31:15.151" v="0" actId="13244"/>
          <ac:spMkLst>
            <pc:docMk/>
            <pc:sldMk cId="2507810159" sldId="262"/>
            <ac:spMk id="4" creationId="{3F5D52DD-1AE8-03E0-87F4-96B936DBAE33}"/>
          </ac:spMkLst>
        </pc:spChg>
      </pc:sldChg>
      <pc:sldChg chg="addSp modSp mod">
        <pc:chgData name="Shepherd, Jay" userId="df5e62e7-901c-4a45-ba46-b727b414c81c" providerId="ADAL" clId="{138C84BB-321A-4422-8E98-40886E2F4A8F}" dt="2023-05-31T20:52:44.386" v="405" actId="1035"/>
        <pc:sldMkLst>
          <pc:docMk/>
          <pc:sldMk cId="51825175" sldId="356"/>
        </pc:sldMkLst>
        <pc:spChg chg="mod ord">
          <ac:chgData name="Shepherd, Jay" userId="df5e62e7-901c-4a45-ba46-b727b414c81c" providerId="ADAL" clId="{138C84BB-321A-4422-8E98-40886E2F4A8F}" dt="2023-05-31T20:52:44.386" v="405" actId="1035"/>
          <ac:spMkLst>
            <pc:docMk/>
            <pc:sldMk cId="51825175" sldId="356"/>
            <ac:spMk id="2" creationId="{03CD8580-9F67-ACF5-5E22-9CCAE06B62F8}"/>
          </ac:spMkLst>
        </pc:spChg>
        <pc:spChg chg="add mod ord">
          <ac:chgData name="Shepherd, Jay" userId="df5e62e7-901c-4a45-ba46-b727b414c81c" providerId="ADAL" clId="{138C84BB-321A-4422-8E98-40886E2F4A8F}" dt="2023-05-31T20:26:12.843" v="31" actId="167"/>
          <ac:spMkLst>
            <pc:docMk/>
            <pc:sldMk cId="51825175" sldId="356"/>
            <ac:spMk id="3" creationId="{D508D39E-0C63-9406-6DA1-E20E4ABA15C8}"/>
          </ac:spMkLst>
        </pc:spChg>
        <pc:spChg chg="mod ord">
          <ac:chgData name="Shepherd, Jay" userId="df5e62e7-901c-4a45-ba46-b727b414c81c" providerId="ADAL" clId="{138C84BB-321A-4422-8E98-40886E2F4A8F}" dt="2023-05-31T20:52:21.897" v="402" actId="167"/>
          <ac:spMkLst>
            <pc:docMk/>
            <pc:sldMk cId="51825175" sldId="356"/>
            <ac:spMk id="4" creationId="{115A7FFB-20C7-D340-975B-4457517500C1}"/>
          </ac:spMkLst>
        </pc:spChg>
        <pc:spChg chg="add mod ord">
          <ac:chgData name="Shepherd, Jay" userId="df5e62e7-901c-4a45-ba46-b727b414c81c" providerId="ADAL" clId="{138C84BB-321A-4422-8E98-40886E2F4A8F}" dt="2023-05-31T20:27:11.444" v="50" actId="962"/>
          <ac:spMkLst>
            <pc:docMk/>
            <pc:sldMk cId="51825175" sldId="356"/>
            <ac:spMk id="6" creationId="{D8127A28-BE41-FC4F-40C5-EE86726D1F2D}"/>
          </ac:spMkLst>
        </pc:spChg>
        <pc:graphicFrameChg chg="mod">
          <ac:chgData name="Shepherd, Jay" userId="df5e62e7-901c-4a45-ba46-b727b414c81c" providerId="ADAL" clId="{138C84BB-321A-4422-8E98-40886E2F4A8F}" dt="2023-05-31T20:27:14.475" v="51" actId="962"/>
          <ac:graphicFrameMkLst>
            <pc:docMk/>
            <pc:sldMk cId="51825175" sldId="356"/>
            <ac:graphicFrameMk id="5" creationId="{03002C11-2EDE-7571-EA2D-74BBD6E86351}"/>
          </ac:graphicFrameMkLst>
        </pc:graphicFrameChg>
      </pc:sldChg>
      <pc:sldChg chg="addSp delSp modSp">
        <pc:chgData name="Shepherd, Jay" userId="df5e62e7-901c-4a45-ba46-b727b414c81c" providerId="ADAL" clId="{138C84BB-321A-4422-8E98-40886E2F4A8F}" dt="2023-05-31T20:31:02.690" v="109" actId="962"/>
        <pc:sldMkLst>
          <pc:docMk/>
          <pc:sldMk cId="1103917097" sldId="607"/>
        </pc:sldMkLst>
        <pc:spChg chg="del">
          <ac:chgData name="Shepherd, Jay" userId="df5e62e7-901c-4a45-ba46-b727b414c81c" providerId="ADAL" clId="{138C84BB-321A-4422-8E98-40886E2F4A8F}" dt="2023-05-31T20:30:08.506" v="99" actId="478"/>
          <ac:spMkLst>
            <pc:docMk/>
            <pc:sldMk cId="1103917097" sldId="607"/>
            <ac:spMk id="3" creationId="{237F4454-31FA-B74A-99B8-5266160E6B44}"/>
          </ac:spMkLst>
        </pc:spChg>
        <pc:spChg chg="mod">
          <ac:chgData name="Shepherd, Jay" userId="df5e62e7-901c-4a45-ba46-b727b414c81c" providerId="ADAL" clId="{138C84BB-321A-4422-8E98-40886E2F4A8F}" dt="2023-05-31T20:30:58.256" v="105" actId="962"/>
          <ac:spMkLst>
            <pc:docMk/>
            <pc:sldMk cId="1103917097" sldId="607"/>
            <ac:spMk id="4" creationId="{E6A40BF0-ACE7-7D08-E353-C15D1FA950B1}"/>
          </ac:spMkLst>
        </pc:spChg>
        <pc:spChg chg="mod">
          <ac:chgData name="Shepherd, Jay" userId="df5e62e7-901c-4a45-ba46-b727b414c81c" providerId="ADAL" clId="{138C84BB-321A-4422-8E98-40886E2F4A8F}" dt="2023-05-31T20:30:59.390" v="106" actId="962"/>
          <ac:spMkLst>
            <pc:docMk/>
            <pc:sldMk cId="1103917097" sldId="607"/>
            <ac:spMk id="5" creationId="{1799EE18-7F32-7346-217B-FD2645A5BC5D}"/>
          </ac:spMkLst>
        </pc:spChg>
        <pc:spChg chg="mod">
          <ac:chgData name="Shepherd, Jay" userId="df5e62e7-901c-4a45-ba46-b727b414c81c" providerId="ADAL" clId="{138C84BB-321A-4422-8E98-40886E2F4A8F}" dt="2023-05-31T20:31:00.404" v="107" actId="962"/>
          <ac:spMkLst>
            <pc:docMk/>
            <pc:sldMk cId="1103917097" sldId="607"/>
            <ac:spMk id="6" creationId="{ADE40BF1-5C1A-B74F-240D-750BADF80FB4}"/>
          </ac:spMkLst>
        </pc:spChg>
        <pc:spChg chg="mod">
          <ac:chgData name="Shepherd, Jay" userId="df5e62e7-901c-4a45-ba46-b727b414c81c" providerId="ADAL" clId="{138C84BB-321A-4422-8E98-40886E2F4A8F}" dt="2023-05-31T20:31:01.579" v="108" actId="962"/>
          <ac:spMkLst>
            <pc:docMk/>
            <pc:sldMk cId="1103917097" sldId="607"/>
            <ac:spMk id="7" creationId="{7BA6925D-6FC7-46BF-915C-8BDD61B99C57}"/>
          </ac:spMkLst>
        </pc:spChg>
        <pc:spChg chg="del mod">
          <ac:chgData name="Shepherd, Jay" userId="df5e62e7-901c-4a45-ba46-b727b414c81c" providerId="ADAL" clId="{138C84BB-321A-4422-8E98-40886E2F4A8F}" dt="2023-05-31T20:30:52.736" v="102" actId="478"/>
          <ac:spMkLst>
            <pc:docMk/>
            <pc:sldMk cId="1103917097" sldId="607"/>
            <ac:spMk id="8" creationId="{8AAA53FE-AEC8-0E4B-9179-CF68B5829089}"/>
          </ac:spMkLst>
        </pc:spChg>
        <pc:spChg chg="mod">
          <ac:chgData name="Shepherd, Jay" userId="df5e62e7-901c-4a45-ba46-b727b414c81c" providerId="ADAL" clId="{138C84BB-321A-4422-8E98-40886E2F4A8F}" dt="2023-05-31T20:31:02.690" v="109" actId="962"/>
          <ac:spMkLst>
            <pc:docMk/>
            <pc:sldMk cId="1103917097" sldId="607"/>
            <ac:spMk id="9" creationId="{1FADCAF0-8665-7CB7-89ED-C8A6A39439B1}"/>
          </ac:spMkLst>
        </pc:spChg>
        <pc:spChg chg="add del mod">
          <ac:chgData name="Shepherd, Jay" userId="df5e62e7-901c-4a45-ba46-b727b414c81c" providerId="ADAL" clId="{138C84BB-321A-4422-8E98-40886E2F4A8F}" dt="2023-05-31T20:30:10.496" v="100" actId="478"/>
          <ac:spMkLst>
            <pc:docMk/>
            <pc:sldMk cId="1103917097" sldId="607"/>
            <ac:spMk id="10" creationId="{BEC5F7D8-1C69-6D2B-D5BF-8C2B70AA2A97}"/>
          </ac:spMkLst>
        </pc:spChg>
        <pc:picChg chg="mod">
          <ac:chgData name="Shepherd, Jay" userId="df5e62e7-901c-4a45-ba46-b727b414c81c" providerId="ADAL" clId="{138C84BB-321A-4422-8E98-40886E2F4A8F}" dt="2023-05-31T20:30:55.079" v="103" actId="962"/>
          <ac:picMkLst>
            <pc:docMk/>
            <pc:sldMk cId="1103917097" sldId="607"/>
            <ac:picMk id="14" creationId="{202B51DA-BD60-BE41-AAD1-C0CEE4500763}"/>
          </ac:picMkLst>
        </pc:picChg>
        <pc:picChg chg="mod">
          <ac:chgData name="Shepherd, Jay" userId="df5e62e7-901c-4a45-ba46-b727b414c81c" providerId="ADAL" clId="{138C84BB-321A-4422-8E98-40886E2F4A8F}" dt="2023-05-31T20:30:57.042" v="104" actId="962"/>
          <ac:picMkLst>
            <pc:docMk/>
            <pc:sldMk cId="1103917097" sldId="607"/>
            <ac:picMk id="16" creationId="{778621EC-B668-FD4F-B4F4-EE81746D86B4}"/>
          </ac:picMkLst>
        </pc:picChg>
      </pc:sldChg>
      <pc:sldChg chg="addSp delSp modSp">
        <pc:chgData name="Shepherd, Jay" userId="df5e62e7-901c-4a45-ba46-b727b414c81c" providerId="ADAL" clId="{138C84BB-321A-4422-8E98-40886E2F4A8F}" dt="2023-05-31T20:31:23.136" v="130" actId="962"/>
        <pc:sldMkLst>
          <pc:docMk/>
          <pc:sldMk cId="341556573" sldId="617"/>
        </pc:sldMkLst>
        <pc:spChg chg="del">
          <ac:chgData name="Shepherd, Jay" userId="df5e62e7-901c-4a45-ba46-b727b414c81c" providerId="ADAL" clId="{138C84BB-321A-4422-8E98-40886E2F4A8F}" dt="2023-05-31T20:31:06.898" v="110" actId="478"/>
          <ac:spMkLst>
            <pc:docMk/>
            <pc:sldMk cId="341556573" sldId="617"/>
            <ac:spMk id="3" creationId="{237F4454-31FA-B74A-99B8-5266160E6B44}"/>
          </ac:spMkLst>
        </pc:spChg>
        <pc:spChg chg="add del mod">
          <ac:chgData name="Shepherd, Jay" userId="df5e62e7-901c-4a45-ba46-b727b414c81c" providerId="ADAL" clId="{138C84BB-321A-4422-8E98-40886E2F4A8F}" dt="2023-05-31T20:31:08.378" v="111" actId="478"/>
          <ac:spMkLst>
            <pc:docMk/>
            <pc:sldMk cId="341556573" sldId="617"/>
            <ac:spMk id="4" creationId="{3A39920A-8F69-89A6-A900-D383DC2AD64C}"/>
          </ac:spMkLst>
        </pc:spChg>
        <pc:spChg chg="del">
          <ac:chgData name="Shepherd, Jay" userId="df5e62e7-901c-4a45-ba46-b727b414c81c" providerId="ADAL" clId="{138C84BB-321A-4422-8E98-40886E2F4A8F}" dt="2023-05-31T20:31:14.256" v="112" actId="478"/>
          <ac:spMkLst>
            <pc:docMk/>
            <pc:sldMk cId="341556573" sldId="617"/>
            <ac:spMk id="8" creationId="{8AAA53FE-AEC8-0E4B-9179-CF68B5829089}"/>
          </ac:spMkLst>
        </pc:spChg>
        <pc:picChg chg="mod">
          <ac:chgData name="Shepherd, Jay" userId="df5e62e7-901c-4a45-ba46-b727b414c81c" providerId="ADAL" clId="{138C84BB-321A-4422-8E98-40886E2F4A8F}" dt="2023-05-31T20:31:23.136" v="130" actId="962"/>
          <ac:picMkLst>
            <pc:docMk/>
            <pc:sldMk cId="341556573" sldId="617"/>
            <ac:picMk id="10" creationId="{37B96487-D58B-D141-9EFA-A2B49CC6CA7D}"/>
          </ac:picMkLst>
        </pc:picChg>
      </pc:sldChg>
      <pc:sldChg chg="addSp delSp modSp del mod chgLayout">
        <pc:chgData name="Shepherd, Jay" userId="df5e62e7-901c-4a45-ba46-b727b414c81c" providerId="ADAL" clId="{138C84BB-321A-4422-8E98-40886E2F4A8F}" dt="2023-05-31T20:38:42.743" v="218" actId="47"/>
        <pc:sldMkLst>
          <pc:docMk/>
          <pc:sldMk cId="3803894060" sldId="621"/>
        </pc:sldMkLst>
        <pc:spChg chg="del">
          <ac:chgData name="Shepherd, Jay" userId="df5e62e7-901c-4a45-ba46-b727b414c81c" providerId="ADAL" clId="{138C84BB-321A-4422-8E98-40886E2F4A8F}" dt="2023-05-31T20:29:00.370" v="84" actId="478"/>
          <ac:spMkLst>
            <pc:docMk/>
            <pc:sldMk cId="3803894060" sldId="621"/>
            <ac:spMk id="3" creationId="{237F4454-31FA-B74A-99B8-5266160E6B44}"/>
          </ac:spMkLst>
        </pc:spChg>
        <pc:spChg chg="add del mod">
          <ac:chgData name="Shepherd, Jay" userId="df5e62e7-901c-4a45-ba46-b727b414c81c" providerId="ADAL" clId="{138C84BB-321A-4422-8E98-40886E2F4A8F}" dt="2023-05-31T20:29:03.137" v="85" actId="478"/>
          <ac:spMkLst>
            <pc:docMk/>
            <pc:sldMk cId="3803894060" sldId="621"/>
            <ac:spMk id="4" creationId="{B8D131C0-C605-6C68-2032-6825982B097E}"/>
          </ac:spMkLst>
        </pc:spChg>
        <pc:spChg chg="add del mod">
          <ac:chgData name="Shepherd, Jay" userId="df5e62e7-901c-4a45-ba46-b727b414c81c" providerId="ADAL" clId="{138C84BB-321A-4422-8E98-40886E2F4A8F}" dt="2023-05-31T20:29:29.213" v="88"/>
          <ac:spMkLst>
            <pc:docMk/>
            <pc:sldMk cId="3803894060" sldId="621"/>
            <ac:spMk id="5" creationId="{3954C655-4292-33C5-1229-F912D44433DB}"/>
          </ac:spMkLst>
        </pc:spChg>
        <pc:spChg chg="add del mod ord">
          <ac:chgData name="Shepherd, Jay" userId="df5e62e7-901c-4a45-ba46-b727b414c81c" providerId="ADAL" clId="{138C84BB-321A-4422-8E98-40886E2F4A8F}" dt="2023-05-31T20:34:28.943" v="169" actId="700"/>
          <ac:spMkLst>
            <pc:docMk/>
            <pc:sldMk cId="3803894060" sldId="621"/>
            <ac:spMk id="6" creationId="{5DA69604-58AF-AC03-3A79-083FC94E7BF8}"/>
          </ac:spMkLst>
        </pc:spChg>
        <pc:spChg chg="add del mod ord">
          <ac:chgData name="Shepherd, Jay" userId="df5e62e7-901c-4a45-ba46-b727b414c81c" providerId="ADAL" clId="{138C84BB-321A-4422-8E98-40886E2F4A8F}" dt="2023-05-31T20:34:28.943" v="169" actId="700"/>
          <ac:spMkLst>
            <pc:docMk/>
            <pc:sldMk cId="3803894060" sldId="621"/>
            <ac:spMk id="7" creationId="{AEF83145-913A-39DD-FC16-8643EFE92904}"/>
          </ac:spMkLst>
        </pc:spChg>
        <pc:spChg chg="mod">
          <ac:chgData name="Shepherd, Jay" userId="df5e62e7-901c-4a45-ba46-b727b414c81c" providerId="ADAL" clId="{138C84BB-321A-4422-8E98-40886E2F4A8F}" dt="2023-05-31T20:29:37.484" v="89" actId="962"/>
          <ac:spMkLst>
            <pc:docMk/>
            <pc:sldMk cId="3803894060" sldId="621"/>
            <ac:spMk id="9" creationId="{9C2EC60F-B3C1-5542-8B3C-AA70F5FF04E9}"/>
          </ac:spMkLst>
        </pc:spChg>
        <pc:spChg chg="add del mod">
          <ac:chgData name="Shepherd, Jay" userId="df5e62e7-901c-4a45-ba46-b727b414c81c" providerId="ADAL" clId="{138C84BB-321A-4422-8E98-40886E2F4A8F}" dt="2023-05-31T20:34:43.913" v="171" actId="33771"/>
          <ac:spMkLst>
            <pc:docMk/>
            <pc:sldMk cId="3803894060" sldId="621"/>
            <ac:spMk id="11" creationId="{736E85D1-1025-8EE6-EB4F-47B288406C27}"/>
          </ac:spMkLst>
        </pc:spChg>
      </pc:sldChg>
      <pc:sldChg chg="modSp mod">
        <pc:chgData name="Shepherd, Jay" userId="df5e62e7-901c-4a45-ba46-b727b414c81c" providerId="ADAL" clId="{138C84BB-321A-4422-8E98-40886E2F4A8F}" dt="2023-05-31T20:27:46.783" v="64" actId="962"/>
        <pc:sldMkLst>
          <pc:docMk/>
          <pc:sldMk cId="4284058668" sldId="622"/>
        </pc:sldMkLst>
        <pc:spChg chg="mod">
          <ac:chgData name="Shepherd, Jay" userId="df5e62e7-901c-4a45-ba46-b727b414c81c" providerId="ADAL" clId="{138C84BB-321A-4422-8E98-40886E2F4A8F}" dt="2023-05-31T20:27:22.976" v="52" actId="962"/>
          <ac:spMkLst>
            <pc:docMk/>
            <pc:sldMk cId="4284058668" sldId="622"/>
            <ac:spMk id="3" creationId="{237F4454-31FA-B74A-99B8-5266160E6B44}"/>
          </ac:spMkLst>
        </pc:spChg>
        <pc:spChg chg="mod">
          <ac:chgData name="Shepherd, Jay" userId="df5e62e7-901c-4a45-ba46-b727b414c81c" providerId="ADAL" clId="{138C84BB-321A-4422-8E98-40886E2F4A8F}" dt="2023-05-31T20:27:37.711" v="60" actId="962"/>
          <ac:spMkLst>
            <pc:docMk/>
            <pc:sldMk cId="4284058668" sldId="622"/>
            <ac:spMk id="4" creationId="{E6A40BF0-ACE7-7D08-E353-C15D1FA950B1}"/>
          </ac:spMkLst>
        </pc:spChg>
        <pc:spChg chg="mod">
          <ac:chgData name="Shepherd, Jay" userId="df5e62e7-901c-4a45-ba46-b727b414c81c" providerId="ADAL" clId="{138C84BB-321A-4422-8E98-40886E2F4A8F}" dt="2023-05-31T20:27:39.419" v="61" actId="962"/>
          <ac:spMkLst>
            <pc:docMk/>
            <pc:sldMk cId="4284058668" sldId="622"/>
            <ac:spMk id="5" creationId="{1799EE18-7F32-7346-217B-FD2645A5BC5D}"/>
          </ac:spMkLst>
        </pc:spChg>
        <pc:spChg chg="mod">
          <ac:chgData name="Shepherd, Jay" userId="df5e62e7-901c-4a45-ba46-b727b414c81c" providerId="ADAL" clId="{138C84BB-321A-4422-8E98-40886E2F4A8F}" dt="2023-05-31T20:27:40.940" v="62" actId="962"/>
          <ac:spMkLst>
            <pc:docMk/>
            <pc:sldMk cId="4284058668" sldId="622"/>
            <ac:spMk id="6" creationId="{ADE40BF1-5C1A-B74F-240D-750BADF80FB4}"/>
          </ac:spMkLst>
        </pc:spChg>
        <pc:spChg chg="mod">
          <ac:chgData name="Shepherd, Jay" userId="df5e62e7-901c-4a45-ba46-b727b414c81c" providerId="ADAL" clId="{138C84BB-321A-4422-8E98-40886E2F4A8F}" dt="2023-05-31T20:27:45.348" v="63" actId="962"/>
          <ac:spMkLst>
            <pc:docMk/>
            <pc:sldMk cId="4284058668" sldId="622"/>
            <ac:spMk id="7" creationId="{7BA6925D-6FC7-46BF-915C-8BDD61B99C57}"/>
          </ac:spMkLst>
        </pc:spChg>
        <pc:spChg chg="mod">
          <ac:chgData name="Shepherd, Jay" userId="df5e62e7-901c-4a45-ba46-b727b414c81c" providerId="ADAL" clId="{138C84BB-321A-4422-8E98-40886E2F4A8F}" dt="2023-05-31T20:27:25.239" v="53" actId="962"/>
          <ac:spMkLst>
            <pc:docMk/>
            <pc:sldMk cId="4284058668" sldId="622"/>
            <ac:spMk id="8" creationId="{8AAA53FE-AEC8-0E4B-9179-CF68B5829089}"/>
          </ac:spMkLst>
        </pc:spChg>
        <pc:spChg chg="mod">
          <ac:chgData name="Shepherd, Jay" userId="df5e62e7-901c-4a45-ba46-b727b414c81c" providerId="ADAL" clId="{138C84BB-321A-4422-8E98-40886E2F4A8F}" dt="2023-05-31T20:27:46.783" v="64" actId="962"/>
          <ac:spMkLst>
            <pc:docMk/>
            <pc:sldMk cId="4284058668" sldId="622"/>
            <ac:spMk id="9" creationId="{1FADCAF0-8665-7CB7-89ED-C8A6A39439B1}"/>
          </ac:spMkLst>
        </pc:spChg>
        <pc:picChg chg="mod">
          <ac:chgData name="Shepherd, Jay" userId="df5e62e7-901c-4a45-ba46-b727b414c81c" providerId="ADAL" clId="{138C84BB-321A-4422-8E98-40886E2F4A8F}" dt="2023-05-31T20:27:34.769" v="58" actId="1076"/>
          <ac:picMkLst>
            <pc:docMk/>
            <pc:sldMk cId="4284058668" sldId="622"/>
            <ac:picMk id="14" creationId="{202B51DA-BD60-BE41-AAD1-C0CEE4500763}"/>
          </ac:picMkLst>
        </pc:picChg>
        <pc:picChg chg="mod">
          <ac:chgData name="Shepherd, Jay" userId="df5e62e7-901c-4a45-ba46-b727b414c81c" providerId="ADAL" clId="{138C84BB-321A-4422-8E98-40886E2F4A8F}" dt="2023-05-31T20:27:35.307" v="59" actId="1076"/>
          <ac:picMkLst>
            <pc:docMk/>
            <pc:sldMk cId="4284058668" sldId="622"/>
            <ac:picMk id="16" creationId="{778621EC-B668-FD4F-B4F4-EE81746D86B4}"/>
          </ac:picMkLst>
        </pc:picChg>
      </pc:sldChg>
      <pc:sldChg chg="addSp delSp modSp mod">
        <pc:chgData name="Shepherd, Jay" userId="df5e62e7-901c-4a45-ba46-b727b414c81c" providerId="ADAL" clId="{138C84BB-321A-4422-8E98-40886E2F4A8F}" dt="2023-05-31T20:28:56.169" v="83" actId="962"/>
        <pc:sldMkLst>
          <pc:docMk/>
          <pc:sldMk cId="2274922286" sldId="623"/>
        </pc:sldMkLst>
        <pc:spChg chg="del mod">
          <ac:chgData name="Shepherd, Jay" userId="df5e62e7-901c-4a45-ba46-b727b414c81c" providerId="ADAL" clId="{138C84BB-321A-4422-8E98-40886E2F4A8F}" dt="2023-05-31T20:28:03.371" v="68" actId="478"/>
          <ac:spMkLst>
            <pc:docMk/>
            <pc:sldMk cId="2274922286" sldId="623"/>
            <ac:spMk id="3" creationId="{237F4454-31FA-B74A-99B8-5266160E6B44}"/>
          </ac:spMkLst>
        </pc:spChg>
        <pc:spChg chg="mod">
          <ac:chgData name="Shepherd, Jay" userId="df5e62e7-901c-4a45-ba46-b727b414c81c" providerId="ADAL" clId="{138C84BB-321A-4422-8E98-40886E2F4A8F}" dt="2023-05-31T20:28:50.891" v="79" actId="962"/>
          <ac:spMkLst>
            <pc:docMk/>
            <pc:sldMk cId="2274922286" sldId="623"/>
            <ac:spMk id="4" creationId="{E6A40BF0-ACE7-7D08-E353-C15D1FA950B1}"/>
          </ac:spMkLst>
        </pc:spChg>
        <pc:spChg chg="mod">
          <ac:chgData name="Shepherd, Jay" userId="df5e62e7-901c-4a45-ba46-b727b414c81c" providerId="ADAL" clId="{138C84BB-321A-4422-8E98-40886E2F4A8F}" dt="2023-05-31T20:28:52.407" v="80" actId="962"/>
          <ac:spMkLst>
            <pc:docMk/>
            <pc:sldMk cId="2274922286" sldId="623"/>
            <ac:spMk id="5" creationId="{1799EE18-7F32-7346-217B-FD2645A5BC5D}"/>
          </ac:spMkLst>
        </pc:spChg>
        <pc:spChg chg="mod">
          <ac:chgData name="Shepherd, Jay" userId="df5e62e7-901c-4a45-ba46-b727b414c81c" providerId="ADAL" clId="{138C84BB-321A-4422-8E98-40886E2F4A8F}" dt="2023-05-31T20:28:53.747" v="81" actId="962"/>
          <ac:spMkLst>
            <pc:docMk/>
            <pc:sldMk cId="2274922286" sldId="623"/>
            <ac:spMk id="6" creationId="{ADE40BF1-5C1A-B74F-240D-750BADF80FB4}"/>
          </ac:spMkLst>
        </pc:spChg>
        <pc:spChg chg="mod">
          <ac:chgData name="Shepherd, Jay" userId="df5e62e7-901c-4a45-ba46-b727b414c81c" providerId="ADAL" clId="{138C84BB-321A-4422-8E98-40886E2F4A8F}" dt="2023-05-31T20:28:54.887" v="82" actId="962"/>
          <ac:spMkLst>
            <pc:docMk/>
            <pc:sldMk cId="2274922286" sldId="623"/>
            <ac:spMk id="7" creationId="{7BA6925D-6FC7-46BF-915C-8BDD61B99C57}"/>
          </ac:spMkLst>
        </pc:spChg>
        <pc:spChg chg="del">
          <ac:chgData name="Shepherd, Jay" userId="df5e62e7-901c-4a45-ba46-b727b414c81c" providerId="ADAL" clId="{138C84BB-321A-4422-8E98-40886E2F4A8F}" dt="2023-05-31T20:28:07.858" v="70" actId="478"/>
          <ac:spMkLst>
            <pc:docMk/>
            <pc:sldMk cId="2274922286" sldId="623"/>
            <ac:spMk id="8" creationId="{8AAA53FE-AEC8-0E4B-9179-CF68B5829089}"/>
          </ac:spMkLst>
        </pc:spChg>
        <pc:spChg chg="mod">
          <ac:chgData name="Shepherd, Jay" userId="df5e62e7-901c-4a45-ba46-b727b414c81c" providerId="ADAL" clId="{138C84BB-321A-4422-8E98-40886E2F4A8F}" dt="2023-05-31T20:28:56.169" v="83" actId="962"/>
          <ac:spMkLst>
            <pc:docMk/>
            <pc:sldMk cId="2274922286" sldId="623"/>
            <ac:spMk id="9" creationId="{1FADCAF0-8665-7CB7-89ED-C8A6A39439B1}"/>
          </ac:spMkLst>
        </pc:spChg>
        <pc:spChg chg="add del mod">
          <ac:chgData name="Shepherd, Jay" userId="df5e62e7-901c-4a45-ba46-b727b414c81c" providerId="ADAL" clId="{138C84BB-321A-4422-8E98-40886E2F4A8F}" dt="2023-05-31T20:28:05.460" v="69" actId="478"/>
          <ac:spMkLst>
            <pc:docMk/>
            <pc:sldMk cId="2274922286" sldId="623"/>
            <ac:spMk id="11" creationId="{0C05FDFF-B7FB-DF72-330B-53FAC7DFB849}"/>
          </ac:spMkLst>
        </pc:spChg>
        <pc:picChg chg="add del mod modVis">
          <ac:chgData name="Shepherd, Jay" userId="df5e62e7-901c-4a45-ba46-b727b414c81c" providerId="ADAL" clId="{138C84BB-321A-4422-8E98-40886E2F4A8F}" dt="2023-05-31T20:28:42.954" v="76" actId="14429"/>
          <ac:picMkLst>
            <pc:docMk/>
            <pc:sldMk cId="2274922286" sldId="623"/>
            <ac:picMk id="14" creationId="{202B51DA-BD60-BE41-AAD1-C0CEE4500763}"/>
          </ac:picMkLst>
        </pc:picChg>
        <pc:picChg chg="mod modVis">
          <ac:chgData name="Shepherd, Jay" userId="df5e62e7-901c-4a45-ba46-b727b414c81c" providerId="ADAL" clId="{138C84BB-321A-4422-8E98-40886E2F4A8F}" dt="2023-05-31T20:28:44.970" v="78" actId="14429"/>
          <ac:picMkLst>
            <pc:docMk/>
            <pc:sldMk cId="2274922286" sldId="623"/>
            <ac:picMk id="16" creationId="{778621EC-B668-FD4F-B4F4-EE81746D86B4}"/>
          </ac:picMkLst>
        </pc:picChg>
      </pc:sldChg>
      <pc:sldChg chg="addSp delSp modSp del">
        <pc:chgData name="Shepherd, Jay" userId="df5e62e7-901c-4a45-ba46-b727b414c81c" providerId="ADAL" clId="{138C84BB-321A-4422-8E98-40886E2F4A8F}" dt="2023-05-31T20:40:33.533" v="233" actId="47"/>
        <pc:sldMkLst>
          <pc:docMk/>
          <pc:sldMk cId="225154970" sldId="624"/>
        </pc:sldMkLst>
        <pc:spChg chg="add del mod">
          <ac:chgData name="Shepherd, Jay" userId="df5e62e7-901c-4a45-ba46-b727b414c81c" providerId="ADAL" clId="{138C84BB-321A-4422-8E98-40886E2F4A8F}" dt="2023-05-31T20:29:43.510" v="91" actId="478"/>
          <ac:spMkLst>
            <pc:docMk/>
            <pc:sldMk cId="225154970" sldId="624"/>
            <ac:spMk id="2" creationId="{2CD2EE8F-140F-C1BC-1F54-763D091AFE5B}"/>
          </ac:spMkLst>
        </pc:spChg>
        <pc:spChg chg="del">
          <ac:chgData name="Shepherd, Jay" userId="df5e62e7-901c-4a45-ba46-b727b414c81c" providerId="ADAL" clId="{138C84BB-321A-4422-8E98-40886E2F4A8F}" dt="2023-05-31T20:29:41.620" v="90" actId="478"/>
          <ac:spMkLst>
            <pc:docMk/>
            <pc:sldMk cId="225154970" sldId="624"/>
            <ac:spMk id="3" creationId="{237F4454-31FA-B74A-99B8-5266160E6B44}"/>
          </ac:spMkLst>
        </pc:spChg>
        <pc:spChg chg="mod">
          <ac:chgData name="Shepherd, Jay" userId="df5e62e7-901c-4a45-ba46-b727b414c81c" providerId="ADAL" clId="{138C84BB-321A-4422-8E98-40886E2F4A8F}" dt="2023-05-31T20:29:46.805" v="92" actId="962"/>
          <ac:spMkLst>
            <pc:docMk/>
            <pc:sldMk cId="225154970" sldId="624"/>
            <ac:spMk id="9" creationId="{9C2EC60F-B3C1-5542-8B3C-AA70F5FF04E9}"/>
          </ac:spMkLst>
        </pc:spChg>
      </pc:sldChg>
      <pc:sldChg chg="addSp delSp modSp del">
        <pc:chgData name="Shepherd, Jay" userId="df5e62e7-901c-4a45-ba46-b727b414c81c" providerId="ADAL" clId="{138C84BB-321A-4422-8E98-40886E2F4A8F}" dt="2023-05-31T20:43:02.753" v="258" actId="47"/>
        <pc:sldMkLst>
          <pc:docMk/>
          <pc:sldMk cId="1537759751" sldId="625"/>
        </pc:sldMkLst>
        <pc:spChg chg="add del mod">
          <ac:chgData name="Shepherd, Jay" userId="df5e62e7-901c-4a45-ba46-b727b414c81c" providerId="ADAL" clId="{138C84BB-321A-4422-8E98-40886E2F4A8F}" dt="2023-05-31T20:29:53.504" v="94" actId="478"/>
          <ac:spMkLst>
            <pc:docMk/>
            <pc:sldMk cId="1537759751" sldId="625"/>
            <ac:spMk id="2" creationId="{A0A6A653-CEE8-B0FD-5CA1-B21D20C531AF}"/>
          </ac:spMkLst>
        </pc:spChg>
        <pc:spChg chg="del">
          <ac:chgData name="Shepherd, Jay" userId="df5e62e7-901c-4a45-ba46-b727b414c81c" providerId="ADAL" clId="{138C84BB-321A-4422-8E98-40886E2F4A8F}" dt="2023-05-31T20:29:49.794" v="93" actId="478"/>
          <ac:spMkLst>
            <pc:docMk/>
            <pc:sldMk cId="1537759751" sldId="625"/>
            <ac:spMk id="3" creationId="{237F4454-31FA-B74A-99B8-5266160E6B44}"/>
          </ac:spMkLst>
        </pc:spChg>
        <pc:spChg chg="mod">
          <ac:chgData name="Shepherd, Jay" userId="df5e62e7-901c-4a45-ba46-b727b414c81c" providerId="ADAL" clId="{138C84BB-321A-4422-8E98-40886E2F4A8F}" dt="2023-05-31T20:29:55.550" v="95" actId="962"/>
          <ac:spMkLst>
            <pc:docMk/>
            <pc:sldMk cId="1537759751" sldId="625"/>
            <ac:spMk id="9" creationId="{9C2EC60F-B3C1-5542-8B3C-AA70F5FF04E9}"/>
          </ac:spMkLst>
        </pc:spChg>
      </pc:sldChg>
      <pc:sldChg chg="addSp delSp modSp del">
        <pc:chgData name="Shepherd, Jay" userId="df5e62e7-901c-4a45-ba46-b727b414c81c" providerId="ADAL" clId="{138C84BB-321A-4422-8E98-40886E2F4A8F}" dt="2023-05-31T20:44:25.848" v="272" actId="47"/>
        <pc:sldMkLst>
          <pc:docMk/>
          <pc:sldMk cId="3987407113" sldId="626"/>
        </pc:sldMkLst>
        <pc:spChg chg="add del mod">
          <ac:chgData name="Shepherd, Jay" userId="df5e62e7-901c-4a45-ba46-b727b414c81c" providerId="ADAL" clId="{138C84BB-321A-4422-8E98-40886E2F4A8F}" dt="2023-05-31T20:30:05" v="98" actId="478"/>
          <ac:spMkLst>
            <pc:docMk/>
            <pc:sldMk cId="3987407113" sldId="626"/>
            <ac:spMk id="2" creationId="{8E3E41D0-874A-74C7-A924-C100D0A66D0F}"/>
          </ac:spMkLst>
        </pc:spChg>
        <pc:spChg chg="del">
          <ac:chgData name="Shepherd, Jay" userId="df5e62e7-901c-4a45-ba46-b727b414c81c" providerId="ADAL" clId="{138C84BB-321A-4422-8E98-40886E2F4A8F}" dt="2023-05-31T20:29:59.099" v="96" actId="478"/>
          <ac:spMkLst>
            <pc:docMk/>
            <pc:sldMk cId="3987407113" sldId="626"/>
            <ac:spMk id="3" creationId="{237F4454-31FA-B74A-99B8-5266160E6B44}"/>
          </ac:spMkLst>
        </pc:spChg>
        <pc:spChg chg="mod">
          <ac:chgData name="Shepherd, Jay" userId="df5e62e7-901c-4a45-ba46-b727b414c81c" providerId="ADAL" clId="{138C84BB-321A-4422-8E98-40886E2F4A8F}" dt="2023-05-31T20:30:01.988" v="97" actId="962"/>
          <ac:spMkLst>
            <pc:docMk/>
            <pc:sldMk cId="3987407113" sldId="626"/>
            <ac:spMk id="9" creationId="{9C2EC60F-B3C1-5542-8B3C-AA70F5FF04E9}"/>
          </ac:spMkLst>
        </pc:spChg>
      </pc:sldChg>
      <pc:sldChg chg="modSp mod">
        <pc:chgData name="Shepherd, Jay" userId="df5e62e7-901c-4a45-ba46-b727b414c81c" providerId="ADAL" clId="{138C84BB-321A-4422-8E98-40886E2F4A8F}" dt="2023-05-31T20:55:00.428" v="427" actId="20577"/>
        <pc:sldMkLst>
          <pc:docMk/>
          <pc:sldMk cId="1739829683" sldId="627"/>
        </pc:sldMkLst>
        <pc:spChg chg="mod">
          <ac:chgData name="Shepherd, Jay" userId="df5e62e7-901c-4a45-ba46-b727b414c81c" providerId="ADAL" clId="{138C84BB-321A-4422-8E98-40886E2F4A8F}" dt="2023-05-31T20:55:00.428" v="427" actId="20577"/>
          <ac:spMkLst>
            <pc:docMk/>
            <pc:sldMk cId="1739829683" sldId="627"/>
            <ac:spMk id="2" creationId="{B691FD8B-D030-3F32-283A-AF60E2FCBC82}"/>
          </ac:spMkLst>
        </pc:spChg>
        <pc:spChg chg="ord">
          <ac:chgData name="Shepherd, Jay" userId="df5e62e7-901c-4a45-ba46-b727b414c81c" providerId="ADAL" clId="{138C84BB-321A-4422-8E98-40886E2F4A8F}" dt="2023-05-31T18:31:27.335" v="4" actId="13244"/>
          <ac:spMkLst>
            <pc:docMk/>
            <pc:sldMk cId="1739829683" sldId="627"/>
            <ac:spMk id="4" creationId="{ABB548EB-E60C-37E9-D412-D8CA58566FD0}"/>
          </ac:spMkLst>
        </pc:spChg>
      </pc:sldChg>
      <pc:sldChg chg="modSp mod">
        <pc:chgData name="Shepherd, Jay" userId="df5e62e7-901c-4a45-ba46-b727b414c81c" providerId="ADAL" clId="{138C84BB-321A-4422-8E98-40886E2F4A8F}" dt="2023-05-31T20:55:08.308" v="436" actId="20577"/>
        <pc:sldMkLst>
          <pc:docMk/>
          <pc:sldMk cId="2353637453" sldId="629"/>
        </pc:sldMkLst>
        <pc:spChg chg="mod">
          <ac:chgData name="Shepherd, Jay" userId="df5e62e7-901c-4a45-ba46-b727b414c81c" providerId="ADAL" clId="{138C84BB-321A-4422-8E98-40886E2F4A8F}" dt="2023-05-31T20:55:08.308" v="436" actId="20577"/>
          <ac:spMkLst>
            <pc:docMk/>
            <pc:sldMk cId="2353637453" sldId="629"/>
            <ac:spMk id="2" creationId="{B691FD8B-D030-3F32-283A-AF60E2FCBC82}"/>
          </ac:spMkLst>
        </pc:spChg>
        <pc:spChg chg="ord">
          <ac:chgData name="Shepherd, Jay" userId="df5e62e7-901c-4a45-ba46-b727b414c81c" providerId="ADAL" clId="{138C84BB-321A-4422-8E98-40886E2F4A8F}" dt="2023-05-31T18:31:29.925" v="5" actId="13244"/>
          <ac:spMkLst>
            <pc:docMk/>
            <pc:sldMk cId="2353637453" sldId="629"/>
            <ac:spMk id="4" creationId="{ABB548EB-E60C-37E9-D412-D8CA58566FD0}"/>
          </ac:spMkLst>
        </pc:spChg>
      </pc:sldChg>
      <pc:sldChg chg="modSp mod">
        <pc:chgData name="Shepherd, Jay" userId="df5e62e7-901c-4a45-ba46-b727b414c81c" providerId="ADAL" clId="{138C84BB-321A-4422-8E98-40886E2F4A8F}" dt="2023-05-31T20:51:48.305" v="400" actId="13244"/>
        <pc:sldMkLst>
          <pc:docMk/>
          <pc:sldMk cId="128762450" sldId="631"/>
        </pc:sldMkLst>
        <pc:spChg chg="ord">
          <ac:chgData name="Shepherd, Jay" userId="df5e62e7-901c-4a45-ba46-b727b414c81c" providerId="ADAL" clId="{138C84BB-321A-4422-8E98-40886E2F4A8F}" dt="2023-05-31T18:31:39.560" v="7" actId="13244"/>
          <ac:spMkLst>
            <pc:docMk/>
            <pc:sldMk cId="128762450" sldId="631"/>
            <ac:spMk id="4" creationId="{C44AC958-4890-BC03-1DCB-6EE7C2FEA9A6}"/>
          </ac:spMkLst>
        </pc:spChg>
        <pc:spChg chg="ord">
          <ac:chgData name="Shepherd, Jay" userId="df5e62e7-901c-4a45-ba46-b727b414c81c" providerId="ADAL" clId="{138C84BB-321A-4422-8E98-40886E2F4A8F}" dt="2023-05-31T18:31:42.824" v="8" actId="13244"/>
          <ac:spMkLst>
            <pc:docMk/>
            <pc:sldMk cId="128762450" sldId="631"/>
            <ac:spMk id="5" creationId="{9F172B9A-5FD5-79FD-2051-EC59307A1002}"/>
          </ac:spMkLst>
        </pc:spChg>
        <pc:spChg chg="ord">
          <ac:chgData name="Shepherd, Jay" userId="df5e62e7-901c-4a45-ba46-b727b414c81c" providerId="ADAL" clId="{138C84BB-321A-4422-8E98-40886E2F4A8F}" dt="2023-05-31T20:51:48.305" v="400" actId="13244"/>
          <ac:spMkLst>
            <pc:docMk/>
            <pc:sldMk cId="128762450" sldId="631"/>
            <ac:spMk id="6" creationId="{736922F4-2436-DB48-961B-A56AF4DF29DC}"/>
          </ac:spMkLst>
        </pc:spChg>
        <pc:spChg chg="ord">
          <ac:chgData name="Shepherd, Jay" userId="df5e62e7-901c-4a45-ba46-b727b414c81c" providerId="ADAL" clId="{138C84BB-321A-4422-8E98-40886E2F4A8F}" dt="2023-05-31T20:51:35.098" v="398" actId="13244"/>
          <ac:spMkLst>
            <pc:docMk/>
            <pc:sldMk cId="128762450" sldId="631"/>
            <ac:spMk id="7" creationId="{D2CCBC9D-D2D7-FD4A-A4A9-2BE416E69DEB}"/>
          </ac:spMkLst>
        </pc:spChg>
        <pc:graphicFrameChg chg="mod">
          <ac:chgData name="Shepherd, Jay" userId="df5e62e7-901c-4a45-ba46-b727b414c81c" providerId="ADAL" clId="{138C84BB-321A-4422-8E98-40886E2F4A8F}" dt="2023-05-31T20:51:46.731" v="399" actId="13244"/>
          <ac:graphicFrameMkLst>
            <pc:docMk/>
            <pc:sldMk cId="128762450" sldId="631"/>
            <ac:graphicFrameMk id="12" creationId="{DDA68869-DA40-C744-AE79-CE51A283BD21}"/>
          </ac:graphicFrameMkLst>
        </pc:graphicFrameChg>
      </pc:sldChg>
      <pc:sldChg chg="modSp mod">
        <pc:chgData name="Shepherd, Jay" userId="df5e62e7-901c-4a45-ba46-b727b414c81c" providerId="ADAL" clId="{138C84BB-321A-4422-8E98-40886E2F4A8F}" dt="2023-05-31T18:31:35.686" v="6" actId="13244"/>
        <pc:sldMkLst>
          <pc:docMk/>
          <pc:sldMk cId="2645684900" sldId="632"/>
        </pc:sldMkLst>
        <pc:spChg chg="ord">
          <ac:chgData name="Shepherd, Jay" userId="df5e62e7-901c-4a45-ba46-b727b414c81c" providerId="ADAL" clId="{138C84BB-321A-4422-8E98-40886E2F4A8F}" dt="2023-05-31T18:31:35.686" v="6" actId="13244"/>
          <ac:spMkLst>
            <pc:docMk/>
            <pc:sldMk cId="2645684900" sldId="632"/>
            <ac:spMk id="4" creationId="{ABB548EB-E60C-37E9-D412-D8CA58566FD0}"/>
          </ac:spMkLst>
        </pc:spChg>
      </pc:sldChg>
      <pc:sldChg chg="modSp mod">
        <pc:chgData name="Shepherd, Jay" userId="df5e62e7-901c-4a45-ba46-b727b414c81c" providerId="ADAL" clId="{138C84BB-321A-4422-8E98-40886E2F4A8F}" dt="2023-05-31T22:10:11.113" v="455" actId="962"/>
        <pc:sldMkLst>
          <pc:docMk/>
          <pc:sldMk cId="3251757727" sldId="634"/>
        </pc:sldMkLst>
        <pc:spChg chg="ord">
          <ac:chgData name="Shepherd, Jay" userId="df5e62e7-901c-4a45-ba46-b727b414c81c" providerId="ADAL" clId="{138C84BB-321A-4422-8E98-40886E2F4A8F}" dt="2023-05-31T18:31:47.246" v="9" actId="13244"/>
          <ac:spMkLst>
            <pc:docMk/>
            <pc:sldMk cId="3251757727" sldId="634"/>
            <ac:spMk id="5" creationId="{917F487F-E781-1034-EEA6-440F5466B872}"/>
          </ac:spMkLst>
        </pc:spChg>
        <pc:spChg chg="ord">
          <ac:chgData name="Shepherd, Jay" userId="df5e62e7-901c-4a45-ba46-b727b414c81c" providerId="ADAL" clId="{138C84BB-321A-4422-8E98-40886E2F4A8F}" dt="2023-05-31T18:31:48.506" v="10" actId="13244"/>
          <ac:spMkLst>
            <pc:docMk/>
            <pc:sldMk cId="3251757727" sldId="634"/>
            <ac:spMk id="6" creationId="{36805A00-C238-5D60-D99D-EC91E8591723}"/>
          </ac:spMkLst>
        </pc:spChg>
        <pc:picChg chg="mod">
          <ac:chgData name="Shepherd, Jay" userId="df5e62e7-901c-4a45-ba46-b727b414c81c" providerId="ADAL" clId="{138C84BB-321A-4422-8E98-40886E2F4A8F}" dt="2023-05-31T22:10:11.113" v="455" actId="962"/>
          <ac:picMkLst>
            <pc:docMk/>
            <pc:sldMk cId="3251757727" sldId="634"/>
            <ac:picMk id="10" creationId="{8CD967D5-AD1C-47F6-5E41-DB2E8A935451}"/>
          </ac:picMkLst>
        </pc:picChg>
      </pc:sldChg>
      <pc:sldChg chg="modSp mod">
        <pc:chgData name="Shepherd, Jay" userId="df5e62e7-901c-4a45-ba46-b727b414c81c" providerId="ADAL" clId="{138C84BB-321A-4422-8E98-40886E2F4A8F}" dt="2023-05-31T22:10:20.449" v="456" actId="962"/>
        <pc:sldMkLst>
          <pc:docMk/>
          <pc:sldMk cId="2548826598" sldId="635"/>
        </pc:sldMkLst>
        <pc:picChg chg="mod">
          <ac:chgData name="Shepherd, Jay" userId="df5e62e7-901c-4a45-ba46-b727b414c81c" providerId="ADAL" clId="{138C84BB-321A-4422-8E98-40886E2F4A8F}" dt="2023-05-31T22:10:20.449" v="456" actId="962"/>
          <ac:picMkLst>
            <pc:docMk/>
            <pc:sldMk cId="2548826598" sldId="635"/>
            <ac:picMk id="10" creationId="{9F1966D5-CBBA-8381-90C4-A50481FDECFA}"/>
          </ac:picMkLst>
        </pc:picChg>
      </pc:sldChg>
      <pc:sldChg chg="modSp mod">
        <pc:chgData name="Shepherd, Jay" userId="df5e62e7-901c-4a45-ba46-b727b414c81c" providerId="ADAL" clId="{138C84BB-321A-4422-8E98-40886E2F4A8F}" dt="2023-05-31T22:10:26.778" v="457" actId="962"/>
        <pc:sldMkLst>
          <pc:docMk/>
          <pc:sldMk cId="3045335903" sldId="636"/>
        </pc:sldMkLst>
        <pc:picChg chg="mod">
          <ac:chgData name="Shepherd, Jay" userId="df5e62e7-901c-4a45-ba46-b727b414c81c" providerId="ADAL" clId="{138C84BB-321A-4422-8E98-40886E2F4A8F}" dt="2023-05-31T22:10:26.778" v="457" actId="962"/>
          <ac:picMkLst>
            <pc:docMk/>
            <pc:sldMk cId="3045335903" sldId="636"/>
            <ac:picMk id="8" creationId="{15B5134C-D617-DA25-7B90-2A32174D6A73}"/>
          </ac:picMkLst>
        </pc:picChg>
      </pc:sldChg>
      <pc:sldChg chg="modSp mod">
        <pc:chgData name="Shepherd, Jay" userId="df5e62e7-901c-4a45-ba46-b727b414c81c" providerId="ADAL" clId="{138C84BB-321A-4422-8E98-40886E2F4A8F}" dt="2023-05-31T22:10:31.984" v="458" actId="962"/>
        <pc:sldMkLst>
          <pc:docMk/>
          <pc:sldMk cId="2648915496" sldId="637"/>
        </pc:sldMkLst>
        <pc:picChg chg="mod">
          <ac:chgData name="Shepherd, Jay" userId="df5e62e7-901c-4a45-ba46-b727b414c81c" providerId="ADAL" clId="{138C84BB-321A-4422-8E98-40886E2F4A8F}" dt="2023-05-31T22:10:31.984" v="458" actId="962"/>
          <ac:picMkLst>
            <pc:docMk/>
            <pc:sldMk cId="2648915496" sldId="637"/>
            <ac:picMk id="8" creationId="{98F089CC-2D3E-1375-EF94-8C63E567DAB3}"/>
          </ac:picMkLst>
        </pc:picChg>
      </pc:sldChg>
      <pc:sldChg chg="modSp mod">
        <pc:chgData name="Shepherd, Jay" userId="df5e62e7-901c-4a45-ba46-b727b414c81c" providerId="ADAL" clId="{138C84BB-321A-4422-8E98-40886E2F4A8F}" dt="2023-05-31T22:10:36.122" v="459" actId="962"/>
        <pc:sldMkLst>
          <pc:docMk/>
          <pc:sldMk cId="3062007720" sldId="638"/>
        </pc:sldMkLst>
        <pc:picChg chg="mod">
          <ac:chgData name="Shepherd, Jay" userId="df5e62e7-901c-4a45-ba46-b727b414c81c" providerId="ADAL" clId="{138C84BB-321A-4422-8E98-40886E2F4A8F}" dt="2023-05-31T22:10:36.122" v="459" actId="962"/>
          <ac:picMkLst>
            <pc:docMk/>
            <pc:sldMk cId="3062007720" sldId="638"/>
            <ac:picMk id="8" creationId="{1552B54A-5369-603F-5B1B-DD9895513605}"/>
          </ac:picMkLst>
        </pc:picChg>
      </pc:sldChg>
      <pc:sldChg chg="modSp mod">
        <pc:chgData name="Shepherd, Jay" userId="df5e62e7-901c-4a45-ba46-b727b414c81c" providerId="ADAL" clId="{138C84BB-321A-4422-8E98-40886E2F4A8F}" dt="2023-05-31T22:10:52.999" v="460" actId="962"/>
        <pc:sldMkLst>
          <pc:docMk/>
          <pc:sldMk cId="3657399004" sldId="639"/>
        </pc:sldMkLst>
        <pc:picChg chg="mod">
          <ac:chgData name="Shepherd, Jay" userId="df5e62e7-901c-4a45-ba46-b727b414c81c" providerId="ADAL" clId="{138C84BB-321A-4422-8E98-40886E2F4A8F}" dt="2023-05-31T22:10:52.999" v="460" actId="962"/>
          <ac:picMkLst>
            <pc:docMk/>
            <pc:sldMk cId="3657399004" sldId="639"/>
            <ac:picMk id="8" creationId="{8DA93CBB-C301-FFF5-174F-D8A3105731B2}"/>
          </ac:picMkLst>
        </pc:picChg>
      </pc:sldChg>
      <pc:sldChg chg="modSp mod">
        <pc:chgData name="Shepherd, Jay" userId="df5e62e7-901c-4a45-ba46-b727b414c81c" providerId="ADAL" clId="{138C84BB-321A-4422-8E98-40886E2F4A8F}" dt="2023-05-31T20:24:59.736" v="16" actId="962"/>
        <pc:sldMkLst>
          <pc:docMk/>
          <pc:sldMk cId="3189197353" sldId="640"/>
        </pc:sldMkLst>
        <pc:picChg chg="mod">
          <ac:chgData name="Shepherd, Jay" userId="df5e62e7-901c-4a45-ba46-b727b414c81c" providerId="ADAL" clId="{138C84BB-321A-4422-8E98-40886E2F4A8F}" dt="2023-05-31T20:24:59.736" v="16" actId="962"/>
          <ac:picMkLst>
            <pc:docMk/>
            <pc:sldMk cId="3189197353" sldId="640"/>
            <ac:picMk id="8" creationId="{6AE69EA6-FAE7-AE65-BC2B-67711CE208D6}"/>
          </ac:picMkLst>
        </pc:picChg>
      </pc:sldChg>
      <pc:sldChg chg="modSp mod">
        <pc:chgData name="Shepherd, Jay" userId="df5e62e7-901c-4a45-ba46-b727b414c81c" providerId="ADAL" clId="{138C84BB-321A-4422-8E98-40886E2F4A8F}" dt="2023-05-31T22:10:57.394" v="461" actId="962"/>
        <pc:sldMkLst>
          <pc:docMk/>
          <pc:sldMk cId="2185431660" sldId="641"/>
        </pc:sldMkLst>
        <pc:picChg chg="mod">
          <ac:chgData name="Shepherd, Jay" userId="df5e62e7-901c-4a45-ba46-b727b414c81c" providerId="ADAL" clId="{138C84BB-321A-4422-8E98-40886E2F4A8F}" dt="2023-05-31T22:10:57.394" v="461" actId="962"/>
          <ac:picMkLst>
            <pc:docMk/>
            <pc:sldMk cId="2185431660" sldId="641"/>
            <ac:picMk id="8" creationId="{F779A1CC-08B7-5680-19EB-09BFD4769D73}"/>
          </ac:picMkLst>
        </pc:picChg>
      </pc:sldChg>
      <pc:sldChg chg="modSp mod">
        <pc:chgData name="Shepherd, Jay" userId="df5e62e7-901c-4a45-ba46-b727b414c81c" providerId="ADAL" clId="{138C84BB-321A-4422-8E98-40886E2F4A8F}" dt="2023-05-31T22:11:01.956" v="462" actId="962"/>
        <pc:sldMkLst>
          <pc:docMk/>
          <pc:sldMk cId="3161856508" sldId="644"/>
        </pc:sldMkLst>
        <pc:spChg chg="ord">
          <ac:chgData name="Shepherd, Jay" userId="df5e62e7-901c-4a45-ba46-b727b414c81c" providerId="ADAL" clId="{138C84BB-321A-4422-8E98-40886E2F4A8F}" dt="2023-05-31T18:32:15.700" v="11" actId="13244"/>
          <ac:spMkLst>
            <pc:docMk/>
            <pc:sldMk cId="3161856508" sldId="644"/>
            <ac:spMk id="4" creationId="{48E03AC6-25DD-B101-8986-D495D02C8974}"/>
          </ac:spMkLst>
        </pc:spChg>
        <pc:spChg chg="ord">
          <ac:chgData name="Shepherd, Jay" userId="df5e62e7-901c-4a45-ba46-b727b414c81c" providerId="ADAL" clId="{138C84BB-321A-4422-8E98-40886E2F4A8F}" dt="2023-05-31T18:32:16.973" v="12" actId="13244"/>
          <ac:spMkLst>
            <pc:docMk/>
            <pc:sldMk cId="3161856508" sldId="644"/>
            <ac:spMk id="5" creationId="{6765E803-411A-7DA4-47EE-A0FA2E2D7954}"/>
          </ac:spMkLst>
        </pc:spChg>
        <pc:spChg chg="ord">
          <ac:chgData name="Shepherd, Jay" userId="df5e62e7-901c-4a45-ba46-b727b414c81c" providerId="ADAL" clId="{138C84BB-321A-4422-8E98-40886E2F4A8F}" dt="2023-05-31T20:53:27.682" v="406" actId="13244"/>
          <ac:spMkLst>
            <pc:docMk/>
            <pc:sldMk cId="3161856508" sldId="644"/>
            <ac:spMk id="13" creationId="{7D680CC6-EDA3-5C51-1FD5-9C6AAFA36555}"/>
          </ac:spMkLst>
        </pc:spChg>
        <pc:picChg chg="mod">
          <ac:chgData name="Shepherd, Jay" userId="df5e62e7-901c-4a45-ba46-b727b414c81c" providerId="ADAL" clId="{138C84BB-321A-4422-8E98-40886E2F4A8F}" dt="2023-05-31T22:11:01.956" v="462" actId="962"/>
          <ac:picMkLst>
            <pc:docMk/>
            <pc:sldMk cId="3161856508" sldId="644"/>
            <ac:picMk id="9" creationId="{76586928-06D3-1ACA-4C0E-465E6393A27C}"/>
          </ac:picMkLst>
        </pc:picChg>
      </pc:sldChg>
      <pc:sldChg chg="modSp mod">
        <pc:chgData name="Shepherd, Jay" userId="df5e62e7-901c-4a45-ba46-b727b414c81c" providerId="ADAL" clId="{138C84BB-321A-4422-8E98-40886E2F4A8F}" dt="2023-05-31T20:55:21.274" v="445" actId="20577"/>
        <pc:sldMkLst>
          <pc:docMk/>
          <pc:sldMk cId="1952110719" sldId="646"/>
        </pc:sldMkLst>
        <pc:spChg chg="mod">
          <ac:chgData name="Shepherd, Jay" userId="df5e62e7-901c-4a45-ba46-b727b414c81c" providerId="ADAL" clId="{138C84BB-321A-4422-8E98-40886E2F4A8F}" dt="2023-05-31T20:55:21.274" v="445" actId="20577"/>
          <ac:spMkLst>
            <pc:docMk/>
            <pc:sldMk cId="1952110719" sldId="646"/>
            <ac:spMk id="2" creationId="{B79E2F1B-2D65-55DA-3E4C-04ED019F6598}"/>
          </ac:spMkLst>
        </pc:spChg>
      </pc:sldChg>
      <pc:sldChg chg="modSp mod">
        <pc:chgData name="Shepherd, Jay" userId="df5e62e7-901c-4a45-ba46-b727b414c81c" providerId="ADAL" clId="{138C84BB-321A-4422-8E98-40886E2F4A8F}" dt="2023-05-31T20:55:27.588" v="454" actId="20577"/>
        <pc:sldMkLst>
          <pc:docMk/>
          <pc:sldMk cId="4037231951" sldId="647"/>
        </pc:sldMkLst>
        <pc:spChg chg="mod">
          <ac:chgData name="Shepherd, Jay" userId="df5e62e7-901c-4a45-ba46-b727b414c81c" providerId="ADAL" clId="{138C84BB-321A-4422-8E98-40886E2F4A8F}" dt="2023-05-31T20:55:27.588" v="454" actId="20577"/>
          <ac:spMkLst>
            <pc:docMk/>
            <pc:sldMk cId="4037231951" sldId="647"/>
            <ac:spMk id="2" creationId="{B79E2F1B-2D65-55DA-3E4C-04ED019F6598}"/>
          </ac:spMkLst>
        </pc:spChg>
      </pc:sldChg>
      <pc:sldChg chg="modSp mod">
        <pc:chgData name="Shepherd, Jay" userId="df5e62e7-901c-4a45-ba46-b727b414c81c" providerId="ADAL" clId="{138C84BB-321A-4422-8E98-40886E2F4A8F}" dt="2023-05-31T18:32:28.194" v="13" actId="13244"/>
        <pc:sldMkLst>
          <pc:docMk/>
          <pc:sldMk cId="2646326861" sldId="648"/>
        </pc:sldMkLst>
        <pc:spChg chg="ord">
          <ac:chgData name="Shepherd, Jay" userId="df5e62e7-901c-4a45-ba46-b727b414c81c" providerId="ADAL" clId="{138C84BB-321A-4422-8E98-40886E2F4A8F}" dt="2023-05-31T18:32:28.194" v="13" actId="13244"/>
          <ac:spMkLst>
            <pc:docMk/>
            <pc:sldMk cId="2646326861" sldId="648"/>
            <ac:spMk id="4" creationId="{1128D5F3-8054-FC4B-FE34-981414F275AA}"/>
          </ac:spMkLst>
        </pc:spChg>
      </pc:sldChg>
      <pc:sldChg chg="modSp mod">
        <pc:chgData name="Shepherd, Jay" userId="df5e62e7-901c-4a45-ba46-b727b414c81c" providerId="ADAL" clId="{138C84BB-321A-4422-8E98-40886E2F4A8F}" dt="2023-05-31T18:32:43.884" v="14" actId="13244"/>
        <pc:sldMkLst>
          <pc:docMk/>
          <pc:sldMk cId="2536326056" sldId="650"/>
        </pc:sldMkLst>
        <pc:spChg chg="ord">
          <ac:chgData name="Shepherd, Jay" userId="df5e62e7-901c-4a45-ba46-b727b414c81c" providerId="ADAL" clId="{138C84BB-321A-4422-8E98-40886E2F4A8F}" dt="2023-05-31T18:32:43.884" v="14" actId="13244"/>
          <ac:spMkLst>
            <pc:docMk/>
            <pc:sldMk cId="2536326056" sldId="650"/>
            <ac:spMk id="4" creationId="{0BF23004-9F38-E326-222A-AFC2DA96AA80}"/>
          </ac:spMkLst>
        </pc:spChg>
      </pc:sldChg>
      <pc:sldChg chg="modSp mod">
        <pc:chgData name="Shepherd, Jay" userId="df5e62e7-901c-4a45-ba46-b727b414c81c" providerId="ADAL" clId="{138C84BB-321A-4422-8E98-40886E2F4A8F}" dt="2023-05-31T18:31:22.282" v="3" actId="13244"/>
        <pc:sldMkLst>
          <pc:docMk/>
          <pc:sldMk cId="2942449562" sldId="652"/>
        </pc:sldMkLst>
        <pc:spChg chg="ord">
          <ac:chgData name="Shepherd, Jay" userId="df5e62e7-901c-4a45-ba46-b727b414c81c" providerId="ADAL" clId="{138C84BB-321A-4422-8E98-40886E2F4A8F}" dt="2023-05-31T18:31:22.282" v="3" actId="13244"/>
          <ac:spMkLst>
            <pc:docMk/>
            <pc:sldMk cId="2942449562" sldId="652"/>
            <ac:spMk id="4" creationId="{F67D245E-577E-E10A-5606-62A9D81B6857}"/>
          </ac:spMkLst>
        </pc:spChg>
      </pc:sldChg>
      <pc:sldChg chg="modSp add del mod">
        <pc:chgData name="Shepherd, Jay" userId="df5e62e7-901c-4a45-ba46-b727b414c81c" providerId="ADAL" clId="{138C84BB-321A-4422-8E98-40886E2F4A8F}" dt="2023-05-31T20:51:21.138" v="397" actId="47"/>
        <pc:sldMkLst>
          <pc:docMk/>
          <pc:sldMk cId="787681217" sldId="653"/>
        </pc:sldMkLst>
        <pc:spChg chg="ord">
          <ac:chgData name="Shepherd, Jay" userId="df5e62e7-901c-4a45-ba46-b727b414c81c" providerId="ADAL" clId="{138C84BB-321A-4422-8E98-40886E2F4A8F}" dt="2023-05-31T18:31:18.035" v="1" actId="13244"/>
          <ac:spMkLst>
            <pc:docMk/>
            <pc:sldMk cId="787681217" sldId="653"/>
            <ac:spMk id="4" creationId="{F67D245E-577E-E10A-5606-62A9D81B6857}"/>
          </ac:spMkLst>
        </pc:spChg>
        <pc:spChg chg="ord">
          <ac:chgData name="Shepherd, Jay" userId="df5e62e7-901c-4a45-ba46-b727b414c81c" providerId="ADAL" clId="{138C84BB-321A-4422-8E98-40886E2F4A8F}" dt="2023-05-31T18:31:19.612" v="2" actId="13244"/>
          <ac:spMkLst>
            <pc:docMk/>
            <pc:sldMk cId="787681217" sldId="653"/>
            <ac:spMk id="5" creationId="{1941650D-0954-E7B0-1D71-5AD6CF2BC359}"/>
          </ac:spMkLst>
        </pc:spChg>
        <pc:spChg chg="ord">
          <ac:chgData name="Shepherd, Jay" userId="df5e62e7-901c-4a45-ba46-b727b414c81c" providerId="ADAL" clId="{138C84BB-321A-4422-8E98-40886E2F4A8F}" dt="2023-05-31T20:45:08.154" v="274" actId="13244"/>
          <ac:spMkLst>
            <pc:docMk/>
            <pc:sldMk cId="787681217" sldId="653"/>
            <ac:spMk id="6" creationId="{90DB3F9C-DC3B-5A34-AD3A-8A0A6D9122FA}"/>
          </ac:spMkLst>
        </pc:spChg>
      </pc:sldChg>
      <pc:sldChg chg="addSp delSp modSp new del mod">
        <pc:chgData name="Shepherd, Jay" userId="df5e62e7-901c-4a45-ba46-b727b414c81c" providerId="ADAL" clId="{138C84BB-321A-4422-8E98-40886E2F4A8F}" dt="2023-05-31T20:31:39.991" v="131" actId="2696"/>
        <pc:sldMkLst>
          <pc:docMk/>
          <pc:sldMk cId="164639619" sldId="654"/>
        </pc:sldMkLst>
        <pc:spChg chg="del mod">
          <ac:chgData name="Shepherd, Jay" userId="df5e62e7-901c-4a45-ba46-b727b414c81c" providerId="ADAL" clId="{138C84BB-321A-4422-8E98-40886E2F4A8F}" dt="2023-05-31T20:26:03.129" v="28" actId="21"/>
          <ac:spMkLst>
            <pc:docMk/>
            <pc:sldMk cId="164639619" sldId="654"/>
            <ac:spMk id="3" creationId="{BAA1CC8F-84AD-23F2-7FBB-FEDC4270900A}"/>
          </ac:spMkLst>
        </pc:spChg>
        <pc:spChg chg="add mod">
          <ac:chgData name="Shepherd, Jay" userId="df5e62e7-901c-4a45-ba46-b727b414c81c" providerId="ADAL" clId="{138C84BB-321A-4422-8E98-40886E2F4A8F}" dt="2023-05-31T20:26:03.129" v="28" actId="21"/>
          <ac:spMkLst>
            <pc:docMk/>
            <pc:sldMk cId="164639619" sldId="654"/>
            <ac:spMk id="7" creationId="{4682FF09-ED55-7A83-06B5-C2B0EABEFBE1}"/>
          </ac:spMkLst>
        </pc:spChg>
      </pc:sldChg>
      <pc:sldChg chg="addSp modSp new del mod">
        <pc:chgData name="Shepherd, Jay" userId="df5e62e7-901c-4a45-ba46-b727b414c81c" providerId="ADAL" clId="{138C84BB-321A-4422-8E98-40886E2F4A8F}" dt="2023-05-31T20:34:20.813" v="167" actId="47"/>
        <pc:sldMkLst>
          <pc:docMk/>
          <pc:sldMk cId="1036137439" sldId="654"/>
        </pc:sldMkLst>
        <pc:spChg chg="mod">
          <ac:chgData name="Shepherd, Jay" userId="df5e62e7-901c-4a45-ba46-b727b414c81c" providerId="ADAL" clId="{138C84BB-321A-4422-8E98-40886E2F4A8F}" dt="2023-05-31T20:33:40.358" v="159" actId="1037"/>
          <ac:spMkLst>
            <pc:docMk/>
            <pc:sldMk cId="1036137439" sldId="654"/>
            <ac:spMk id="2" creationId="{25AE514F-ECD5-1F20-455F-13D903A6DF99}"/>
          </ac:spMkLst>
        </pc:spChg>
        <pc:spChg chg="mod">
          <ac:chgData name="Shepherd, Jay" userId="df5e62e7-901c-4a45-ba46-b727b414c81c" providerId="ADAL" clId="{138C84BB-321A-4422-8E98-40886E2F4A8F}" dt="2023-05-31T20:34:13.147" v="166" actId="27636"/>
          <ac:spMkLst>
            <pc:docMk/>
            <pc:sldMk cId="1036137439" sldId="654"/>
            <ac:spMk id="3" creationId="{5B393A45-D5E4-A6BE-E95D-5DF4F816A411}"/>
          </ac:spMkLst>
        </pc:spChg>
        <pc:spChg chg="add mod ord">
          <ac:chgData name="Shepherd, Jay" userId="df5e62e7-901c-4a45-ba46-b727b414c81c" providerId="ADAL" clId="{138C84BB-321A-4422-8E98-40886E2F4A8F}" dt="2023-05-31T20:32:41.929" v="144" actId="1076"/>
          <ac:spMkLst>
            <pc:docMk/>
            <pc:sldMk cId="1036137439" sldId="654"/>
            <ac:spMk id="6" creationId="{3BB0C320-5AF7-F15D-959C-9BD674641783}"/>
          </ac:spMkLst>
        </pc:spChg>
      </pc:sldChg>
      <pc:sldChg chg="addSp delSp modSp new mod modNotesTx">
        <pc:chgData name="Shepherd, Jay" userId="df5e62e7-901c-4a45-ba46-b727b414c81c" providerId="ADAL" clId="{138C84BB-321A-4422-8E98-40886E2F4A8F}" dt="2023-05-31T20:54:23.073" v="412" actId="13244"/>
        <pc:sldMkLst>
          <pc:docMk/>
          <pc:sldMk cId="1210810036" sldId="654"/>
        </pc:sldMkLst>
        <pc:spChg chg="mod ord">
          <ac:chgData name="Shepherd, Jay" userId="df5e62e7-901c-4a45-ba46-b727b414c81c" providerId="ADAL" clId="{138C84BB-321A-4422-8E98-40886E2F4A8F}" dt="2023-05-31T20:54:02.022" v="409" actId="13244"/>
          <ac:spMkLst>
            <pc:docMk/>
            <pc:sldMk cId="1210810036" sldId="654"/>
            <ac:spMk id="2" creationId="{1247A906-B4DB-F21E-6526-B6C89B63A7D0}"/>
          </ac:spMkLst>
        </pc:spChg>
        <pc:spChg chg="add del mod">
          <ac:chgData name="Shepherd, Jay" userId="df5e62e7-901c-4a45-ba46-b727b414c81c" providerId="ADAL" clId="{138C84BB-321A-4422-8E98-40886E2F4A8F}" dt="2023-05-31T20:37:18.559" v="196"/>
          <ac:spMkLst>
            <pc:docMk/>
            <pc:sldMk cId="1210810036" sldId="654"/>
            <ac:spMk id="3" creationId="{1A207064-5CFF-4F22-4A93-61805FB7AC1A}"/>
          </ac:spMkLst>
        </pc:spChg>
        <pc:spChg chg="ord">
          <ac:chgData name="Shepherd, Jay" userId="df5e62e7-901c-4a45-ba46-b727b414c81c" providerId="ADAL" clId="{138C84BB-321A-4422-8E98-40886E2F4A8F}" dt="2023-05-31T20:54:11.045" v="411" actId="13244"/>
          <ac:spMkLst>
            <pc:docMk/>
            <pc:sldMk cId="1210810036" sldId="654"/>
            <ac:spMk id="4" creationId="{58BF53EA-1D7E-9C02-4B30-BCF37DD844C4}"/>
          </ac:spMkLst>
        </pc:spChg>
        <pc:spChg chg="ord">
          <ac:chgData name="Shepherd, Jay" userId="df5e62e7-901c-4a45-ba46-b727b414c81c" providerId="ADAL" clId="{138C84BB-321A-4422-8E98-40886E2F4A8F}" dt="2023-05-31T20:54:23.073" v="412" actId="13244"/>
          <ac:spMkLst>
            <pc:docMk/>
            <pc:sldMk cId="1210810036" sldId="654"/>
            <ac:spMk id="5" creationId="{6A1151C5-F453-8B47-D590-000D64B27B7F}"/>
          </ac:spMkLst>
        </pc:spChg>
        <pc:spChg chg="add mod ord">
          <ac:chgData name="Shepherd, Jay" userId="df5e62e7-901c-4a45-ba46-b727b414c81c" providerId="ADAL" clId="{138C84BB-321A-4422-8E98-40886E2F4A8F}" dt="2023-05-31T20:54:08.081" v="410" actId="13244"/>
          <ac:spMkLst>
            <pc:docMk/>
            <pc:sldMk cId="1210810036" sldId="654"/>
            <ac:spMk id="6" creationId="{B52F3DA6-2C8C-4DEE-3519-B2689E3B3028}"/>
          </ac:spMkLst>
        </pc:spChg>
        <pc:spChg chg="add del mod">
          <ac:chgData name="Shepherd, Jay" userId="df5e62e7-901c-4a45-ba46-b727b414c81c" providerId="ADAL" clId="{138C84BB-321A-4422-8E98-40886E2F4A8F}" dt="2023-05-31T20:36:47.687" v="190" actId="478"/>
          <ac:spMkLst>
            <pc:docMk/>
            <pc:sldMk cId="1210810036" sldId="654"/>
            <ac:spMk id="7" creationId="{17EDA329-1FB9-77C1-A37C-160BD088ADEC}"/>
          </ac:spMkLst>
        </pc:spChg>
        <pc:spChg chg="add del mod">
          <ac:chgData name="Shepherd, Jay" userId="df5e62e7-901c-4a45-ba46-b727b414c81c" providerId="ADAL" clId="{138C84BB-321A-4422-8E98-40886E2F4A8F}" dt="2023-05-31T20:37:11.278" v="192"/>
          <ac:spMkLst>
            <pc:docMk/>
            <pc:sldMk cId="1210810036" sldId="654"/>
            <ac:spMk id="8" creationId="{11D18671-9F65-C1D6-C20F-B5EA13B7AF60}"/>
          </ac:spMkLst>
        </pc:spChg>
        <pc:spChg chg="add del mod">
          <ac:chgData name="Shepherd, Jay" userId="df5e62e7-901c-4a45-ba46-b727b414c81c" providerId="ADAL" clId="{138C84BB-321A-4422-8E98-40886E2F4A8F}" dt="2023-05-31T20:37:16.939" v="195"/>
          <ac:spMkLst>
            <pc:docMk/>
            <pc:sldMk cId="1210810036" sldId="654"/>
            <ac:spMk id="9" creationId="{EE8575D5-4E2B-5F29-DA51-48BE5A881775}"/>
          </ac:spMkLst>
        </pc:spChg>
        <pc:spChg chg="add mod">
          <ac:chgData name="Shepherd, Jay" userId="df5e62e7-901c-4a45-ba46-b727b414c81c" providerId="ADAL" clId="{138C84BB-321A-4422-8E98-40886E2F4A8F}" dt="2023-05-31T20:38:24.724" v="215" actId="14100"/>
          <ac:spMkLst>
            <pc:docMk/>
            <pc:sldMk cId="1210810036" sldId="654"/>
            <ac:spMk id="10" creationId="{6F49467C-3588-8AC0-2849-A85BD8D2C2BF}"/>
          </ac:spMkLst>
        </pc:spChg>
        <pc:spChg chg="add del mod ord">
          <ac:chgData name="Shepherd, Jay" userId="df5e62e7-901c-4a45-ba46-b727b414c81c" providerId="ADAL" clId="{138C84BB-321A-4422-8E98-40886E2F4A8F}" dt="2023-05-31T20:38:30.840" v="216" actId="478"/>
          <ac:spMkLst>
            <pc:docMk/>
            <pc:sldMk cId="1210810036" sldId="654"/>
            <ac:spMk id="11" creationId="{DDE0C1A3-0A42-F076-1175-747DE687D655}"/>
          </ac:spMkLst>
        </pc:spChg>
      </pc:sldChg>
      <pc:sldChg chg="modSp add mod">
        <pc:chgData name="Shepherd, Jay" userId="df5e62e7-901c-4a45-ba46-b727b414c81c" providerId="ADAL" clId="{138C84BB-321A-4422-8E98-40886E2F4A8F}" dt="2023-05-31T20:54:29.463" v="414" actId="13244"/>
        <pc:sldMkLst>
          <pc:docMk/>
          <pc:sldMk cId="3344541844" sldId="655"/>
        </pc:sldMkLst>
        <pc:spChg chg="mod">
          <ac:chgData name="Shepherd, Jay" userId="df5e62e7-901c-4a45-ba46-b727b414c81c" providerId="ADAL" clId="{138C84BB-321A-4422-8E98-40886E2F4A8F}" dt="2023-05-31T20:39:17.829" v="220"/>
          <ac:spMkLst>
            <pc:docMk/>
            <pc:sldMk cId="3344541844" sldId="655"/>
            <ac:spMk id="2" creationId="{1247A906-B4DB-F21E-6526-B6C89B63A7D0}"/>
          </ac:spMkLst>
        </pc:spChg>
        <pc:spChg chg="ord">
          <ac:chgData name="Shepherd, Jay" userId="df5e62e7-901c-4a45-ba46-b727b414c81c" providerId="ADAL" clId="{138C84BB-321A-4422-8E98-40886E2F4A8F}" dt="2023-05-31T20:54:28.243" v="413" actId="13244"/>
          <ac:spMkLst>
            <pc:docMk/>
            <pc:sldMk cId="3344541844" sldId="655"/>
            <ac:spMk id="4" creationId="{58BF53EA-1D7E-9C02-4B30-BCF37DD844C4}"/>
          </ac:spMkLst>
        </pc:spChg>
        <pc:spChg chg="ord">
          <ac:chgData name="Shepherd, Jay" userId="df5e62e7-901c-4a45-ba46-b727b414c81c" providerId="ADAL" clId="{138C84BB-321A-4422-8E98-40886E2F4A8F}" dt="2023-05-31T20:54:29.463" v="414" actId="13244"/>
          <ac:spMkLst>
            <pc:docMk/>
            <pc:sldMk cId="3344541844" sldId="655"/>
            <ac:spMk id="5" creationId="{6A1151C5-F453-8B47-D590-000D64B27B7F}"/>
          </ac:spMkLst>
        </pc:spChg>
        <pc:spChg chg="mod">
          <ac:chgData name="Shepherd, Jay" userId="df5e62e7-901c-4a45-ba46-b727b414c81c" providerId="ADAL" clId="{138C84BB-321A-4422-8E98-40886E2F4A8F}" dt="2023-05-31T20:40:25.860" v="232" actId="1076"/>
          <ac:spMkLst>
            <pc:docMk/>
            <pc:sldMk cId="3344541844" sldId="655"/>
            <ac:spMk id="10" creationId="{6F49467C-3588-8AC0-2849-A85BD8D2C2BF}"/>
          </ac:spMkLst>
        </pc:spChg>
      </pc:sldChg>
      <pc:sldChg chg="modSp add mod">
        <pc:chgData name="Shepherd, Jay" userId="df5e62e7-901c-4a45-ba46-b727b414c81c" providerId="ADAL" clId="{138C84BB-321A-4422-8E98-40886E2F4A8F}" dt="2023-05-31T20:54:34.459" v="416" actId="13244"/>
        <pc:sldMkLst>
          <pc:docMk/>
          <pc:sldMk cId="13626847" sldId="656"/>
        </pc:sldMkLst>
        <pc:spChg chg="mod">
          <ac:chgData name="Shepherd, Jay" userId="df5e62e7-901c-4a45-ba46-b727b414c81c" providerId="ADAL" clId="{138C84BB-321A-4422-8E98-40886E2F4A8F}" dt="2023-05-31T20:41:11.103" v="242" actId="27636"/>
          <ac:spMkLst>
            <pc:docMk/>
            <pc:sldMk cId="13626847" sldId="656"/>
            <ac:spMk id="2" creationId="{1247A906-B4DB-F21E-6526-B6C89B63A7D0}"/>
          </ac:spMkLst>
        </pc:spChg>
        <pc:spChg chg="ord">
          <ac:chgData name="Shepherd, Jay" userId="df5e62e7-901c-4a45-ba46-b727b414c81c" providerId="ADAL" clId="{138C84BB-321A-4422-8E98-40886E2F4A8F}" dt="2023-05-31T20:54:34.459" v="416" actId="13244"/>
          <ac:spMkLst>
            <pc:docMk/>
            <pc:sldMk cId="13626847" sldId="656"/>
            <ac:spMk id="4" creationId="{58BF53EA-1D7E-9C02-4B30-BCF37DD844C4}"/>
          </ac:spMkLst>
        </pc:spChg>
        <pc:spChg chg="ord">
          <ac:chgData name="Shepherd, Jay" userId="df5e62e7-901c-4a45-ba46-b727b414c81c" providerId="ADAL" clId="{138C84BB-321A-4422-8E98-40886E2F4A8F}" dt="2023-05-31T20:54:33.352" v="415" actId="13244"/>
          <ac:spMkLst>
            <pc:docMk/>
            <pc:sldMk cId="13626847" sldId="656"/>
            <ac:spMk id="5" creationId="{6A1151C5-F453-8B47-D590-000D64B27B7F}"/>
          </ac:spMkLst>
        </pc:spChg>
        <pc:spChg chg="mod">
          <ac:chgData name="Shepherd, Jay" userId="df5e62e7-901c-4a45-ba46-b727b414c81c" providerId="ADAL" clId="{138C84BB-321A-4422-8E98-40886E2F4A8F}" dt="2023-05-31T20:42:55.288" v="257" actId="948"/>
          <ac:spMkLst>
            <pc:docMk/>
            <pc:sldMk cId="13626847" sldId="656"/>
            <ac:spMk id="10" creationId="{6F49467C-3588-8AC0-2849-A85BD8D2C2BF}"/>
          </ac:spMkLst>
        </pc:spChg>
      </pc:sldChg>
      <pc:sldChg chg="modSp add mod">
        <pc:chgData name="Shepherd, Jay" userId="df5e62e7-901c-4a45-ba46-b727b414c81c" providerId="ADAL" clId="{138C84BB-321A-4422-8E98-40886E2F4A8F}" dt="2023-05-31T20:54:40.827" v="418" actId="13244"/>
        <pc:sldMkLst>
          <pc:docMk/>
          <pc:sldMk cId="1928894611" sldId="657"/>
        </pc:sldMkLst>
        <pc:spChg chg="mod">
          <ac:chgData name="Shepherd, Jay" userId="df5e62e7-901c-4a45-ba46-b727b414c81c" providerId="ADAL" clId="{138C84BB-321A-4422-8E98-40886E2F4A8F}" dt="2023-05-31T20:41:21.269" v="243"/>
          <ac:spMkLst>
            <pc:docMk/>
            <pc:sldMk cId="1928894611" sldId="657"/>
            <ac:spMk id="2" creationId="{1247A906-B4DB-F21E-6526-B6C89B63A7D0}"/>
          </ac:spMkLst>
        </pc:spChg>
        <pc:spChg chg="ord">
          <ac:chgData name="Shepherd, Jay" userId="df5e62e7-901c-4a45-ba46-b727b414c81c" providerId="ADAL" clId="{138C84BB-321A-4422-8E98-40886E2F4A8F}" dt="2023-05-31T20:54:40.827" v="418" actId="13244"/>
          <ac:spMkLst>
            <pc:docMk/>
            <pc:sldMk cId="1928894611" sldId="657"/>
            <ac:spMk id="4" creationId="{58BF53EA-1D7E-9C02-4B30-BCF37DD844C4}"/>
          </ac:spMkLst>
        </pc:spChg>
        <pc:spChg chg="ord">
          <ac:chgData name="Shepherd, Jay" userId="df5e62e7-901c-4a45-ba46-b727b414c81c" providerId="ADAL" clId="{138C84BB-321A-4422-8E98-40886E2F4A8F}" dt="2023-05-31T20:54:39.642" v="417" actId="13244"/>
          <ac:spMkLst>
            <pc:docMk/>
            <pc:sldMk cId="1928894611" sldId="657"/>
            <ac:spMk id="5" creationId="{6A1151C5-F453-8B47-D590-000D64B27B7F}"/>
          </ac:spMkLst>
        </pc:spChg>
        <pc:spChg chg="mod">
          <ac:chgData name="Shepherd, Jay" userId="df5e62e7-901c-4a45-ba46-b727b414c81c" providerId="ADAL" clId="{138C84BB-321A-4422-8E98-40886E2F4A8F}" dt="2023-05-31T20:44:14.989" v="271" actId="404"/>
          <ac:spMkLst>
            <pc:docMk/>
            <pc:sldMk cId="1928894611" sldId="657"/>
            <ac:spMk id="10" creationId="{6F49467C-3588-8AC0-2849-A85BD8D2C2BF}"/>
          </ac:spMkLst>
        </pc:spChg>
      </pc:sldChg>
      <pc:sldChg chg="addSp delSp modSp add mod modClrScheme chgLayout">
        <pc:chgData name="Shepherd, Jay" userId="df5e62e7-901c-4a45-ba46-b727b414c81c" providerId="ADAL" clId="{138C84BB-321A-4422-8E98-40886E2F4A8F}" dt="2023-05-31T20:51:17.388" v="396" actId="1035"/>
        <pc:sldMkLst>
          <pc:docMk/>
          <pc:sldMk cId="2505484227" sldId="658"/>
        </pc:sldMkLst>
        <pc:spChg chg="del mod ord">
          <ac:chgData name="Shepherd, Jay" userId="df5e62e7-901c-4a45-ba46-b727b414c81c" providerId="ADAL" clId="{138C84BB-321A-4422-8E98-40886E2F4A8F}" dt="2023-05-31T20:47:28.774" v="316" actId="478"/>
          <ac:spMkLst>
            <pc:docMk/>
            <pc:sldMk cId="2505484227" sldId="658"/>
            <ac:spMk id="2" creationId="{126FF1B3-B3A0-D109-57A5-117741A017A9}"/>
          </ac:spMkLst>
        </pc:spChg>
        <pc:spChg chg="mod ord">
          <ac:chgData name="Shepherd, Jay" userId="df5e62e7-901c-4a45-ba46-b727b414c81c" providerId="ADAL" clId="{138C84BB-321A-4422-8E98-40886E2F4A8F}" dt="2023-05-31T20:50:50.867" v="389" actId="1036"/>
          <ac:spMkLst>
            <pc:docMk/>
            <pc:sldMk cId="2505484227" sldId="658"/>
            <ac:spMk id="3" creationId="{8261FF8B-EB21-275D-A88E-9F869BE0EE4E}"/>
          </ac:spMkLst>
        </pc:spChg>
        <pc:spChg chg="mod ord">
          <ac:chgData name="Shepherd, Jay" userId="df5e62e7-901c-4a45-ba46-b727b414c81c" providerId="ADAL" clId="{138C84BB-321A-4422-8E98-40886E2F4A8F}" dt="2023-05-31T20:49:34.678" v="364" actId="700"/>
          <ac:spMkLst>
            <pc:docMk/>
            <pc:sldMk cId="2505484227" sldId="658"/>
            <ac:spMk id="4" creationId="{F67D245E-577E-E10A-5606-62A9D81B6857}"/>
          </ac:spMkLst>
        </pc:spChg>
        <pc:spChg chg="mod ord">
          <ac:chgData name="Shepherd, Jay" userId="df5e62e7-901c-4a45-ba46-b727b414c81c" providerId="ADAL" clId="{138C84BB-321A-4422-8E98-40886E2F4A8F}" dt="2023-05-31T20:49:34.678" v="364" actId="700"/>
          <ac:spMkLst>
            <pc:docMk/>
            <pc:sldMk cId="2505484227" sldId="658"/>
            <ac:spMk id="5" creationId="{1941650D-0954-E7B0-1D71-5AD6CF2BC359}"/>
          </ac:spMkLst>
        </pc:spChg>
        <pc:spChg chg="del mod">
          <ac:chgData name="Shepherd, Jay" userId="df5e62e7-901c-4a45-ba46-b727b414c81c" providerId="ADAL" clId="{138C84BB-321A-4422-8E98-40886E2F4A8F}" dt="2023-05-31T20:49:46.787" v="369" actId="478"/>
          <ac:spMkLst>
            <pc:docMk/>
            <pc:sldMk cId="2505484227" sldId="658"/>
            <ac:spMk id="6" creationId="{90DB3F9C-DC3B-5A34-AD3A-8A0A6D9122FA}"/>
          </ac:spMkLst>
        </pc:spChg>
        <pc:spChg chg="add mod ord">
          <ac:chgData name="Shepherd, Jay" userId="df5e62e7-901c-4a45-ba46-b727b414c81c" providerId="ADAL" clId="{138C84BB-321A-4422-8E98-40886E2F4A8F}" dt="2023-05-31T20:51:17.388" v="396" actId="1035"/>
          <ac:spMkLst>
            <pc:docMk/>
            <pc:sldMk cId="2505484227" sldId="658"/>
            <ac:spMk id="7" creationId="{6EB4407A-99A1-BD08-79B1-86AEC1FD5989}"/>
          </ac:spMkLst>
        </pc:spChg>
        <pc:spChg chg="add del mod">
          <ac:chgData name="Shepherd, Jay" userId="df5e62e7-901c-4a45-ba46-b727b414c81c" providerId="ADAL" clId="{138C84BB-321A-4422-8E98-40886E2F4A8F}" dt="2023-05-31T20:49:17.075" v="348" actId="33771"/>
          <ac:spMkLst>
            <pc:docMk/>
            <pc:sldMk cId="2505484227" sldId="658"/>
            <ac:spMk id="8" creationId="{E46F5CC8-33DE-AFBE-D17D-57DA03B1E2C4}"/>
          </ac:spMkLst>
        </pc:spChg>
        <pc:spChg chg="add mod ord">
          <ac:chgData name="Shepherd, Jay" userId="df5e62e7-901c-4a45-ba46-b727b414c81c" providerId="ADAL" clId="{138C84BB-321A-4422-8E98-40886E2F4A8F}" dt="2023-05-31T20:50:10.398" v="376" actId="1076"/>
          <ac:spMkLst>
            <pc:docMk/>
            <pc:sldMk cId="2505484227" sldId="658"/>
            <ac:spMk id="9" creationId="{79062FF6-447E-829D-9E7A-9DDD035219B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0A40F-A436-A640-8310-1E9C32A77433}"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US"/>
        </a:p>
      </dgm:t>
    </dgm:pt>
    <dgm:pt modelId="{46A20860-CFFD-584C-8EA3-C6C38D4379B0}">
      <dgm:prSet phldrT="[Text]" custT="1"/>
      <dgm:spPr>
        <a:solidFill>
          <a:schemeClr val="accent2"/>
        </a:solidFill>
        <a:ln>
          <a:solidFill>
            <a:schemeClr val="accent2"/>
          </a:solidFill>
        </a:ln>
      </dgm:spPr>
      <dgm:t>
        <a:bodyPr/>
        <a:lstStyle/>
        <a:p>
          <a:r>
            <a:rPr lang="en-US" sz="1400" dirty="0">
              <a:latin typeface="Avenir Next" panose="020B0503020202020204" pitchFamily="34" charset="0"/>
            </a:rPr>
            <a:t>Leadership Teams &amp; Team Building</a:t>
          </a:r>
        </a:p>
      </dgm:t>
    </dgm:pt>
    <dgm:pt modelId="{60C3615B-EC91-8F4E-B6F2-8578A7A2DE53}" type="parTrans" cxnId="{5A799AC4-590E-7345-A5DE-67A4256EF22E}">
      <dgm:prSet/>
      <dgm:spPr/>
      <dgm:t>
        <a:bodyPr/>
        <a:lstStyle/>
        <a:p>
          <a:endParaRPr lang="en-US" sz="2400">
            <a:latin typeface="Avenir Next" panose="020B0503020202020204" pitchFamily="34" charset="0"/>
          </a:endParaRPr>
        </a:p>
      </dgm:t>
    </dgm:pt>
    <dgm:pt modelId="{E65FD2E3-88CE-A64F-9BBC-45F62D7A4181}" type="sibTrans" cxnId="{5A799AC4-590E-7345-A5DE-67A4256EF22E}">
      <dgm:prSet custT="1"/>
      <dgm:spPr>
        <a:solidFill>
          <a:schemeClr val="bg2">
            <a:lumMod val="75000"/>
          </a:schemeClr>
        </a:solidFill>
        <a:ln>
          <a:solidFill>
            <a:schemeClr val="bg2">
              <a:lumMod val="75000"/>
            </a:schemeClr>
          </a:solidFill>
        </a:ln>
      </dgm:spPr>
      <dgm:t>
        <a:bodyPr/>
        <a:lstStyle/>
        <a:p>
          <a:endParaRPr lang="en-US" sz="1050">
            <a:latin typeface="Avenir Next" panose="020B0503020202020204" pitchFamily="34" charset="0"/>
          </a:endParaRPr>
        </a:p>
      </dgm:t>
    </dgm:pt>
    <dgm:pt modelId="{6ED09498-A10C-C148-B4A5-66BE2FC2DE88}">
      <dgm:prSet phldrT="[Text]" custT="1"/>
      <dgm:spPr>
        <a:solidFill>
          <a:schemeClr val="accent2"/>
        </a:solidFill>
        <a:ln>
          <a:solidFill>
            <a:schemeClr val="accent2"/>
          </a:solidFill>
        </a:ln>
      </dgm:spPr>
      <dgm:t>
        <a:bodyPr/>
        <a:lstStyle/>
        <a:p>
          <a:r>
            <a:rPr lang="en-US" sz="1200" dirty="0">
              <a:latin typeface="Avenir Next" panose="020B0503020202020204" pitchFamily="34" charset="0"/>
            </a:rPr>
            <a:t>Initial Professional Development </a:t>
          </a:r>
        </a:p>
      </dgm:t>
    </dgm:pt>
    <dgm:pt modelId="{3E77AE15-083A-0441-82C3-31613F8FA79E}" type="parTrans" cxnId="{C0792262-79C3-5E4C-8198-460A83AA73DD}">
      <dgm:prSet/>
      <dgm:spPr/>
      <dgm:t>
        <a:bodyPr/>
        <a:lstStyle/>
        <a:p>
          <a:endParaRPr lang="en-US" sz="2400">
            <a:latin typeface="Avenir Next" panose="020B0503020202020204" pitchFamily="34" charset="0"/>
          </a:endParaRPr>
        </a:p>
      </dgm:t>
    </dgm:pt>
    <dgm:pt modelId="{C78A5C5F-E1D8-BF40-B890-5A30A6183231}" type="sibTrans" cxnId="{C0792262-79C3-5E4C-8198-460A83AA73DD}">
      <dgm:prSet custT="1"/>
      <dgm:spPr>
        <a:solidFill>
          <a:schemeClr val="bg2">
            <a:lumMod val="75000"/>
          </a:schemeClr>
        </a:solidFill>
        <a:ln>
          <a:solidFill>
            <a:schemeClr val="bg2">
              <a:lumMod val="75000"/>
            </a:schemeClr>
          </a:solidFill>
        </a:ln>
      </dgm:spPr>
      <dgm:t>
        <a:bodyPr/>
        <a:lstStyle/>
        <a:p>
          <a:endParaRPr lang="en-US" sz="1050">
            <a:latin typeface="Avenir Next" panose="020B0503020202020204" pitchFamily="34" charset="0"/>
          </a:endParaRPr>
        </a:p>
      </dgm:t>
    </dgm:pt>
    <dgm:pt modelId="{C07F8AD6-EE21-2946-8097-4093F0B9F039}">
      <dgm:prSet phldrT="[Text]" custT="1"/>
      <dgm:spPr>
        <a:solidFill>
          <a:schemeClr val="accent1"/>
        </a:solidFill>
        <a:ln>
          <a:solidFill>
            <a:schemeClr val="accent1"/>
          </a:solidFill>
        </a:ln>
      </dgm:spPr>
      <dgm:t>
        <a:bodyPr/>
        <a:lstStyle/>
        <a:p>
          <a:r>
            <a:rPr lang="en-US" sz="1400" dirty="0">
              <a:latin typeface="Avenir Next" panose="020B0503020202020204" pitchFamily="34" charset="0"/>
            </a:rPr>
            <a:t>Needs Assessment </a:t>
          </a:r>
        </a:p>
      </dgm:t>
    </dgm:pt>
    <dgm:pt modelId="{6DAFB61B-1B28-D54F-B640-3E3C8539B8ED}" type="parTrans" cxnId="{636F2B09-9005-2C41-BB63-DEECB14F491F}">
      <dgm:prSet/>
      <dgm:spPr/>
      <dgm:t>
        <a:bodyPr/>
        <a:lstStyle/>
        <a:p>
          <a:endParaRPr lang="en-US" sz="2400">
            <a:latin typeface="Avenir Next" panose="020B0503020202020204" pitchFamily="34" charset="0"/>
          </a:endParaRPr>
        </a:p>
      </dgm:t>
    </dgm:pt>
    <dgm:pt modelId="{A72737E7-EF74-4E41-BA4A-3E65D6AD48D5}" type="sibTrans" cxnId="{636F2B09-9005-2C41-BB63-DEECB14F491F}">
      <dgm:prSet custT="1"/>
      <dgm:spPr>
        <a:solidFill>
          <a:schemeClr val="bg2">
            <a:lumMod val="75000"/>
          </a:schemeClr>
        </a:solidFill>
        <a:ln>
          <a:solidFill>
            <a:schemeClr val="bg2">
              <a:lumMod val="75000"/>
            </a:schemeClr>
          </a:solidFill>
        </a:ln>
      </dgm:spPr>
      <dgm:t>
        <a:bodyPr/>
        <a:lstStyle/>
        <a:p>
          <a:endParaRPr lang="en-US" sz="1050">
            <a:latin typeface="Avenir Next" panose="020B0503020202020204" pitchFamily="34" charset="0"/>
          </a:endParaRPr>
        </a:p>
      </dgm:t>
    </dgm:pt>
    <dgm:pt modelId="{52D9F720-5409-9449-B5DC-6F1884B6B072}">
      <dgm:prSet phldrT="[Text]" custT="1"/>
      <dgm:spPr>
        <a:solidFill>
          <a:schemeClr val="accent1"/>
        </a:solidFill>
        <a:ln>
          <a:solidFill>
            <a:schemeClr val="accent1"/>
          </a:solidFill>
        </a:ln>
      </dgm:spPr>
      <dgm:t>
        <a:bodyPr/>
        <a:lstStyle/>
        <a:p>
          <a:r>
            <a:rPr lang="en-US" sz="1400">
              <a:latin typeface="Avenir Next" panose="020B0503020202020204" pitchFamily="34" charset="0"/>
            </a:rPr>
            <a:t>Goal Setting &amp; Action Planning </a:t>
          </a:r>
        </a:p>
      </dgm:t>
    </dgm:pt>
    <dgm:pt modelId="{7373ADE3-E209-8E41-ABF5-588B26549C22}" type="parTrans" cxnId="{9EEB9764-7B7B-744C-96F2-A14F1F3ED71B}">
      <dgm:prSet/>
      <dgm:spPr/>
      <dgm:t>
        <a:bodyPr/>
        <a:lstStyle/>
        <a:p>
          <a:endParaRPr lang="en-US" sz="2400">
            <a:latin typeface="Avenir Next" panose="020B0503020202020204" pitchFamily="34" charset="0"/>
          </a:endParaRPr>
        </a:p>
      </dgm:t>
    </dgm:pt>
    <dgm:pt modelId="{611027DD-07AC-7E4E-998B-A1AE30970C55}" type="sibTrans" cxnId="{9EEB9764-7B7B-744C-96F2-A14F1F3ED71B}">
      <dgm:prSet custT="1"/>
      <dgm:spPr>
        <a:solidFill>
          <a:schemeClr val="bg2">
            <a:lumMod val="75000"/>
          </a:schemeClr>
        </a:solidFill>
        <a:ln>
          <a:solidFill>
            <a:schemeClr val="bg2">
              <a:lumMod val="75000"/>
            </a:schemeClr>
          </a:solidFill>
        </a:ln>
      </dgm:spPr>
      <dgm:t>
        <a:bodyPr/>
        <a:lstStyle/>
        <a:p>
          <a:endParaRPr lang="en-US" sz="1050">
            <a:latin typeface="Avenir Next" panose="020B0503020202020204" pitchFamily="34" charset="0"/>
          </a:endParaRPr>
        </a:p>
      </dgm:t>
    </dgm:pt>
    <dgm:pt modelId="{53ECFDEE-D3B8-0440-8E53-3EC2C4F50159}">
      <dgm:prSet phldrT="[Text]" custT="1"/>
      <dgm:spPr>
        <a:solidFill>
          <a:schemeClr val="accent6"/>
        </a:solidFill>
        <a:ln>
          <a:solidFill>
            <a:schemeClr val="accent6"/>
          </a:solidFill>
        </a:ln>
      </dgm:spPr>
      <dgm:t>
        <a:bodyPr/>
        <a:lstStyle/>
        <a:p>
          <a:r>
            <a:rPr lang="en-US" sz="1100" dirty="0">
              <a:latin typeface="Avenir Next" panose="020B0503020202020204" pitchFamily="34" charset="0"/>
            </a:rPr>
            <a:t>Plan Implementation and Professional Development</a:t>
          </a:r>
        </a:p>
      </dgm:t>
    </dgm:pt>
    <dgm:pt modelId="{8F5595D2-7101-654B-BB3A-A759AC62E7D8}" type="parTrans" cxnId="{35517249-6727-3D4B-9DF2-0EBD10269AA7}">
      <dgm:prSet/>
      <dgm:spPr/>
      <dgm:t>
        <a:bodyPr/>
        <a:lstStyle/>
        <a:p>
          <a:endParaRPr lang="en-US" sz="2400">
            <a:latin typeface="Avenir Next" panose="020B0503020202020204" pitchFamily="34" charset="0"/>
          </a:endParaRPr>
        </a:p>
      </dgm:t>
    </dgm:pt>
    <dgm:pt modelId="{957F625B-8842-1C4A-85C0-4B28B6D29061}" type="sibTrans" cxnId="{35517249-6727-3D4B-9DF2-0EBD10269AA7}">
      <dgm:prSet custT="1"/>
      <dgm:spPr>
        <a:solidFill>
          <a:schemeClr val="bg2">
            <a:lumMod val="75000"/>
          </a:schemeClr>
        </a:solidFill>
        <a:ln>
          <a:solidFill>
            <a:schemeClr val="bg2">
              <a:lumMod val="75000"/>
            </a:schemeClr>
          </a:solidFill>
        </a:ln>
      </dgm:spPr>
      <dgm:t>
        <a:bodyPr/>
        <a:lstStyle/>
        <a:p>
          <a:endParaRPr lang="en-US" sz="1050">
            <a:latin typeface="Avenir Next" panose="020B0503020202020204" pitchFamily="34" charset="0"/>
          </a:endParaRPr>
        </a:p>
      </dgm:t>
    </dgm:pt>
    <dgm:pt modelId="{C0773FDA-E099-CD46-AA0C-27C8764A9439}">
      <dgm:prSet phldrT="[Text]" custT="1"/>
      <dgm:spPr>
        <a:solidFill>
          <a:schemeClr val="accent6"/>
        </a:solidFill>
        <a:ln>
          <a:noFill/>
        </a:ln>
      </dgm:spPr>
      <dgm:t>
        <a:bodyPr/>
        <a:lstStyle/>
        <a:p>
          <a:r>
            <a:rPr lang="en-US" sz="1200" dirty="0">
              <a:latin typeface="Avenir Next" panose="020B0503020202020204" pitchFamily="34" charset="0"/>
            </a:rPr>
            <a:t>Facilitated Evaluation &amp; Planning for Sustainability </a:t>
          </a:r>
        </a:p>
      </dgm:t>
    </dgm:pt>
    <dgm:pt modelId="{4288FD2D-2577-5E4E-8760-CBB6DF4A2FBC}" type="parTrans" cxnId="{96E2A0A6-54F3-0C47-8826-9FD4D15A57C9}">
      <dgm:prSet/>
      <dgm:spPr/>
      <dgm:t>
        <a:bodyPr/>
        <a:lstStyle/>
        <a:p>
          <a:endParaRPr lang="en-US" sz="2400">
            <a:latin typeface="Avenir Next" panose="020B0503020202020204" pitchFamily="34" charset="0"/>
          </a:endParaRPr>
        </a:p>
      </dgm:t>
    </dgm:pt>
    <dgm:pt modelId="{3E153F01-B71A-2444-A6AA-AEF98D6DD3F2}" type="sibTrans" cxnId="{96E2A0A6-54F3-0C47-8826-9FD4D15A57C9}">
      <dgm:prSet custT="1"/>
      <dgm:spPr>
        <a:solidFill>
          <a:schemeClr val="bg2">
            <a:lumMod val="75000"/>
          </a:schemeClr>
        </a:solidFill>
        <a:ln>
          <a:solidFill>
            <a:schemeClr val="bg2">
              <a:lumMod val="75000"/>
            </a:schemeClr>
          </a:solidFill>
        </a:ln>
      </dgm:spPr>
      <dgm:t>
        <a:bodyPr/>
        <a:lstStyle/>
        <a:p>
          <a:endParaRPr lang="en-US" sz="1050">
            <a:latin typeface="Avenir Next" panose="020B0503020202020204" pitchFamily="34" charset="0"/>
          </a:endParaRPr>
        </a:p>
      </dgm:t>
    </dgm:pt>
    <dgm:pt modelId="{732094A3-1B95-B844-9F14-62DBC6934096}">
      <dgm:prSet phldrT="[Text]" custT="1"/>
      <dgm:spPr>
        <a:solidFill>
          <a:schemeClr val="accent4"/>
        </a:solidFill>
        <a:ln>
          <a:solidFill>
            <a:schemeClr val="accent4"/>
          </a:solidFill>
        </a:ln>
      </dgm:spPr>
      <dgm:t>
        <a:bodyPr/>
        <a:lstStyle/>
        <a:p>
          <a:r>
            <a:rPr lang="en-US" sz="1400" dirty="0">
              <a:latin typeface="Avenir Next" panose="020B0503020202020204" pitchFamily="34" charset="0"/>
            </a:rPr>
            <a:t>Annual Site Showcase</a:t>
          </a:r>
        </a:p>
      </dgm:t>
    </dgm:pt>
    <dgm:pt modelId="{C97A423A-9142-9E49-AC82-EC944E22DC4E}" type="parTrans" cxnId="{11E60CED-C520-DB45-A7B7-66C7E37B3683}">
      <dgm:prSet/>
      <dgm:spPr/>
      <dgm:t>
        <a:bodyPr/>
        <a:lstStyle/>
        <a:p>
          <a:endParaRPr lang="en-US" sz="2400">
            <a:latin typeface="Avenir Next" panose="020B0503020202020204" pitchFamily="34" charset="0"/>
          </a:endParaRPr>
        </a:p>
      </dgm:t>
    </dgm:pt>
    <dgm:pt modelId="{4CA80144-9E26-604B-8E56-74BD30F22FFE}" type="sibTrans" cxnId="{11E60CED-C520-DB45-A7B7-66C7E37B3683}">
      <dgm:prSet/>
      <dgm:spPr/>
      <dgm:t>
        <a:bodyPr/>
        <a:lstStyle/>
        <a:p>
          <a:endParaRPr lang="en-US" sz="2400">
            <a:latin typeface="Avenir Next" panose="020B0503020202020204" pitchFamily="34" charset="0"/>
          </a:endParaRPr>
        </a:p>
      </dgm:t>
    </dgm:pt>
    <dgm:pt modelId="{E6476BBC-D16E-E343-852D-60B9C21B88E0}" type="pres">
      <dgm:prSet presAssocID="{7850A40F-A436-A640-8310-1E9C32A77433}" presName="Name0" presStyleCnt="0">
        <dgm:presLayoutVars>
          <dgm:dir/>
          <dgm:resizeHandles val="exact"/>
        </dgm:presLayoutVars>
      </dgm:prSet>
      <dgm:spPr/>
    </dgm:pt>
    <dgm:pt modelId="{DFA5F28F-4587-EB45-9713-446D323D3F0B}" type="pres">
      <dgm:prSet presAssocID="{46A20860-CFFD-584C-8EA3-C6C38D4379B0}" presName="node" presStyleLbl="node1" presStyleIdx="0" presStyleCnt="7" custScaleY="125338">
        <dgm:presLayoutVars>
          <dgm:bulletEnabled val="1"/>
        </dgm:presLayoutVars>
      </dgm:prSet>
      <dgm:spPr/>
    </dgm:pt>
    <dgm:pt modelId="{18E4AAB2-0CC4-1A4E-8FEE-0F32EDA75F18}" type="pres">
      <dgm:prSet presAssocID="{E65FD2E3-88CE-A64F-9BBC-45F62D7A4181}" presName="sibTrans" presStyleLbl="sibTrans2D1" presStyleIdx="0" presStyleCnt="6"/>
      <dgm:spPr/>
    </dgm:pt>
    <dgm:pt modelId="{15F46171-FA8D-6B45-9567-F777D9043370}" type="pres">
      <dgm:prSet presAssocID="{E65FD2E3-88CE-A64F-9BBC-45F62D7A4181}" presName="connectorText" presStyleLbl="sibTrans2D1" presStyleIdx="0" presStyleCnt="6"/>
      <dgm:spPr/>
    </dgm:pt>
    <dgm:pt modelId="{1BEAFD0E-F35A-6B43-B68F-96F186F2922E}" type="pres">
      <dgm:prSet presAssocID="{6ED09498-A10C-C148-B4A5-66BE2FC2DE88}" presName="node" presStyleLbl="node1" presStyleIdx="1" presStyleCnt="7" custScaleY="122935">
        <dgm:presLayoutVars>
          <dgm:bulletEnabled val="1"/>
        </dgm:presLayoutVars>
      </dgm:prSet>
      <dgm:spPr/>
    </dgm:pt>
    <dgm:pt modelId="{CA0DBD9C-445C-DF43-994B-4ADBACDAC36E}" type="pres">
      <dgm:prSet presAssocID="{C78A5C5F-E1D8-BF40-B890-5A30A6183231}" presName="sibTrans" presStyleLbl="sibTrans2D1" presStyleIdx="1" presStyleCnt="6"/>
      <dgm:spPr/>
    </dgm:pt>
    <dgm:pt modelId="{ADD5E8AE-E897-E840-833E-E4CEFAEE67DF}" type="pres">
      <dgm:prSet presAssocID="{C78A5C5F-E1D8-BF40-B890-5A30A6183231}" presName="connectorText" presStyleLbl="sibTrans2D1" presStyleIdx="1" presStyleCnt="6"/>
      <dgm:spPr/>
    </dgm:pt>
    <dgm:pt modelId="{8920A99A-2880-C343-BE7C-64393CB89091}" type="pres">
      <dgm:prSet presAssocID="{C07F8AD6-EE21-2946-8097-4093F0B9F039}" presName="node" presStyleLbl="node1" presStyleIdx="2" presStyleCnt="7" custScaleY="118130">
        <dgm:presLayoutVars>
          <dgm:bulletEnabled val="1"/>
        </dgm:presLayoutVars>
      </dgm:prSet>
      <dgm:spPr/>
    </dgm:pt>
    <dgm:pt modelId="{FC88EB88-8BF9-4D45-AB45-CC6BEFE5D1F2}" type="pres">
      <dgm:prSet presAssocID="{A72737E7-EF74-4E41-BA4A-3E65D6AD48D5}" presName="sibTrans" presStyleLbl="sibTrans2D1" presStyleIdx="2" presStyleCnt="6"/>
      <dgm:spPr/>
    </dgm:pt>
    <dgm:pt modelId="{950C2A05-FC54-D84E-B5CD-57F529EAD69C}" type="pres">
      <dgm:prSet presAssocID="{A72737E7-EF74-4E41-BA4A-3E65D6AD48D5}" presName="connectorText" presStyleLbl="sibTrans2D1" presStyleIdx="2" presStyleCnt="6"/>
      <dgm:spPr/>
    </dgm:pt>
    <dgm:pt modelId="{C36C71C1-2718-CD42-9031-96C69AF96C41}" type="pres">
      <dgm:prSet presAssocID="{52D9F720-5409-9449-B5DC-6F1884B6B072}" presName="node" presStyleLbl="node1" presStyleIdx="3" presStyleCnt="7" custScaleY="115727">
        <dgm:presLayoutVars>
          <dgm:bulletEnabled val="1"/>
        </dgm:presLayoutVars>
      </dgm:prSet>
      <dgm:spPr/>
    </dgm:pt>
    <dgm:pt modelId="{EBF74811-FA43-7941-8D09-90AA5879A510}" type="pres">
      <dgm:prSet presAssocID="{611027DD-07AC-7E4E-998B-A1AE30970C55}" presName="sibTrans" presStyleLbl="sibTrans2D1" presStyleIdx="3" presStyleCnt="6"/>
      <dgm:spPr/>
    </dgm:pt>
    <dgm:pt modelId="{F20769AE-3B40-8F45-87D1-C5F935DC2929}" type="pres">
      <dgm:prSet presAssocID="{611027DD-07AC-7E4E-998B-A1AE30970C55}" presName="connectorText" presStyleLbl="sibTrans2D1" presStyleIdx="3" presStyleCnt="6"/>
      <dgm:spPr/>
    </dgm:pt>
    <dgm:pt modelId="{B9BC56E5-BC88-214C-86C0-D8BD96BF04E3}" type="pres">
      <dgm:prSet presAssocID="{53ECFDEE-D3B8-0440-8E53-3EC2C4F50159}" presName="node" presStyleLbl="node1" presStyleIdx="4" presStyleCnt="7" custScaleY="110922">
        <dgm:presLayoutVars>
          <dgm:bulletEnabled val="1"/>
        </dgm:presLayoutVars>
      </dgm:prSet>
      <dgm:spPr/>
    </dgm:pt>
    <dgm:pt modelId="{11DAB3A0-1A69-4E45-ADA3-028A3A9CD88E}" type="pres">
      <dgm:prSet presAssocID="{957F625B-8842-1C4A-85C0-4B28B6D29061}" presName="sibTrans" presStyleLbl="sibTrans2D1" presStyleIdx="4" presStyleCnt="6"/>
      <dgm:spPr/>
    </dgm:pt>
    <dgm:pt modelId="{3B31D2CB-B9E1-2D4D-82D3-97394586E52C}" type="pres">
      <dgm:prSet presAssocID="{957F625B-8842-1C4A-85C0-4B28B6D29061}" presName="connectorText" presStyleLbl="sibTrans2D1" presStyleIdx="4" presStyleCnt="6"/>
      <dgm:spPr/>
    </dgm:pt>
    <dgm:pt modelId="{5C099C84-C7E3-964D-8AD3-38566D03ABF0}" type="pres">
      <dgm:prSet presAssocID="{C0773FDA-E099-CD46-AA0C-27C8764A9439}" presName="node" presStyleLbl="node1" presStyleIdx="5" presStyleCnt="7" custScaleY="113325">
        <dgm:presLayoutVars>
          <dgm:bulletEnabled val="1"/>
        </dgm:presLayoutVars>
      </dgm:prSet>
      <dgm:spPr/>
    </dgm:pt>
    <dgm:pt modelId="{3E32A9FC-72A0-7846-A7FD-C68A9924C64B}" type="pres">
      <dgm:prSet presAssocID="{3E153F01-B71A-2444-A6AA-AEF98D6DD3F2}" presName="sibTrans" presStyleLbl="sibTrans2D1" presStyleIdx="5" presStyleCnt="6"/>
      <dgm:spPr/>
    </dgm:pt>
    <dgm:pt modelId="{E946B000-1FCD-D04A-96EE-34418C2A0E52}" type="pres">
      <dgm:prSet presAssocID="{3E153F01-B71A-2444-A6AA-AEF98D6DD3F2}" presName="connectorText" presStyleLbl="sibTrans2D1" presStyleIdx="5" presStyleCnt="6"/>
      <dgm:spPr/>
    </dgm:pt>
    <dgm:pt modelId="{B6D2259B-53DE-A140-B712-FE9361F7416D}" type="pres">
      <dgm:prSet presAssocID="{732094A3-1B95-B844-9F14-62DBC6934096}" presName="node" presStyleLbl="node1" presStyleIdx="6" presStyleCnt="7" custScaleY="115727">
        <dgm:presLayoutVars>
          <dgm:bulletEnabled val="1"/>
        </dgm:presLayoutVars>
      </dgm:prSet>
      <dgm:spPr/>
    </dgm:pt>
  </dgm:ptLst>
  <dgm:cxnLst>
    <dgm:cxn modelId="{636F2B09-9005-2C41-BB63-DEECB14F491F}" srcId="{7850A40F-A436-A640-8310-1E9C32A77433}" destId="{C07F8AD6-EE21-2946-8097-4093F0B9F039}" srcOrd="2" destOrd="0" parTransId="{6DAFB61B-1B28-D54F-B640-3E3C8539B8ED}" sibTransId="{A72737E7-EF74-4E41-BA4A-3E65D6AD48D5}"/>
    <dgm:cxn modelId="{F635CC26-0B08-FA4A-B385-08A3E940468E}" type="presOf" srcId="{C07F8AD6-EE21-2946-8097-4093F0B9F039}" destId="{8920A99A-2880-C343-BE7C-64393CB89091}" srcOrd="0" destOrd="0" presId="urn:microsoft.com/office/officeart/2005/8/layout/process1"/>
    <dgm:cxn modelId="{663A753C-8817-7A4B-95D4-D0C0358F8AD8}" type="presOf" srcId="{957F625B-8842-1C4A-85C0-4B28B6D29061}" destId="{11DAB3A0-1A69-4E45-ADA3-028A3A9CD88E}" srcOrd="0" destOrd="0" presId="urn:microsoft.com/office/officeart/2005/8/layout/process1"/>
    <dgm:cxn modelId="{4300DD5E-EB8F-1142-9426-66298A55547F}" type="presOf" srcId="{C78A5C5F-E1D8-BF40-B890-5A30A6183231}" destId="{CA0DBD9C-445C-DF43-994B-4ADBACDAC36E}" srcOrd="0" destOrd="0" presId="urn:microsoft.com/office/officeart/2005/8/layout/process1"/>
    <dgm:cxn modelId="{C0792262-79C3-5E4C-8198-460A83AA73DD}" srcId="{7850A40F-A436-A640-8310-1E9C32A77433}" destId="{6ED09498-A10C-C148-B4A5-66BE2FC2DE88}" srcOrd="1" destOrd="0" parTransId="{3E77AE15-083A-0441-82C3-31613F8FA79E}" sibTransId="{C78A5C5F-E1D8-BF40-B890-5A30A6183231}"/>
    <dgm:cxn modelId="{A5B33943-AFA0-FC47-86B3-E9426C7286B1}" type="presOf" srcId="{C0773FDA-E099-CD46-AA0C-27C8764A9439}" destId="{5C099C84-C7E3-964D-8AD3-38566D03ABF0}" srcOrd="0" destOrd="0" presId="urn:microsoft.com/office/officeart/2005/8/layout/process1"/>
    <dgm:cxn modelId="{9EEB9764-7B7B-744C-96F2-A14F1F3ED71B}" srcId="{7850A40F-A436-A640-8310-1E9C32A77433}" destId="{52D9F720-5409-9449-B5DC-6F1884B6B072}" srcOrd="3" destOrd="0" parTransId="{7373ADE3-E209-8E41-ABF5-588B26549C22}" sibTransId="{611027DD-07AC-7E4E-998B-A1AE30970C55}"/>
    <dgm:cxn modelId="{B5D60065-CAD9-0349-8724-81BD236CD2C8}" type="presOf" srcId="{53ECFDEE-D3B8-0440-8E53-3EC2C4F50159}" destId="{B9BC56E5-BC88-214C-86C0-D8BD96BF04E3}" srcOrd="0" destOrd="0" presId="urn:microsoft.com/office/officeart/2005/8/layout/process1"/>
    <dgm:cxn modelId="{22FE9065-966F-F64E-8D51-1E42FA077E0D}" type="presOf" srcId="{A72737E7-EF74-4E41-BA4A-3E65D6AD48D5}" destId="{FC88EB88-8BF9-4D45-AB45-CC6BEFE5D1F2}" srcOrd="0" destOrd="0" presId="urn:microsoft.com/office/officeart/2005/8/layout/process1"/>
    <dgm:cxn modelId="{A780D146-058C-3447-B05B-9B8F9403255E}" type="presOf" srcId="{732094A3-1B95-B844-9F14-62DBC6934096}" destId="{B6D2259B-53DE-A140-B712-FE9361F7416D}" srcOrd="0" destOrd="0" presId="urn:microsoft.com/office/officeart/2005/8/layout/process1"/>
    <dgm:cxn modelId="{35517249-6727-3D4B-9DF2-0EBD10269AA7}" srcId="{7850A40F-A436-A640-8310-1E9C32A77433}" destId="{53ECFDEE-D3B8-0440-8E53-3EC2C4F50159}" srcOrd="4" destOrd="0" parTransId="{8F5595D2-7101-654B-BB3A-A759AC62E7D8}" sibTransId="{957F625B-8842-1C4A-85C0-4B28B6D29061}"/>
    <dgm:cxn modelId="{18AF316A-263D-3340-9039-D95F2E6FC144}" type="presOf" srcId="{3E153F01-B71A-2444-A6AA-AEF98D6DD3F2}" destId="{3E32A9FC-72A0-7846-A7FD-C68A9924C64B}" srcOrd="0" destOrd="0" presId="urn:microsoft.com/office/officeart/2005/8/layout/process1"/>
    <dgm:cxn modelId="{F876E06D-A542-7040-A5A4-76EF2A343561}" type="presOf" srcId="{C78A5C5F-E1D8-BF40-B890-5A30A6183231}" destId="{ADD5E8AE-E897-E840-833E-E4CEFAEE67DF}" srcOrd="1" destOrd="0" presId="urn:microsoft.com/office/officeart/2005/8/layout/process1"/>
    <dgm:cxn modelId="{A9C11654-7FA5-B942-8F24-C4A59B17FD49}" type="presOf" srcId="{611027DD-07AC-7E4E-998B-A1AE30970C55}" destId="{EBF74811-FA43-7941-8D09-90AA5879A510}" srcOrd="0" destOrd="0" presId="urn:microsoft.com/office/officeart/2005/8/layout/process1"/>
    <dgm:cxn modelId="{4D96765A-41FB-8142-ACC3-21406A0B24A6}" type="presOf" srcId="{957F625B-8842-1C4A-85C0-4B28B6D29061}" destId="{3B31D2CB-B9E1-2D4D-82D3-97394586E52C}" srcOrd="1" destOrd="0" presId="urn:microsoft.com/office/officeart/2005/8/layout/process1"/>
    <dgm:cxn modelId="{CEAF037E-085A-124D-B6E8-BBAE44DB668C}" type="presOf" srcId="{A72737E7-EF74-4E41-BA4A-3E65D6AD48D5}" destId="{950C2A05-FC54-D84E-B5CD-57F529EAD69C}" srcOrd="1" destOrd="0" presId="urn:microsoft.com/office/officeart/2005/8/layout/process1"/>
    <dgm:cxn modelId="{E81AB489-2C89-9646-9D67-21CDFCDDC09D}" type="presOf" srcId="{52D9F720-5409-9449-B5DC-6F1884B6B072}" destId="{C36C71C1-2718-CD42-9031-96C69AF96C41}" srcOrd="0" destOrd="0" presId="urn:microsoft.com/office/officeart/2005/8/layout/process1"/>
    <dgm:cxn modelId="{D0824C8F-54D1-A64B-893E-6526727F7643}" type="presOf" srcId="{E65FD2E3-88CE-A64F-9BBC-45F62D7A4181}" destId="{15F46171-FA8D-6B45-9567-F777D9043370}" srcOrd="1" destOrd="0" presId="urn:microsoft.com/office/officeart/2005/8/layout/process1"/>
    <dgm:cxn modelId="{96E2A0A6-54F3-0C47-8826-9FD4D15A57C9}" srcId="{7850A40F-A436-A640-8310-1E9C32A77433}" destId="{C0773FDA-E099-CD46-AA0C-27C8764A9439}" srcOrd="5" destOrd="0" parTransId="{4288FD2D-2577-5E4E-8760-CBB6DF4A2FBC}" sibTransId="{3E153F01-B71A-2444-A6AA-AEF98D6DD3F2}"/>
    <dgm:cxn modelId="{0C8620A9-3528-2C41-BC39-E86B86DA8E7F}" type="presOf" srcId="{7850A40F-A436-A640-8310-1E9C32A77433}" destId="{E6476BBC-D16E-E343-852D-60B9C21B88E0}" srcOrd="0" destOrd="0" presId="urn:microsoft.com/office/officeart/2005/8/layout/process1"/>
    <dgm:cxn modelId="{733E16AF-6E5F-A044-ADFE-D0B426C22302}" type="presOf" srcId="{46A20860-CFFD-584C-8EA3-C6C38D4379B0}" destId="{DFA5F28F-4587-EB45-9713-446D323D3F0B}" srcOrd="0" destOrd="0" presId="urn:microsoft.com/office/officeart/2005/8/layout/process1"/>
    <dgm:cxn modelId="{5A799AC4-590E-7345-A5DE-67A4256EF22E}" srcId="{7850A40F-A436-A640-8310-1E9C32A77433}" destId="{46A20860-CFFD-584C-8EA3-C6C38D4379B0}" srcOrd="0" destOrd="0" parTransId="{60C3615B-EC91-8F4E-B6F2-8578A7A2DE53}" sibTransId="{E65FD2E3-88CE-A64F-9BBC-45F62D7A4181}"/>
    <dgm:cxn modelId="{057F7EDA-7095-2647-917B-48F1C74E2757}" type="presOf" srcId="{6ED09498-A10C-C148-B4A5-66BE2FC2DE88}" destId="{1BEAFD0E-F35A-6B43-B68F-96F186F2922E}" srcOrd="0" destOrd="0" presId="urn:microsoft.com/office/officeart/2005/8/layout/process1"/>
    <dgm:cxn modelId="{21D076DE-B157-5B4B-BD7D-81FBC6B15AA9}" type="presOf" srcId="{3E153F01-B71A-2444-A6AA-AEF98D6DD3F2}" destId="{E946B000-1FCD-D04A-96EE-34418C2A0E52}" srcOrd="1" destOrd="0" presId="urn:microsoft.com/office/officeart/2005/8/layout/process1"/>
    <dgm:cxn modelId="{C03276E8-0775-6A44-868E-824E4FC0DD8B}" type="presOf" srcId="{611027DD-07AC-7E4E-998B-A1AE30970C55}" destId="{F20769AE-3B40-8F45-87D1-C5F935DC2929}" srcOrd="1" destOrd="0" presId="urn:microsoft.com/office/officeart/2005/8/layout/process1"/>
    <dgm:cxn modelId="{11E60CED-C520-DB45-A7B7-66C7E37B3683}" srcId="{7850A40F-A436-A640-8310-1E9C32A77433}" destId="{732094A3-1B95-B844-9F14-62DBC6934096}" srcOrd="6" destOrd="0" parTransId="{C97A423A-9142-9E49-AC82-EC944E22DC4E}" sibTransId="{4CA80144-9E26-604B-8E56-74BD30F22FFE}"/>
    <dgm:cxn modelId="{18838BFB-012A-AF4B-8F90-666E3085D44C}" type="presOf" srcId="{E65FD2E3-88CE-A64F-9BBC-45F62D7A4181}" destId="{18E4AAB2-0CC4-1A4E-8FEE-0F32EDA75F18}" srcOrd="0" destOrd="0" presId="urn:microsoft.com/office/officeart/2005/8/layout/process1"/>
    <dgm:cxn modelId="{CB5E141B-5C2B-1C4A-BFD7-FA860AC6610F}" type="presParOf" srcId="{E6476BBC-D16E-E343-852D-60B9C21B88E0}" destId="{DFA5F28F-4587-EB45-9713-446D323D3F0B}" srcOrd="0" destOrd="0" presId="urn:microsoft.com/office/officeart/2005/8/layout/process1"/>
    <dgm:cxn modelId="{D4A5B7CC-D121-594E-915D-BCAF3EEA9AD2}" type="presParOf" srcId="{E6476BBC-D16E-E343-852D-60B9C21B88E0}" destId="{18E4AAB2-0CC4-1A4E-8FEE-0F32EDA75F18}" srcOrd="1" destOrd="0" presId="urn:microsoft.com/office/officeart/2005/8/layout/process1"/>
    <dgm:cxn modelId="{CF7D0CBA-1706-4443-83F0-7586D2DA87B6}" type="presParOf" srcId="{18E4AAB2-0CC4-1A4E-8FEE-0F32EDA75F18}" destId="{15F46171-FA8D-6B45-9567-F777D9043370}" srcOrd="0" destOrd="0" presId="urn:microsoft.com/office/officeart/2005/8/layout/process1"/>
    <dgm:cxn modelId="{D8042E24-5E8D-8E4D-B468-A3A582278950}" type="presParOf" srcId="{E6476BBC-D16E-E343-852D-60B9C21B88E0}" destId="{1BEAFD0E-F35A-6B43-B68F-96F186F2922E}" srcOrd="2" destOrd="0" presId="urn:microsoft.com/office/officeart/2005/8/layout/process1"/>
    <dgm:cxn modelId="{A4549B7B-EFE8-464D-AC92-8D79FB7C5B8C}" type="presParOf" srcId="{E6476BBC-D16E-E343-852D-60B9C21B88E0}" destId="{CA0DBD9C-445C-DF43-994B-4ADBACDAC36E}" srcOrd="3" destOrd="0" presId="urn:microsoft.com/office/officeart/2005/8/layout/process1"/>
    <dgm:cxn modelId="{7E78FB70-5CAB-9A4A-AA03-6876E8A4126C}" type="presParOf" srcId="{CA0DBD9C-445C-DF43-994B-4ADBACDAC36E}" destId="{ADD5E8AE-E897-E840-833E-E4CEFAEE67DF}" srcOrd="0" destOrd="0" presId="urn:microsoft.com/office/officeart/2005/8/layout/process1"/>
    <dgm:cxn modelId="{3704F9D6-ECBE-984D-87E3-55C6ACA8162E}" type="presParOf" srcId="{E6476BBC-D16E-E343-852D-60B9C21B88E0}" destId="{8920A99A-2880-C343-BE7C-64393CB89091}" srcOrd="4" destOrd="0" presId="urn:microsoft.com/office/officeart/2005/8/layout/process1"/>
    <dgm:cxn modelId="{973E9364-2BBC-FA40-B8A5-F1664194D985}" type="presParOf" srcId="{E6476BBC-D16E-E343-852D-60B9C21B88E0}" destId="{FC88EB88-8BF9-4D45-AB45-CC6BEFE5D1F2}" srcOrd="5" destOrd="0" presId="urn:microsoft.com/office/officeart/2005/8/layout/process1"/>
    <dgm:cxn modelId="{8737898C-E378-5D49-9281-E76A4A692AEE}" type="presParOf" srcId="{FC88EB88-8BF9-4D45-AB45-CC6BEFE5D1F2}" destId="{950C2A05-FC54-D84E-B5CD-57F529EAD69C}" srcOrd="0" destOrd="0" presId="urn:microsoft.com/office/officeart/2005/8/layout/process1"/>
    <dgm:cxn modelId="{E70DBA31-CF30-1D4F-A9BD-6A36DDA222E3}" type="presParOf" srcId="{E6476BBC-D16E-E343-852D-60B9C21B88E0}" destId="{C36C71C1-2718-CD42-9031-96C69AF96C41}" srcOrd="6" destOrd="0" presId="urn:microsoft.com/office/officeart/2005/8/layout/process1"/>
    <dgm:cxn modelId="{83ABDADA-1DF4-1F49-85AB-9887DC7F5B17}" type="presParOf" srcId="{E6476BBC-D16E-E343-852D-60B9C21B88E0}" destId="{EBF74811-FA43-7941-8D09-90AA5879A510}" srcOrd="7" destOrd="0" presId="urn:microsoft.com/office/officeart/2005/8/layout/process1"/>
    <dgm:cxn modelId="{C8E712E1-C9BC-0B42-9383-6A1FB1653946}" type="presParOf" srcId="{EBF74811-FA43-7941-8D09-90AA5879A510}" destId="{F20769AE-3B40-8F45-87D1-C5F935DC2929}" srcOrd="0" destOrd="0" presId="urn:microsoft.com/office/officeart/2005/8/layout/process1"/>
    <dgm:cxn modelId="{9D5E3E0E-5DB7-0542-BC25-63E2AF6D315C}" type="presParOf" srcId="{E6476BBC-D16E-E343-852D-60B9C21B88E0}" destId="{B9BC56E5-BC88-214C-86C0-D8BD96BF04E3}" srcOrd="8" destOrd="0" presId="urn:microsoft.com/office/officeart/2005/8/layout/process1"/>
    <dgm:cxn modelId="{F4239C1A-2B8A-C94E-8604-797B94AF2595}" type="presParOf" srcId="{E6476BBC-D16E-E343-852D-60B9C21B88E0}" destId="{11DAB3A0-1A69-4E45-ADA3-028A3A9CD88E}" srcOrd="9" destOrd="0" presId="urn:microsoft.com/office/officeart/2005/8/layout/process1"/>
    <dgm:cxn modelId="{2A534BDE-6045-444D-A8F6-B0D93343DA31}" type="presParOf" srcId="{11DAB3A0-1A69-4E45-ADA3-028A3A9CD88E}" destId="{3B31D2CB-B9E1-2D4D-82D3-97394586E52C}" srcOrd="0" destOrd="0" presId="urn:microsoft.com/office/officeart/2005/8/layout/process1"/>
    <dgm:cxn modelId="{C83AE2B4-BED1-1F45-A495-06EEB393ACA0}" type="presParOf" srcId="{E6476BBC-D16E-E343-852D-60B9C21B88E0}" destId="{5C099C84-C7E3-964D-8AD3-38566D03ABF0}" srcOrd="10" destOrd="0" presId="urn:microsoft.com/office/officeart/2005/8/layout/process1"/>
    <dgm:cxn modelId="{9B5A482C-C948-2542-B302-0B08F669DD64}" type="presParOf" srcId="{E6476BBC-D16E-E343-852D-60B9C21B88E0}" destId="{3E32A9FC-72A0-7846-A7FD-C68A9924C64B}" srcOrd="11" destOrd="0" presId="urn:microsoft.com/office/officeart/2005/8/layout/process1"/>
    <dgm:cxn modelId="{CAA9798B-E42D-3942-80DA-2820E7782A4E}" type="presParOf" srcId="{3E32A9FC-72A0-7846-A7FD-C68A9924C64B}" destId="{E946B000-1FCD-D04A-96EE-34418C2A0E52}" srcOrd="0" destOrd="0" presId="urn:microsoft.com/office/officeart/2005/8/layout/process1"/>
    <dgm:cxn modelId="{A1DC8EC3-7EAB-4040-82E5-D3E58B1B3281}" type="presParOf" srcId="{E6476BBC-D16E-E343-852D-60B9C21B88E0}" destId="{B6D2259B-53DE-A140-B712-FE9361F7416D}" srcOrd="1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4A5E6F-AED7-4D4C-8BBA-2850FF6B0D97}" type="doc">
      <dgm:prSet loTypeId="urn:microsoft.com/office/officeart/2005/8/layout/hList1" loCatId="" qsTypeId="urn:microsoft.com/office/officeart/2005/8/quickstyle/simple1" qsCatId="simple" csTypeId="urn:microsoft.com/office/officeart/2005/8/colors/colorful1" csCatId="colorful" phldr="1"/>
      <dgm:spPr/>
      <dgm:t>
        <a:bodyPr/>
        <a:lstStyle/>
        <a:p>
          <a:endParaRPr lang="en-US"/>
        </a:p>
      </dgm:t>
    </dgm:pt>
    <dgm:pt modelId="{91E4051B-1164-1640-B090-692C8B2EE01B}">
      <dgm:prSet phldrT="[Text]" custT="1"/>
      <dgm:spPr/>
      <dgm:t>
        <a:bodyPr/>
        <a:lstStyle/>
        <a:p>
          <a:r>
            <a:rPr lang="en-US" sz="2800" b="1" dirty="0">
              <a:latin typeface="+mn-lt"/>
            </a:rPr>
            <a:t>Professional Development</a:t>
          </a:r>
        </a:p>
      </dgm:t>
    </dgm:pt>
    <dgm:pt modelId="{1459F97C-157B-814B-A5F1-5E64DD417AFC}" type="parTrans" cxnId="{E56FA77E-54B5-F249-82C7-73C8386ABB7C}">
      <dgm:prSet/>
      <dgm:spPr/>
      <dgm:t>
        <a:bodyPr/>
        <a:lstStyle/>
        <a:p>
          <a:endParaRPr lang="en-US"/>
        </a:p>
      </dgm:t>
    </dgm:pt>
    <dgm:pt modelId="{CE95433D-9FB5-FE4D-AC5F-293232301288}" type="sibTrans" cxnId="{E56FA77E-54B5-F249-82C7-73C8386ABB7C}">
      <dgm:prSet/>
      <dgm:spPr/>
      <dgm:t>
        <a:bodyPr/>
        <a:lstStyle/>
        <a:p>
          <a:endParaRPr lang="en-US"/>
        </a:p>
      </dgm:t>
    </dgm:pt>
    <dgm:pt modelId="{3086EB78-827F-5440-A3B4-E5D762D86DFA}">
      <dgm:prSet phldrT="[Text]" custT="1"/>
      <dgm:spPr/>
      <dgm:t>
        <a:bodyPr/>
        <a:lstStyle/>
        <a:p>
          <a:r>
            <a:rPr lang="en-US" sz="2400" dirty="0">
              <a:latin typeface="+mn-lt"/>
            </a:rPr>
            <a:t>Knowledge building</a:t>
          </a:r>
        </a:p>
      </dgm:t>
    </dgm:pt>
    <dgm:pt modelId="{3E238212-DD79-024A-913F-DE02052C4CEB}" type="parTrans" cxnId="{A976CCAB-12B5-224F-BAE8-847DE403FA6A}">
      <dgm:prSet/>
      <dgm:spPr/>
      <dgm:t>
        <a:bodyPr/>
        <a:lstStyle/>
        <a:p>
          <a:endParaRPr lang="en-US"/>
        </a:p>
      </dgm:t>
    </dgm:pt>
    <dgm:pt modelId="{FA90A58B-6D05-0C4C-9AB7-54DE2D438170}" type="sibTrans" cxnId="{A976CCAB-12B5-224F-BAE8-847DE403FA6A}">
      <dgm:prSet/>
      <dgm:spPr/>
      <dgm:t>
        <a:bodyPr/>
        <a:lstStyle/>
        <a:p>
          <a:endParaRPr lang="en-US"/>
        </a:p>
      </dgm:t>
    </dgm:pt>
    <dgm:pt modelId="{57CCBA14-166D-0346-A0E9-575E25B77D2D}">
      <dgm:prSet phldrT="[Text]" custT="1"/>
      <dgm:spPr/>
      <dgm:t>
        <a:bodyPr/>
        <a:lstStyle/>
        <a:p>
          <a:r>
            <a:rPr lang="en-US" sz="2800" b="1" dirty="0">
              <a:latin typeface="+mn-lt"/>
            </a:rPr>
            <a:t>Collaboration</a:t>
          </a:r>
        </a:p>
      </dgm:t>
    </dgm:pt>
    <dgm:pt modelId="{5FF41247-DB3F-3A47-A222-0909435089DA}" type="parTrans" cxnId="{F36A82A7-C3D2-D540-9EEC-25B2C7356065}">
      <dgm:prSet/>
      <dgm:spPr/>
      <dgm:t>
        <a:bodyPr/>
        <a:lstStyle/>
        <a:p>
          <a:endParaRPr lang="en-US"/>
        </a:p>
      </dgm:t>
    </dgm:pt>
    <dgm:pt modelId="{2D9568AF-9C87-3F48-9332-69E4703A5FD1}" type="sibTrans" cxnId="{F36A82A7-C3D2-D540-9EEC-25B2C7356065}">
      <dgm:prSet/>
      <dgm:spPr/>
      <dgm:t>
        <a:bodyPr/>
        <a:lstStyle/>
        <a:p>
          <a:endParaRPr lang="en-US"/>
        </a:p>
      </dgm:t>
    </dgm:pt>
    <dgm:pt modelId="{7CF758E0-0C52-B54A-8990-C2C9D044AA2F}">
      <dgm:prSet phldrT="[Text]" custT="1"/>
      <dgm:spPr/>
      <dgm:t>
        <a:bodyPr/>
        <a:lstStyle/>
        <a:p>
          <a:r>
            <a:rPr lang="en-US" sz="2400" dirty="0">
              <a:latin typeface="+mn-lt"/>
            </a:rPr>
            <a:t>Outreach to families and students</a:t>
          </a:r>
        </a:p>
      </dgm:t>
    </dgm:pt>
    <dgm:pt modelId="{C0E7E086-63BE-E649-9E94-EC26FE892A46}" type="parTrans" cxnId="{5BCDA4B0-0FC3-7349-A0FA-CFB0D9EB188A}">
      <dgm:prSet/>
      <dgm:spPr/>
      <dgm:t>
        <a:bodyPr/>
        <a:lstStyle/>
        <a:p>
          <a:endParaRPr lang="en-US"/>
        </a:p>
      </dgm:t>
    </dgm:pt>
    <dgm:pt modelId="{C3136FF3-8294-4E45-A52E-710102FF0C92}" type="sibTrans" cxnId="{5BCDA4B0-0FC3-7349-A0FA-CFB0D9EB188A}">
      <dgm:prSet/>
      <dgm:spPr/>
      <dgm:t>
        <a:bodyPr/>
        <a:lstStyle/>
        <a:p>
          <a:endParaRPr lang="en-US"/>
        </a:p>
      </dgm:t>
    </dgm:pt>
    <dgm:pt modelId="{8F4BE8F6-D45A-B242-8465-7E8C2ACB770A}">
      <dgm:prSet phldrT="[Text]" custT="1"/>
      <dgm:spPr/>
      <dgm:t>
        <a:bodyPr/>
        <a:lstStyle/>
        <a:p>
          <a:r>
            <a:rPr lang="en-US" sz="2800" b="1" dirty="0">
              <a:latin typeface="+mn-lt"/>
            </a:rPr>
            <a:t>Coordinated Activities</a:t>
          </a:r>
        </a:p>
      </dgm:t>
    </dgm:pt>
    <dgm:pt modelId="{D4F80B65-0DD8-704A-8BD8-35EC911CF3A0}" type="parTrans" cxnId="{0DA418F5-7F5D-944C-8D3D-02F2B8300F14}">
      <dgm:prSet/>
      <dgm:spPr/>
      <dgm:t>
        <a:bodyPr/>
        <a:lstStyle/>
        <a:p>
          <a:endParaRPr lang="en-US"/>
        </a:p>
      </dgm:t>
    </dgm:pt>
    <dgm:pt modelId="{1250BAC5-2065-6F46-95ED-07D70B1AE025}" type="sibTrans" cxnId="{0DA418F5-7F5D-944C-8D3D-02F2B8300F14}">
      <dgm:prSet/>
      <dgm:spPr/>
      <dgm:t>
        <a:bodyPr/>
        <a:lstStyle/>
        <a:p>
          <a:endParaRPr lang="en-US"/>
        </a:p>
      </dgm:t>
    </dgm:pt>
    <dgm:pt modelId="{A1EEC4D9-56A0-374B-AF73-1DD7C5EC1C10}">
      <dgm:prSet phldrT="[Text]" custT="1"/>
      <dgm:spPr/>
      <dgm:t>
        <a:bodyPr/>
        <a:lstStyle/>
        <a:p>
          <a:r>
            <a:rPr lang="en-US" sz="2400" dirty="0">
              <a:latin typeface="+mn-lt"/>
            </a:rPr>
            <a:t>Pre-ETS workshops </a:t>
          </a:r>
        </a:p>
      </dgm:t>
    </dgm:pt>
    <dgm:pt modelId="{1467B29A-421E-DF43-8F42-57EE272F326A}" type="parTrans" cxnId="{E052D61A-1A5C-B44A-AD16-DABF7107F5EB}">
      <dgm:prSet/>
      <dgm:spPr/>
      <dgm:t>
        <a:bodyPr/>
        <a:lstStyle/>
        <a:p>
          <a:endParaRPr lang="en-US"/>
        </a:p>
      </dgm:t>
    </dgm:pt>
    <dgm:pt modelId="{80D45FA7-4E23-984A-96A9-F7D3851537E6}" type="sibTrans" cxnId="{E052D61A-1A5C-B44A-AD16-DABF7107F5EB}">
      <dgm:prSet/>
      <dgm:spPr/>
      <dgm:t>
        <a:bodyPr/>
        <a:lstStyle/>
        <a:p>
          <a:endParaRPr lang="en-US"/>
        </a:p>
      </dgm:t>
    </dgm:pt>
    <dgm:pt modelId="{70E27982-9F6F-DC44-AFCA-74F3A65C2C38}">
      <dgm:prSet custT="1"/>
      <dgm:spPr/>
      <dgm:t>
        <a:bodyPr/>
        <a:lstStyle/>
        <a:p>
          <a:r>
            <a:rPr lang="en-US" sz="2400" dirty="0">
              <a:latin typeface="+mn-lt"/>
            </a:rPr>
            <a:t>Information and resources</a:t>
          </a:r>
        </a:p>
      </dgm:t>
    </dgm:pt>
    <dgm:pt modelId="{09E245F2-A294-5040-9E1B-6076114402B5}" type="parTrans" cxnId="{16A6362C-5744-F441-AFDD-B6AE7C69905A}">
      <dgm:prSet/>
      <dgm:spPr/>
      <dgm:t>
        <a:bodyPr/>
        <a:lstStyle/>
        <a:p>
          <a:endParaRPr lang="en-US"/>
        </a:p>
      </dgm:t>
    </dgm:pt>
    <dgm:pt modelId="{3F5C32F0-DA92-6143-9400-5C29C66B792D}" type="sibTrans" cxnId="{16A6362C-5744-F441-AFDD-B6AE7C69905A}">
      <dgm:prSet/>
      <dgm:spPr/>
      <dgm:t>
        <a:bodyPr/>
        <a:lstStyle/>
        <a:p>
          <a:endParaRPr lang="en-US"/>
        </a:p>
      </dgm:t>
    </dgm:pt>
    <dgm:pt modelId="{B7938543-76D8-7E4C-A3E3-ACBD796064A6}">
      <dgm:prSet custT="1"/>
      <dgm:spPr/>
      <dgm:t>
        <a:bodyPr/>
        <a:lstStyle/>
        <a:p>
          <a:r>
            <a:rPr lang="en-US" sz="2400" dirty="0">
              <a:latin typeface="+mn-lt"/>
            </a:rPr>
            <a:t>Site-based training</a:t>
          </a:r>
        </a:p>
      </dgm:t>
    </dgm:pt>
    <dgm:pt modelId="{07D15437-3493-394E-BAF7-4AAF3E23B360}" type="parTrans" cxnId="{F70A6ACD-FD31-6043-BE6B-DAF7DA59E0A9}">
      <dgm:prSet/>
      <dgm:spPr/>
      <dgm:t>
        <a:bodyPr/>
        <a:lstStyle/>
        <a:p>
          <a:endParaRPr lang="en-US"/>
        </a:p>
      </dgm:t>
    </dgm:pt>
    <dgm:pt modelId="{2B4F78AB-9008-3048-A9BD-1763FAB86AB6}" type="sibTrans" cxnId="{F70A6ACD-FD31-6043-BE6B-DAF7DA59E0A9}">
      <dgm:prSet/>
      <dgm:spPr/>
      <dgm:t>
        <a:bodyPr/>
        <a:lstStyle/>
        <a:p>
          <a:endParaRPr lang="en-US"/>
        </a:p>
      </dgm:t>
    </dgm:pt>
    <dgm:pt modelId="{A6CC0D53-00B8-B447-B017-3136363B219E}">
      <dgm:prSet custT="1"/>
      <dgm:spPr/>
      <dgm:t>
        <a:bodyPr/>
        <a:lstStyle/>
        <a:p>
          <a:r>
            <a:rPr lang="en-US" sz="2400">
              <a:latin typeface="+mn-lt"/>
            </a:rPr>
            <a:t>Guest speakers </a:t>
          </a:r>
        </a:p>
      </dgm:t>
    </dgm:pt>
    <dgm:pt modelId="{1F345F58-E3E1-BB47-9F69-0876248615D7}" type="parTrans" cxnId="{641CA05D-0C76-C84D-9BD7-8F69E434BA36}">
      <dgm:prSet/>
      <dgm:spPr/>
      <dgm:t>
        <a:bodyPr/>
        <a:lstStyle/>
        <a:p>
          <a:endParaRPr lang="en-US"/>
        </a:p>
      </dgm:t>
    </dgm:pt>
    <dgm:pt modelId="{A327A5BF-FEF6-5844-810F-3492BE1AC1EB}" type="sibTrans" cxnId="{641CA05D-0C76-C84D-9BD7-8F69E434BA36}">
      <dgm:prSet/>
      <dgm:spPr/>
      <dgm:t>
        <a:bodyPr/>
        <a:lstStyle/>
        <a:p>
          <a:endParaRPr lang="en-US"/>
        </a:p>
      </dgm:t>
    </dgm:pt>
    <dgm:pt modelId="{0815528A-3DEB-2D4F-BED7-02CA89E9BCB5}">
      <dgm:prSet custT="1"/>
      <dgm:spPr/>
      <dgm:t>
        <a:bodyPr/>
        <a:lstStyle/>
        <a:p>
          <a:r>
            <a:rPr lang="en-US" sz="2400" dirty="0">
              <a:latin typeface="+mn-lt"/>
            </a:rPr>
            <a:t>Building business partnerships</a:t>
          </a:r>
        </a:p>
      </dgm:t>
    </dgm:pt>
    <dgm:pt modelId="{2F57634A-D66A-FB4E-83B3-C68B6EE515DE}" type="parTrans" cxnId="{761E40EE-002F-A94E-833F-0636F15072B8}">
      <dgm:prSet/>
      <dgm:spPr/>
      <dgm:t>
        <a:bodyPr/>
        <a:lstStyle/>
        <a:p>
          <a:endParaRPr lang="en-US"/>
        </a:p>
      </dgm:t>
    </dgm:pt>
    <dgm:pt modelId="{60E8AE8B-0E3B-B54E-A7E4-F91AC44E3B54}" type="sibTrans" cxnId="{761E40EE-002F-A94E-833F-0636F15072B8}">
      <dgm:prSet/>
      <dgm:spPr/>
      <dgm:t>
        <a:bodyPr/>
        <a:lstStyle/>
        <a:p>
          <a:endParaRPr lang="en-US"/>
        </a:p>
      </dgm:t>
    </dgm:pt>
    <dgm:pt modelId="{A92484C7-1A1F-B544-A1B2-C586B333AF9A}">
      <dgm:prSet phldrT="[Text]" custT="1"/>
      <dgm:spPr/>
      <dgm:t>
        <a:bodyPr/>
        <a:lstStyle/>
        <a:p>
          <a:r>
            <a:rPr lang="en-US" sz="2400" dirty="0">
              <a:latin typeface="+mn-lt"/>
            </a:rPr>
            <a:t>Targeted needs assessment</a:t>
          </a:r>
        </a:p>
      </dgm:t>
    </dgm:pt>
    <dgm:pt modelId="{E60293BE-7427-654F-954F-1C21EE6C8251}" type="parTrans" cxnId="{24C9376C-9090-3044-B779-0656892A3761}">
      <dgm:prSet/>
      <dgm:spPr/>
      <dgm:t>
        <a:bodyPr/>
        <a:lstStyle/>
        <a:p>
          <a:endParaRPr lang="en-US"/>
        </a:p>
      </dgm:t>
    </dgm:pt>
    <dgm:pt modelId="{BA92F217-02F4-FE49-9664-C579870D12B1}" type="sibTrans" cxnId="{24C9376C-9090-3044-B779-0656892A3761}">
      <dgm:prSet/>
      <dgm:spPr/>
      <dgm:t>
        <a:bodyPr/>
        <a:lstStyle/>
        <a:p>
          <a:endParaRPr lang="en-US"/>
        </a:p>
      </dgm:t>
    </dgm:pt>
    <dgm:pt modelId="{0440F568-79BC-0E43-899C-C59322B7017D}">
      <dgm:prSet custT="1"/>
      <dgm:spPr/>
      <dgm:t>
        <a:bodyPr/>
        <a:lstStyle/>
        <a:p>
          <a:endParaRPr lang="en-US" sz="2400" dirty="0">
            <a:latin typeface="+mn-lt"/>
          </a:endParaRPr>
        </a:p>
      </dgm:t>
    </dgm:pt>
    <dgm:pt modelId="{FD391F8C-742F-1147-B4D1-67B7068056FA}" type="parTrans" cxnId="{92F96205-BF32-654F-8343-993FCF696771}">
      <dgm:prSet/>
      <dgm:spPr/>
      <dgm:t>
        <a:bodyPr/>
        <a:lstStyle/>
        <a:p>
          <a:endParaRPr lang="en-US"/>
        </a:p>
      </dgm:t>
    </dgm:pt>
    <dgm:pt modelId="{71B16126-F7E9-7F43-8443-52F2441EFECB}" type="sibTrans" cxnId="{92F96205-BF32-654F-8343-993FCF696771}">
      <dgm:prSet/>
      <dgm:spPr/>
      <dgm:t>
        <a:bodyPr/>
        <a:lstStyle/>
        <a:p>
          <a:endParaRPr lang="en-US"/>
        </a:p>
      </dgm:t>
    </dgm:pt>
    <dgm:pt modelId="{2495E674-A2FB-C94D-85A4-7C5CDAC3EB6C}">
      <dgm:prSet phldrT="[Text]" custT="1"/>
      <dgm:spPr/>
      <dgm:t>
        <a:bodyPr/>
        <a:lstStyle/>
        <a:p>
          <a:r>
            <a:rPr lang="en-US" sz="2400" dirty="0">
              <a:latin typeface="+mn-lt"/>
            </a:rPr>
            <a:t>Relationship building</a:t>
          </a:r>
        </a:p>
      </dgm:t>
    </dgm:pt>
    <dgm:pt modelId="{86D7260A-75DD-274F-95CF-ABF6308EDEDE}" type="parTrans" cxnId="{D7D4CB89-A46C-8E40-8A94-EE03378271C8}">
      <dgm:prSet/>
      <dgm:spPr/>
      <dgm:t>
        <a:bodyPr/>
        <a:lstStyle/>
        <a:p>
          <a:endParaRPr lang="en-US"/>
        </a:p>
      </dgm:t>
    </dgm:pt>
    <dgm:pt modelId="{5091AC3D-0EF9-B84D-BED4-38103EB2289C}" type="sibTrans" cxnId="{D7D4CB89-A46C-8E40-8A94-EE03378271C8}">
      <dgm:prSet/>
      <dgm:spPr/>
      <dgm:t>
        <a:bodyPr/>
        <a:lstStyle/>
        <a:p>
          <a:endParaRPr lang="en-US"/>
        </a:p>
      </dgm:t>
    </dgm:pt>
    <dgm:pt modelId="{D71AFCC4-A868-244E-AE7E-AF3A2CBD64CE}">
      <dgm:prSet phldrT="[Text]" custT="1"/>
      <dgm:spPr/>
      <dgm:t>
        <a:bodyPr/>
        <a:lstStyle/>
        <a:p>
          <a:r>
            <a:rPr lang="en-US" sz="2400" dirty="0">
              <a:latin typeface="+mn-lt"/>
            </a:rPr>
            <a:t>Progress monitoring</a:t>
          </a:r>
        </a:p>
      </dgm:t>
    </dgm:pt>
    <dgm:pt modelId="{99FF492D-F1E4-E54F-9CF5-761AA9889FDC}" type="parTrans" cxnId="{3058F0AF-6DF6-A242-BEF9-B48137F67E2F}">
      <dgm:prSet/>
      <dgm:spPr/>
      <dgm:t>
        <a:bodyPr/>
        <a:lstStyle/>
        <a:p>
          <a:endParaRPr lang="en-US"/>
        </a:p>
      </dgm:t>
    </dgm:pt>
    <dgm:pt modelId="{95D76806-D3DD-2044-8B85-B815D74ABEBC}" type="sibTrans" cxnId="{3058F0AF-6DF6-A242-BEF9-B48137F67E2F}">
      <dgm:prSet/>
      <dgm:spPr/>
      <dgm:t>
        <a:bodyPr/>
        <a:lstStyle/>
        <a:p>
          <a:endParaRPr lang="en-US"/>
        </a:p>
      </dgm:t>
    </dgm:pt>
    <dgm:pt modelId="{D78A75CA-C4E0-E94D-97AE-A56F525457C0}">
      <dgm:prSet custT="1"/>
      <dgm:spPr/>
      <dgm:t>
        <a:bodyPr/>
        <a:lstStyle/>
        <a:p>
          <a:r>
            <a:rPr lang="en-US" sz="2400" dirty="0">
              <a:latin typeface="+mn-lt"/>
            </a:rPr>
            <a:t>Informational interviews</a:t>
          </a:r>
        </a:p>
      </dgm:t>
    </dgm:pt>
    <dgm:pt modelId="{BA0ED479-0199-DF4D-9316-A4F52309A705}" type="parTrans" cxnId="{B5651E9D-15ED-CB47-9AA8-00B43C142DA8}">
      <dgm:prSet/>
      <dgm:spPr/>
      <dgm:t>
        <a:bodyPr/>
        <a:lstStyle/>
        <a:p>
          <a:endParaRPr lang="en-US"/>
        </a:p>
      </dgm:t>
    </dgm:pt>
    <dgm:pt modelId="{D381FC1E-F5B6-7C4E-B51D-ADC6BB07B566}" type="sibTrans" cxnId="{B5651E9D-15ED-CB47-9AA8-00B43C142DA8}">
      <dgm:prSet/>
      <dgm:spPr/>
      <dgm:t>
        <a:bodyPr/>
        <a:lstStyle/>
        <a:p>
          <a:endParaRPr lang="en-US"/>
        </a:p>
      </dgm:t>
    </dgm:pt>
    <dgm:pt modelId="{CEE0FC26-C5E7-E848-A713-76C4E7337E6C}">
      <dgm:prSet phldrT="[Text]" custT="1"/>
      <dgm:spPr/>
      <dgm:t>
        <a:bodyPr/>
        <a:lstStyle/>
        <a:p>
          <a:r>
            <a:rPr lang="en-US" sz="2400" dirty="0">
              <a:latin typeface="+mn-lt"/>
            </a:rPr>
            <a:t>Problem solving</a:t>
          </a:r>
        </a:p>
      </dgm:t>
    </dgm:pt>
    <dgm:pt modelId="{66C5D85C-0EBC-6C42-876D-11F07AFDF92B}" type="parTrans" cxnId="{688643BC-FAE6-C64C-A5E1-2FC62C92206A}">
      <dgm:prSet/>
      <dgm:spPr/>
      <dgm:t>
        <a:bodyPr/>
        <a:lstStyle/>
        <a:p>
          <a:endParaRPr lang="en-US"/>
        </a:p>
      </dgm:t>
    </dgm:pt>
    <dgm:pt modelId="{0A5B7912-A614-E248-AA7C-31B6EDEFD442}" type="sibTrans" cxnId="{688643BC-FAE6-C64C-A5E1-2FC62C92206A}">
      <dgm:prSet/>
      <dgm:spPr/>
      <dgm:t>
        <a:bodyPr/>
        <a:lstStyle/>
        <a:p>
          <a:endParaRPr lang="en-US"/>
        </a:p>
      </dgm:t>
    </dgm:pt>
    <dgm:pt modelId="{4F982985-8F25-1642-83AF-36E243DC8CE2}">
      <dgm:prSet phldrT="[Text]" custT="1"/>
      <dgm:spPr/>
      <dgm:t>
        <a:bodyPr/>
        <a:lstStyle/>
        <a:p>
          <a:r>
            <a:rPr lang="en-US" sz="2400" dirty="0">
              <a:latin typeface="+mn-lt"/>
            </a:rPr>
            <a:t>Goal development</a:t>
          </a:r>
        </a:p>
      </dgm:t>
    </dgm:pt>
    <dgm:pt modelId="{BF291EB8-0FE7-244B-BF16-AB54D91381D6}" type="parTrans" cxnId="{C6973ABE-2AC4-BF4D-A116-C56D7A70E2BB}">
      <dgm:prSet/>
      <dgm:spPr/>
      <dgm:t>
        <a:bodyPr/>
        <a:lstStyle/>
        <a:p>
          <a:endParaRPr lang="en-US"/>
        </a:p>
      </dgm:t>
    </dgm:pt>
    <dgm:pt modelId="{054B843C-4BB6-854E-AD6E-33B5C752EBA1}" type="sibTrans" cxnId="{C6973ABE-2AC4-BF4D-A116-C56D7A70E2BB}">
      <dgm:prSet/>
      <dgm:spPr/>
      <dgm:t>
        <a:bodyPr/>
        <a:lstStyle/>
        <a:p>
          <a:endParaRPr lang="en-US"/>
        </a:p>
      </dgm:t>
    </dgm:pt>
    <dgm:pt modelId="{DB8E8E02-455E-8240-8393-39FFF2E0FC0A}">
      <dgm:prSet phldrT="[Text]" custT="1"/>
      <dgm:spPr/>
      <dgm:t>
        <a:bodyPr/>
        <a:lstStyle/>
        <a:p>
          <a:r>
            <a:rPr lang="en-US" sz="2400" dirty="0">
              <a:latin typeface="+mn-lt"/>
            </a:rPr>
            <a:t>Regular meetings</a:t>
          </a:r>
        </a:p>
      </dgm:t>
    </dgm:pt>
    <dgm:pt modelId="{61A02594-84B7-5742-AAE8-3C8EAA1148F6}" type="parTrans" cxnId="{CC1A161D-D215-AF48-8D47-6E35CCA23BB4}">
      <dgm:prSet/>
      <dgm:spPr/>
      <dgm:t>
        <a:bodyPr/>
        <a:lstStyle/>
        <a:p>
          <a:endParaRPr lang="en-US"/>
        </a:p>
      </dgm:t>
    </dgm:pt>
    <dgm:pt modelId="{139D151F-1FC3-B04A-9584-882D82208C08}" type="sibTrans" cxnId="{CC1A161D-D215-AF48-8D47-6E35CCA23BB4}">
      <dgm:prSet/>
      <dgm:spPr/>
      <dgm:t>
        <a:bodyPr/>
        <a:lstStyle/>
        <a:p>
          <a:endParaRPr lang="en-US"/>
        </a:p>
      </dgm:t>
    </dgm:pt>
    <dgm:pt modelId="{CCD4056A-79DD-C345-B1F4-43BF8DCB43BE}" type="pres">
      <dgm:prSet presAssocID="{FB4A5E6F-AED7-4D4C-8BBA-2850FF6B0D97}" presName="Name0" presStyleCnt="0">
        <dgm:presLayoutVars>
          <dgm:dir/>
          <dgm:animLvl val="lvl"/>
          <dgm:resizeHandles val="exact"/>
        </dgm:presLayoutVars>
      </dgm:prSet>
      <dgm:spPr/>
    </dgm:pt>
    <dgm:pt modelId="{EF01079C-AB4A-9C4A-8476-534D5B7ACFAB}" type="pres">
      <dgm:prSet presAssocID="{91E4051B-1164-1640-B090-692C8B2EE01B}" presName="composite" presStyleCnt="0"/>
      <dgm:spPr/>
    </dgm:pt>
    <dgm:pt modelId="{B91C5665-9BD6-6D43-966B-17DDD6B2E3FC}" type="pres">
      <dgm:prSet presAssocID="{91E4051B-1164-1640-B090-692C8B2EE01B}" presName="parTx" presStyleLbl="alignNode1" presStyleIdx="0" presStyleCnt="3" custScaleY="100000">
        <dgm:presLayoutVars>
          <dgm:chMax val="0"/>
          <dgm:chPref val="0"/>
          <dgm:bulletEnabled val="1"/>
        </dgm:presLayoutVars>
      </dgm:prSet>
      <dgm:spPr/>
    </dgm:pt>
    <dgm:pt modelId="{4B3E2148-A697-D84F-9081-231271ED77ED}" type="pres">
      <dgm:prSet presAssocID="{91E4051B-1164-1640-B090-692C8B2EE01B}" presName="desTx" presStyleLbl="alignAccFollowNode1" presStyleIdx="0" presStyleCnt="3">
        <dgm:presLayoutVars>
          <dgm:bulletEnabled val="1"/>
        </dgm:presLayoutVars>
      </dgm:prSet>
      <dgm:spPr/>
    </dgm:pt>
    <dgm:pt modelId="{A63EF1DD-F87F-FB4D-8BDF-8A5F9D7FFF2F}" type="pres">
      <dgm:prSet presAssocID="{CE95433D-9FB5-FE4D-AC5F-293232301288}" presName="space" presStyleCnt="0"/>
      <dgm:spPr/>
    </dgm:pt>
    <dgm:pt modelId="{B87FBF70-F7C4-C34A-AE5E-3FA437EA4940}" type="pres">
      <dgm:prSet presAssocID="{57CCBA14-166D-0346-A0E9-575E25B77D2D}" presName="composite" presStyleCnt="0"/>
      <dgm:spPr/>
    </dgm:pt>
    <dgm:pt modelId="{404DD951-0FA0-DF40-9385-046DC55075E0}" type="pres">
      <dgm:prSet presAssocID="{57CCBA14-166D-0346-A0E9-575E25B77D2D}" presName="parTx" presStyleLbl="alignNode1" presStyleIdx="1" presStyleCnt="3" custScaleY="100000">
        <dgm:presLayoutVars>
          <dgm:chMax val="0"/>
          <dgm:chPref val="0"/>
          <dgm:bulletEnabled val="1"/>
        </dgm:presLayoutVars>
      </dgm:prSet>
      <dgm:spPr/>
    </dgm:pt>
    <dgm:pt modelId="{8115F80E-3369-894D-91B1-1D86A9785D24}" type="pres">
      <dgm:prSet presAssocID="{57CCBA14-166D-0346-A0E9-575E25B77D2D}" presName="desTx" presStyleLbl="alignAccFollowNode1" presStyleIdx="1" presStyleCnt="3">
        <dgm:presLayoutVars>
          <dgm:bulletEnabled val="1"/>
        </dgm:presLayoutVars>
      </dgm:prSet>
      <dgm:spPr/>
    </dgm:pt>
    <dgm:pt modelId="{8B2CA4A8-4F6A-2743-B499-DF0E18FA1D27}" type="pres">
      <dgm:prSet presAssocID="{2D9568AF-9C87-3F48-9332-69E4703A5FD1}" presName="space" presStyleCnt="0"/>
      <dgm:spPr/>
    </dgm:pt>
    <dgm:pt modelId="{34611067-69C4-C84A-A496-199FF8E56E60}" type="pres">
      <dgm:prSet presAssocID="{8F4BE8F6-D45A-B242-8465-7E8C2ACB770A}" presName="composite" presStyleCnt="0"/>
      <dgm:spPr/>
    </dgm:pt>
    <dgm:pt modelId="{FB08AA59-5A1B-2D49-8727-4D08F06E0E5B}" type="pres">
      <dgm:prSet presAssocID="{8F4BE8F6-D45A-B242-8465-7E8C2ACB770A}" presName="parTx" presStyleLbl="alignNode1" presStyleIdx="2" presStyleCnt="3" custScaleY="100000">
        <dgm:presLayoutVars>
          <dgm:chMax val="0"/>
          <dgm:chPref val="0"/>
          <dgm:bulletEnabled val="1"/>
        </dgm:presLayoutVars>
      </dgm:prSet>
      <dgm:spPr/>
    </dgm:pt>
    <dgm:pt modelId="{839C313F-8004-B54C-B520-E1C0DE9B8ECD}" type="pres">
      <dgm:prSet presAssocID="{8F4BE8F6-D45A-B242-8465-7E8C2ACB770A}" presName="desTx" presStyleLbl="alignAccFollowNode1" presStyleIdx="2" presStyleCnt="3">
        <dgm:presLayoutVars>
          <dgm:bulletEnabled val="1"/>
        </dgm:presLayoutVars>
      </dgm:prSet>
      <dgm:spPr/>
    </dgm:pt>
  </dgm:ptLst>
  <dgm:cxnLst>
    <dgm:cxn modelId="{317F1001-7C0E-1A4C-9C1D-9940D72786BA}" type="presOf" srcId="{70E27982-9F6F-DC44-AFCA-74F3A65C2C38}" destId="{4B3E2148-A697-D84F-9081-231271ED77ED}" srcOrd="0" destOrd="2" presId="urn:microsoft.com/office/officeart/2005/8/layout/hList1"/>
    <dgm:cxn modelId="{92F96205-BF32-654F-8343-993FCF696771}" srcId="{57CCBA14-166D-0346-A0E9-575E25B77D2D}" destId="{0440F568-79BC-0E43-899C-C59322B7017D}" srcOrd="6" destOrd="0" parTransId="{FD391F8C-742F-1147-B4D1-67B7068056FA}" sibTransId="{71B16126-F7E9-7F43-8443-52F2441EFECB}"/>
    <dgm:cxn modelId="{7516AE08-69ED-1A4B-A002-F6CC413BCC83}" type="presOf" srcId="{91E4051B-1164-1640-B090-692C8B2EE01B}" destId="{B91C5665-9BD6-6D43-966B-17DDD6B2E3FC}" srcOrd="0" destOrd="0" presId="urn:microsoft.com/office/officeart/2005/8/layout/hList1"/>
    <dgm:cxn modelId="{DBE18517-17D5-AA4F-AA96-22A341EF27D8}" type="presOf" srcId="{7CF758E0-0C52-B54A-8990-C2C9D044AA2F}" destId="{8115F80E-3369-894D-91B1-1D86A9785D24}" srcOrd="0" destOrd="5" presId="urn:microsoft.com/office/officeart/2005/8/layout/hList1"/>
    <dgm:cxn modelId="{E052D61A-1A5C-B44A-AD16-DABF7107F5EB}" srcId="{8F4BE8F6-D45A-B242-8465-7E8C2ACB770A}" destId="{A1EEC4D9-56A0-374B-AF73-1DD7C5EC1C10}" srcOrd="0" destOrd="0" parTransId="{1467B29A-421E-DF43-8F42-57EE272F326A}" sibTransId="{80D45FA7-4E23-984A-96A9-F7D3851537E6}"/>
    <dgm:cxn modelId="{CC1A161D-D215-AF48-8D47-6E35CCA23BB4}" srcId="{57CCBA14-166D-0346-A0E9-575E25B77D2D}" destId="{DB8E8E02-455E-8240-8393-39FFF2E0FC0A}" srcOrd="1" destOrd="0" parTransId="{61A02594-84B7-5742-AAE8-3C8EAA1148F6}" sibTransId="{139D151F-1FC3-B04A-9584-882D82208C08}"/>
    <dgm:cxn modelId="{58335522-E0F8-964C-960A-9007EE2C7592}" type="presOf" srcId="{DB8E8E02-455E-8240-8393-39FFF2E0FC0A}" destId="{8115F80E-3369-894D-91B1-1D86A9785D24}" srcOrd="0" destOrd="1" presId="urn:microsoft.com/office/officeart/2005/8/layout/hList1"/>
    <dgm:cxn modelId="{30145128-CB80-B449-8A52-B91C5CAAEB7B}" type="presOf" srcId="{B7938543-76D8-7E4C-A3E3-ACBD796064A6}" destId="{4B3E2148-A697-D84F-9081-231271ED77ED}" srcOrd="0" destOrd="3" presId="urn:microsoft.com/office/officeart/2005/8/layout/hList1"/>
    <dgm:cxn modelId="{20873E2B-2375-FD41-9D94-9C7947B098BA}" type="presOf" srcId="{57CCBA14-166D-0346-A0E9-575E25B77D2D}" destId="{404DD951-0FA0-DF40-9385-046DC55075E0}" srcOrd="0" destOrd="0" presId="urn:microsoft.com/office/officeart/2005/8/layout/hList1"/>
    <dgm:cxn modelId="{16A6362C-5744-F441-AFDD-B6AE7C69905A}" srcId="{91E4051B-1164-1640-B090-692C8B2EE01B}" destId="{70E27982-9F6F-DC44-AFCA-74F3A65C2C38}" srcOrd="2" destOrd="0" parTransId="{09E245F2-A294-5040-9E1B-6076114402B5}" sibTransId="{3F5C32F0-DA92-6143-9400-5C29C66B792D}"/>
    <dgm:cxn modelId="{03F78935-C96E-4F4A-B099-2AC37847F623}" type="presOf" srcId="{D78A75CA-C4E0-E94D-97AE-A56F525457C0}" destId="{839C313F-8004-B54C-B520-E1C0DE9B8ECD}" srcOrd="0" destOrd="2" presId="urn:microsoft.com/office/officeart/2005/8/layout/hList1"/>
    <dgm:cxn modelId="{46DD6837-1468-2844-B884-D6B3A1271E2A}" type="presOf" srcId="{A1EEC4D9-56A0-374B-AF73-1DD7C5EC1C10}" destId="{839C313F-8004-B54C-B520-E1C0DE9B8ECD}" srcOrd="0" destOrd="0" presId="urn:microsoft.com/office/officeart/2005/8/layout/hList1"/>
    <dgm:cxn modelId="{06EFE738-C0F2-6C49-A77E-F59BF1975CA6}" type="presOf" srcId="{4F982985-8F25-1642-83AF-36E243DC8CE2}" destId="{8115F80E-3369-894D-91B1-1D86A9785D24}" srcOrd="0" destOrd="2" presId="urn:microsoft.com/office/officeart/2005/8/layout/hList1"/>
    <dgm:cxn modelId="{FD8A5439-009B-8649-B403-E74C53EAB609}" type="presOf" srcId="{8F4BE8F6-D45A-B242-8465-7E8C2ACB770A}" destId="{FB08AA59-5A1B-2D49-8727-4D08F06E0E5B}" srcOrd="0" destOrd="0" presId="urn:microsoft.com/office/officeart/2005/8/layout/hList1"/>
    <dgm:cxn modelId="{641CA05D-0C76-C84D-9BD7-8F69E434BA36}" srcId="{8F4BE8F6-D45A-B242-8465-7E8C2ACB770A}" destId="{A6CC0D53-00B8-B447-B017-3136363B219E}" srcOrd="1" destOrd="0" parTransId="{1F345F58-E3E1-BB47-9F69-0876248615D7}" sibTransId="{A327A5BF-FEF6-5844-810F-3492BE1AC1EB}"/>
    <dgm:cxn modelId="{58433763-4DC2-CD40-B33F-BF0AE5839AAC}" type="presOf" srcId="{2495E674-A2FB-C94D-85A4-7C5CDAC3EB6C}" destId="{8115F80E-3369-894D-91B1-1D86A9785D24}" srcOrd="0" destOrd="0" presId="urn:microsoft.com/office/officeart/2005/8/layout/hList1"/>
    <dgm:cxn modelId="{2518D14A-A578-6D4E-B096-77BDB3A0148A}" type="presOf" srcId="{0815528A-3DEB-2D4F-BED7-02CA89E9BCB5}" destId="{839C313F-8004-B54C-B520-E1C0DE9B8ECD}" srcOrd="0" destOrd="3" presId="urn:microsoft.com/office/officeart/2005/8/layout/hList1"/>
    <dgm:cxn modelId="{24C9376C-9090-3044-B779-0656892A3761}" srcId="{91E4051B-1164-1640-B090-692C8B2EE01B}" destId="{A92484C7-1A1F-B544-A1B2-C586B333AF9A}" srcOrd="1" destOrd="0" parTransId="{E60293BE-7427-654F-954F-1C21EE6C8251}" sibTransId="{BA92F217-02F4-FE49-9664-C579870D12B1}"/>
    <dgm:cxn modelId="{E56FA77E-54B5-F249-82C7-73C8386ABB7C}" srcId="{FB4A5E6F-AED7-4D4C-8BBA-2850FF6B0D97}" destId="{91E4051B-1164-1640-B090-692C8B2EE01B}" srcOrd="0" destOrd="0" parTransId="{1459F97C-157B-814B-A5F1-5E64DD417AFC}" sibTransId="{CE95433D-9FB5-FE4D-AC5F-293232301288}"/>
    <dgm:cxn modelId="{D7D4CB89-A46C-8E40-8A94-EE03378271C8}" srcId="{57CCBA14-166D-0346-A0E9-575E25B77D2D}" destId="{2495E674-A2FB-C94D-85A4-7C5CDAC3EB6C}" srcOrd="0" destOrd="0" parTransId="{86D7260A-75DD-274F-95CF-ABF6308EDEDE}" sibTransId="{5091AC3D-0EF9-B84D-BED4-38103EB2289C}"/>
    <dgm:cxn modelId="{A815F68A-177B-FA4C-996F-0B7437D462F0}" type="presOf" srcId="{A92484C7-1A1F-B544-A1B2-C586B333AF9A}" destId="{4B3E2148-A697-D84F-9081-231271ED77ED}" srcOrd="0" destOrd="1" presId="urn:microsoft.com/office/officeart/2005/8/layout/hList1"/>
    <dgm:cxn modelId="{B5651E9D-15ED-CB47-9AA8-00B43C142DA8}" srcId="{8F4BE8F6-D45A-B242-8465-7E8C2ACB770A}" destId="{D78A75CA-C4E0-E94D-97AE-A56F525457C0}" srcOrd="2" destOrd="0" parTransId="{BA0ED479-0199-DF4D-9316-A4F52309A705}" sibTransId="{D381FC1E-F5B6-7C4E-B51D-ADC6BB07B566}"/>
    <dgm:cxn modelId="{F36A82A7-C3D2-D540-9EEC-25B2C7356065}" srcId="{FB4A5E6F-AED7-4D4C-8BBA-2850FF6B0D97}" destId="{57CCBA14-166D-0346-A0E9-575E25B77D2D}" srcOrd="1" destOrd="0" parTransId="{5FF41247-DB3F-3A47-A222-0909435089DA}" sibTransId="{2D9568AF-9C87-3F48-9332-69E4703A5FD1}"/>
    <dgm:cxn modelId="{A976CCAB-12B5-224F-BAE8-847DE403FA6A}" srcId="{91E4051B-1164-1640-B090-692C8B2EE01B}" destId="{3086EB78-827F-5440-A3B4-E5D762D86DFA}" srcOrd="0" destOrd="0" parTransId="{3E238212-DD79-024A-913F-DE02052C4CEB}" sibTransId="{FA90A58B-6D05-0C4C-9AB7-54DE2D438170}"/>
    <dgm:cxn modelId="{3058F0AF-6DF6-A242-BEF9-B48137F67E2F}" srcId="{57CCBA14-166D-0346-A0E9-575E25B77D2D}" destId="{D71AFCC4-A868-244E-AE7E-AF3A2CBD64CE}" srcOrd="3" destOrd="0" parTransId="{99FF492D-F1E4-E54F-9CF5-761AA9889FDC}" sibTransId="{95D76806-D3DD-2044-8B85-B815D74ABEBC}"/>
    <dgm:cxn modelId="{5BCDA4B0-0FC3-7349-A0FA-CFB0D9EB188A}" srcId="{57CCBA14-166D-0346-A0E9-575E25B77D2D}" destId="{7CF758E0-0C52-B54A-8990-C2C9D044AA2F}" srcOrd="5" destOrd="0" parTransId="{C0E7E086-63BE-E649-9E94-EC26FE892A46}" sibTransId="{C3136FF3-8294-4E45-A52E-710102FF0C92}"/>
    <dgm:cxn modelId="{F23DB1B0-CCC1-344E-AE6F-6F121F830FAE}" type="presOf" srcId="{3086EB78-827F-5440-A3B4-E5D762D86DFA}" destId="{4B3E2148-A697-D84F-9081-231271ED77ED}" srcOrd="0" destOrd="0" presId="urn:microsoft.com/office/officeart/2005/8/layout/hList1"/>
    <dgm:cxn modelId="{9F4309BA-12B9-D04B-AA53-A44ACD699507}" type="presOf" srcId="{FB4A5E6F-AED7-4D4C-8BBA-2850FF6B0D97}" destId="{CCD4056A-79DD-C345-B1F4-43BF8DCB43BE}" srcOrd="0" destOrd="0" presId="urn:microsoft.com/office/officeart/2005/8/layout/hList1"/>
    <dgm:cxn modelId="{688643BC-FAE6-C64C-A5E1-2FC62C92206A}" srcId="{57CCBA14-166D-0346-A0E9-575E25B77D2D}" destId="{CEE0FC26-C5E7-E848-A713-76C4E7337E6C}" srcOrd="4" destOrd="0" parTransId="{66C5D85C-0EBC-6C42-876D-11F07AFDF92B}" sibTransId="{0A5B7912-A614-E248-AA7C-31B6EDEFD442}"/>
    <dgm:cxn modelId="{C6973ABE-2AC4-BF4D-A116-C56D7A70E2BB}" srcId="{57CCBA14-166D-0346-A0E9-575E25B77D2D}" destId="{4F982985-8F25-1642-83AF-36E243DC8CE2}" srcOrd="2" destOrd="0" parTransId="{BF291EB8-0FE7-244B-BF16-AB54D91381D6}" sibTransId="{054B843C-4BB6-854E-AD6E-33B5C752EBA1}"/>
    <dgm:cxn modelId="{7DA1A4C0-93B8-614E-ABAB-1BF6D3E4070D}" type="presOf" srcId="{D71AFCC4-A868-244E-AE7E-AF3A2CBD64CE}" destId="{8115F80E-3369-894D-91B1-1D86A9785D24}" srcOrd="0" destOrd="3" presId="urn:microsoft.com/office/officeart/2005/8/layout/hList1"/>
    <dgm:cxn modelId="{F70A6ACD-FD31-6043-BE6B-DAF7DA59E0A9}" srcId="{91E4051B-1164-1640-B090-692C8B2EE01B}" destId="{B7938543-76D8-7E4C-A3E3-ACBD796064A6}" srcOrd="3" destOrd="0" parTransId="{07D15437-3493-394E-BAF7-4AAF3E23B360}" sibTransId="{2B4F78AB-9008-3048-A9BD-1763FAB86AB6}"/>
    <dgm:cxn modelId="{761E40EE-002F-A94E-833F-0636F15072B8}" srcId="{8F4BE8F6-D45A-B242-8465-7E8C2ACB770A}" destId="{0815528A-3DEB-2D4F-BED7-02CA89E9BCB5}" srcOrd="3" destOrd="0" parTransId="{2F57634A-D66A-FB4E-83B3-C68B6EE515DE}" sibTransId="{60E8AE8B-0E3B-B54E-A7E4-F91AC44E3B54}"/>
    <dgm:cxn modelId="{C7BD4FEE-A486-2646-8EAA-DD9C1E122A6E}" type="presOf" srcId="{A6CC0D53-00B8-B447-B017-3136363B219E}" destId="{839C313F-8004-B54C-B520-E1C0DE9B8ECD}" srcOrd="0" destOrd="1" presId="urn:microsoft.com/office/officeart/2005/8/layout/hList1"/>
    <dgm:cxn modelId="{E06F86F3-A4D9-FB49-AE0F-B89D46981CF8}" type="presOf" srcId="{0440F568-79BC-0E43-899C-C59322B7017D}" destId="{8115F80E-3369-894D-91B1-1D86A9785D24}" srcOrd="0" destOrd="6" presId="urn:microsoft.com/office/officeart/2005/8/layout/hList1"/>
    <dgm:cxn modelId="{0DA418F5-7F5D-944C-8D3D-02F2B8300F14}" srcId="{FB4A5E6F-AED7-4D4C-8BBA-2850FF6B0D97}" destId="{8F4BE8F6-D45A-B242-8465-7E8C2ACB770A}" srcOrd="2" destOrd="0" parTransId="{D4F80B65-0DD8-704A-8BD8-35EC911CF3A0}" sibTransId="{1250BAC5-2065-6F46-95ED-07D70B1AE025}"/>
    <dgm:cxn modelId="{4336D9FF-27B4-F143-A953-D5555F1E28B6}" type="presOf" srcId="{CEE0FC26-C5E7-E848-A713-76C4E7337E6C}" destId="{8115F80E-3369-894D-91B1-1D86A9785D24}" srcOrd="0" destOrd="4" presId="urn:microsoft.com/office/officeart/2005/8/layout/hList1"/>
    <dgm:cxn modelId="{D7C7D245-ED7C-D24F-9CC2-E61AB3C5EB84}" type="presParOf" srcId="{CCD4056A-79DD-C345-B1F4-43BF8DCB43BE}" destId="{EF01079C-AB4A-9C4A-8476-534D5B7ACFAB}" srcOrd="0" destOrd="0" presId="urn:microsoft.com/office/officeart/2005/8/layout/hList1"/>
    <dgm:cxn modelId="{A69330C6-84D2-8D4A-9A58-F30B247462BF}" type="presParOf" srcId="{EF01079C-AB4A-9C4A-8476-534D5B7ACFAB}" destId="{B91C5665-9BD6-6D43-966B-17DDD6B2E3FC}" srcOrd="0" destOrd="0" presId="urn:microsoft.com/office/officeart/2005/8/layout/hList1"/>
    <dgm:cxn modelId="{3139DC06-9719-3343-BD4D-38C94DBE657D}" type="presParOf" srcId="{EF01079C-AB4A-9C4A-8476-534D5B7ACFAB}" destId="{4B3E2148-A697-D84F-9081-231271ED77ED}" srcOrd="1" destOrd="0" presId="urn:microsoft.com/office/officeart/2005/8/layout/hList1"/>
    <dgm:cxn modelId="{53E1353B-9DD4-5A45-9E7E-3973BC8FE557}" type="presParOf" srcId="{CCD4056A-79DD-C345-B1F4-43BF8DCB43BE}" destId="{A63EF1DD-F87F-FB4D-8BDF-8A5F9D7FFF2F}" srcOrd="1" destOrd="0" presId="urn:microsoft.com/office/officeart/2005/8/layout/hList1"/>
    <dgm:cxn modelId="{33C9F9D5-414A-434B-9568-2E79A97E60E3}" type="presParOf" srcId="{CCD4056A-79DD-C345-B1F4-43BF8DCB43BE}" destId="{B87FBF70-F7C4-C34A-AE5E-3FA437EA4940}" srcOrd="2" destOrd="0" presId="urn:microsoft.com/office/officeart/2005/8/layout/hList1"/>
    <dgm:cxn modelId="{275DE88E-EA87-3645-B388-999DB812A860}" type="presParOf" srcId="{B87FBF70-F7C4-C34A-AE5E-3FA437EA4940}" destId="{404DD951-0FA0-DF40-9385-046DC55075E0}" srcOrd="0" destOrd="0" presId="urn:microsoft.com/office/officeart/2005/8/layout/hList1"/>
    <dgm:cxn modelId="{A0170713-3647-3441-B988-8E27C7CFEAC7}" type="presParOf" srcId="{B87FBF70-F7C4-C34A-AE5E-3FA437EA4940}" destId="{8115F80E-3369-894D-91B1-1D86A9785D24}" srcOrd="1" destOrd="0" presId="urn:microsoft.com/office/officeart/2005/8/layout/hList1"/>
    <dgm:cxn modelId="{DDC213D0-166B-7A43-B996-A2E9B5491DAF}" type="presParOf" srcId="{CCD4056A-79DD-C345-B1F4-43BF8DCB43BE}" destId="{8B2CA4A8-4F6A-2743-B499-DF0E18FA1D27}" srcOrd="3" destOrd="0" presId="urn:microsoft.com/office/officeart/2005/8/layout/hList1"/>
    <dgm:cxn modelId="{AB5069F3-3274-194E-8155-9776826B843C}" type="presParOf" srcId="{CCD4056A-79DD-C345-B1F4-43BF8DCB43BE}" destId="{34611067-69C4-C84A-A496-199FF8E56E60}" srcOrd="4" destOrd="0" presId="urn:microsoft.com/office/officeart/2005/8/layout/hList1"/>
    <dgm:cxn modelId="{47EB5700-D0A1-F841-8181-FFA1CEE11754}" type="presParOf" srcId="{34611067-69C4-C84A-A496-199FF8E56E60}" destId="{FB08AA59-5A1B-2D49-8727-4D08F06E0E5B}" srcOrd="0" destOrd="0" presId="urn:microsoft.com/office/officeart/2005/8/layout/hList1"/>
    <dgm:cxn modelId="{0562F2B3-74D4-BB4A-B52C-CDFBD09308B9}" type="presParOf" srcId="{34611067-69C4-C84A-A496-199FF8E56E60}" destId="{839C313F-8004-B54C-B520-E1C0DE9B8ECD}"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5F28F-4587-EB45-9713-446D323D3F0B}">
      <dsp:nvSpPr>
        <dsp:cNvPr id="0" name=""/>
        <dsp:cNvSpPr/>
      </dsp:nvSpPr>
      <dsp:spPr>
        <a:xfrm>
          <a:off x="3167" y="427686"/>
          <a:ext cx="1199688" cy="1026427"/>
        </a:xfrm>
        <a:prstGeom prst="roundRect">
          <a:avLst>
            <a:gd name="adj" fmla="val 1000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venir Next" panose="020B0503020202020204" pitchFamily="34" charset="0"/>
            </a:rPr>
            <a:t>Leadership Teams &amp; Team Building</a:t>
          </a:r>
        </a:p>
      </dsp:txBody>
      <dsp:txXfrm>
        <a:off x="33230" y="457749"/>
        <a:ext cx="1139562" cy="966301"/>
      </dsp:txXfrm>
    </dsp:sp>
    <dsp:sp modelId="{18E4AAB2-0CC4-1A4E-8FEE-0F32EDA75F18}">
      <dsp:nvSpPr>
        <dsp:cNvPr id="0" name=""/>
        <dsp:cNvSpPr/>
      </dsp:nvSpPr>
      <dsp:spPr>
        <a:xfrm>
          <a:off x="1322824" y="792139"/>
          <a:ext cx="254333" cy="297522"/>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latin typeface="Avenir Next" panose="020B0503020202020204" pitchFamily="34" charset="0"/>
          </a:endParaRPr>
        </a:p>
      </dsp:txBody>
      <dsp:txXfrm>
        <a:off x="1322824" y="851643"/>
        <a:ext cx="178033" cy="178514"/>
      </dsp:txXfrm>
    </dsp:sp>
    <dsp:sp modelId="{1BEAFD0E-F35A-6B43-B68F-96F186F2922E}">
      <dsp:nvSpPr>
        <dsp:cNvPr id="0" name=""/>
        <dsp:cNvSpPr/>
      </dsp:nvSpPr>
      <dsp:spPr>
        <a:xfrm>
          <a:off x="1682731" y="437526"/>
          <a:ext cx="1199688" cy="1006748"/>
        </a:xfrm>
        <a:prstGeom prst="roundRect">
          <a:avLst>
            <a:gd name="adj" fmla="val 1000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venir Next" panose="020B0503020202020204" pitchFamily="34" charset="0"/>
            </a:rPr>
            <a:t>Initial Professional Development </a:t>
          </a:r>
        </a:p>
      </dsp:txBody>
      <dsp:txXfrm>
        <a:off x="1712218" y="467013"/>
        <a:ext cx="1140714" cy="947774"/>
      </dsp:txXfrm>
    </dsp:sp>
    <dsp:sp modelId="{CA0DBD9C-445C-DF43-994B-4ADBACDAC36E}">
      <dsp:nvSpPr>
        <dsp:cNvPr id="0" name=""/>
        <dsp:cNvSpPr/>
      </dsp:nvSpPr>
      <dsp:spPr>
        <a:xfrm>
          <a:off x="3002388" y="792139"/>
          <a:ext cx="254333" cy="297522"/>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latin typeface="Avenir Next" panose="020B0503020202020204" pitchFamily="34" charset="0"/>
          </a:endParaRPr>
        </a:p>
      </dsp:txBody>
      <dsp:txXfrm>
        <a:off x="3002388" y="851643"/>
        <a:ext cx="178033" cy="178514"/>
      </dsp:txXfrm>
    </dsp:sp>
    <dsp:sp modelId="{8920A99A-2880-C343-BE7C-64393CB89091}">
      <dsp:nvSpPr>
        <dsp:cNvPr id="0" name=""/>
        <dsp:cNvSpPr/>
      </dsp:nvSpPr>
      <dsp:spPr>
        <a:xfrm>
          <a:off x="3362294" y="457200"/>
          <a:ext cx="1199688" cy="967399"/>
        </a:xfrm>
        <a:prstGeom prst="roundRect">
          <a:avLst>
            <a:gd name="adj" fmla="val 10000"/>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venir Next" panose="020B0503020202020204" pitchFamily="34" charset="0"/>
            </a:rPr>
            <a:t>Needs Assessment </a:t>
          </a:r>
        </a:p>
      </dsp:txBody>
      <dsp:txXfrm>
        <a:off x="3390628" y="485534"/>
        <a:ext cx="1143020" cy="910731"/>
      </dsp:txXfrm>
    </dsp:sp>
    <dsp:sp modelId="{FC88EB88-8BF9-4D45-AB45-CC6BEFE5D1F2}">
      <dsp:nvSpPr>
        <dsp:cNvPr id="0" name=""/>
        <dsp:cNvSpPr/>
      </dsp:nvSpPr>
      <dsp:spPr>
        <a:xfrm>
          <a:off x="4681951" y="792139"/>
          <a:ext cx="254333" cy="297522"/>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latin typeface="Avenir Next" panose="020B0503020202020204" pitchFamily="34" charset="0"/>
          </a:endParaRPr>
        </a:p>
      </dsp:txBody>
      <dsp:txXfrm>
        <a:off x="4681951" y="851643"/>
        <a:ext cx="178033" cy="178514"/>
      </dsp:txXfrm>
    </dsp:sp>
    <dsp:sp modelId="{C36C71C1-2718-CD42-9031-96C69AF96C41}">
      <dsp:nvSpPr>
        <dsp:cNvPr id="0" name=""/>
        <dsp:cNvSpPr/>
      </dsp:nvSpPr>
      <dsp:spPr>
        <a:xfrm>
          <a:off x="5041858" y="467040"/>
          <a:ext cx="1199688" cy="947720"/>
        </a:xfrm>
        <a:prstGeom prst="roundRect">
          <a:avLst>
            <a:gd name="adj" fmla="val 10000"/>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Avenir Next" panose="020B0503020202020204" pitchFamily="34" charset="0"/>
            </a:rPr>
            <a:t>Goal Setting &amp; Action Planning </a:t>
          </a:r>
        </a:p>
      </dsp:txBody>
      <dsp:txXfrm>
        <a:off x="5069616" y="494798"/>
        <a:ext cx="1144172" cy="892204"/>
      </dsp:txXfrm>
    </dsp:sp>
    <dsp:sp modelId="{EBF74811-FA43-7941-8D09-90AA5879A510}">
      <dsp:nvSpPr>
        <dsp:cNvPr id="0" name=""/>
        <dsp:cNvSpPr/>
      </dsp:nvSpPr>
      <dsp:spPr>
        <a:xfrm>
          <a:off x="6361515" y="792139"/>
          <a:ext cx="254333" cy="297522"/>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latin typeface="Avenir Next" panose="020B0503020202020204" pitchFamily="34" charset="0"/>
          </a:endParaRPr>
        </a:p>
      </dsp:txBody>
      <dsp:txXfrm>
        <a:off x="6361515" y="851643"/>
        <a:ext cx="178033" cy="178514"/>
      </dsp:txXfrm>
    </dsp:sp>
    <dsp:sp modelId="{B9BC56E5-BC88-214C-86C0-D8BD96BF04E3}">
      <dsp:nvSpPr>
        <dsp:cNvPr id="0" name=""/>
        <dsp:cNvSpPr/>
      </dsp:nvSpPr>
      <dsp:spPr>
        <a:xfrm>
          <a:off x="6721421" y="486714"/>
          <a:ext cx="1199688" cy="908371"/>
        </a:xfrm>
        <a:prstGeom prst="roundRect">
          <a:avLst>
            <a:gd name="adj" fmla="val 10000"/>
          </a:avLst>
        </a:prstGeom>
        <a:solidFill>
          <a:schemeClr val="accent6"/>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venir Next" panose="020B0503020202020204" pitchFamily="34" charset="0"/>
            </a:rPr>
            <a:t>Plan Implementation and Professional Development</a:t>
          </a:r>
        </a:p>
      </dsp:txBody>
      <dsp:txXfrm>
        <a:off x="6748026" y="513319"/>
        <a:ext cx="1146478" cy="855161"/>
      </dsp:txXfrm>
    </dsp:sp>
    <dsp:sp modelId="{11DAB3A0-1A69-4E45-ADA3-028A3A9CD88E}">
      <dsp:nvSpPr>
        <dsp:cNvPr id="0" name=""/>
        <dsp:cNvSpPr/>
      </dsp:nvSpPr>
      <dsp:spPr>
        <a:xfrm>
          <a:off x="8041078" y="792139"/>
          <a:ext cx="254333" cy="297522"/>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latin typeface="Avenir Next" panose="020B0503020202020204" pitchFamily="34" charset="0"/>
          </a:endParaRPr>
        </a:p>
      </dsp:txBody>
      <dsp:txXfrm>
        <a:off x="8041078" y="851643"/>
        <a:ext cx="178033" cy="178514"/>
      </dsp:txXfrm>
    </dsp:sp>
    <dsp:sp modelId="{5C099C84-C7E3-964D-8AD3-38566D03ABF0}">
      <dsp:nvSpPr>
        <dsp:cNvPr id="0" name=""/>
        <dsp:cNvSpPr/>
      </dsp:nvSpPr>
      <dsp:spPr>
        <a:xfrm>
          <a:off x="8400985" y="476875"/>
          <a:ext cx="1199688" cy="928049"/>
        </a:xfrm>
        <a:prstGeom prst="roundRect">
          <a:avLst>
            <a:gd name="adj" fmla="val 10000"/>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venir Next" panose="020B0503020202020204" pitchFamily="34" charset="0"/>
            </a:rPr>
            <a:t>Facilitated Evaluation &amp; Planning for Sustainability </a:t>
          </a:r>
        </a:p>
      </dsp:txBody>
      <dsp:txXfrm>
        <a:off x="8428167" y="504057"/>
        <a:ext cx="1145324" cy="873685"/>
      </dsp:txXfrm>
    </dsp:sp>
    <dsp:sp modelId="{3E32A9FC-72A0-7846-A7FD-C68A9924C64B}">
      <dsp:nvSpPr>
        <dsp:cNvPr id="0" name=""/>
        <dsp:cNvSpPr/>
      </dsp:nvSpPr>
      <dsp:spPr>
        <a:xfrm>
          <a:off x="9720642" y="792139"/>
          <a:ext cx="254333" cy="297522"/>
        </a:xfrm>
        <a:prstGeom prst="rightArrow">
          <a:avLst>
            <a:gd name="adj1" fmla="val 60000"/>
            <a:gd name="adj2" fmla="val 50000"/>
          </a:avLst>
        </a:prstGeom>
        <a:solidFill>
          <a:schemeClr val="bg2">
            <a:lumMod val="75000"/>
          </a:schemeClr>
        </a:solidFill>
        <a:ln>
          <a:solidFill>
            <a:schemeClr val="bg2">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latin typeface="Avenir Next" panose="020B0503020202020204" pitchFamily="34" charset="0"/>
          </a:endParaRPr>
        </a:p>
      </dsp:txBody>
      <dsp:txXfrm>
        <a:off x="9720642" y="851643"/>
        <a:ext cx="178033" cy="178514"/>
      </dsp:txXfrm>
    </dsp:sp>
    <dsp:sp modelId="{B6D2259B-53DE-A140-B712-FE9361F7416D}">
      <dsp:nvSpPr>
        <dsp:cNvPr id="0" name=""/>
        <dsp:cNvSpPr/>
      </dsp:nvSpPr>
      <dsp:spPr>
        <a:xfrm>
          <a:off x="10080548" y="467040"/>
          <a:ext cx="1199688" cy="947720"/>
        </a:xfrm>
        <a:prstGeom prst="roundRect">
          <a:avLst>
            <a:gd name="adj" fmla="val 10000"/>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venir Next" panose="020B0503020202020204" pitchFamily="34" charset="0"/>
            </a:rPr>
            <a:t>Annual Site Showcase</a:t>
          </a:r>
        </a:p>
      </dsp:txBody>
      <dsp:txXfrm>
        <a:off x="10108306" y="494798"/>
        <a:ext cx="1144172" cy="8922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C5665-9BD6-6D43-966B-17DDD6B2E3FC}">
      <dsp:nvSpPr>
        <dsp:cNvPr id="0" name=""/>
        <dsp:cNvSpPr/>
      </dsp:nvSpPr>
      <dsp:spPr>
        <a:xfrm>
          <a:off x="3719" y="401700"/>
          <a:ext cx="3626856" cy="145074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mn-lt"/>
            </a:rPr>
            <a:t>Professional Development</a:t>
          </a:r>
        </a:p>
      </dsp:txBody>
      <dsp:txXfrm>
        <a:off x="3719" y="401700"/>
        <a:ext cx="3626856" cy="1450742"/>
      </dsp:txXfrm>
    </dsp:sp>
    <dsp:sp modelId="{4B3E2148-A697-D84F-9081-231271ED77ED}">
      <dsp:nvSpPr>
        <dsp:cNvPr id="0" name=""/>
        <dsp:cNvSpPr/>
      </dsp:nvSpPr>
      <dsp:spPr>
        <a:xfrm>
          <a:off x="3719" y="1852443"/>
          <a:ext cx="3626856" cy="321164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mn-lt"/>
            </a:rPr>
            <a:t>Knowledge building</a:t>
          </a:r>
        </a:p>
        <a:p>
          <a:pPr marL="228600" lvl="1" indent="-228600" algn="l" defTabSz="1066800">
            <a:lnSpc>
              <a:spcPct val="90000"/>
            </a:lnSpc>
            <a:spcBef>
              <a:spcPct val="0"/>
            </a:spcBef>
            <a:spcAft>
              <a:spcPct val="15000"/>
            </a:spcAft>
            <a:buChar char="•"/>
          </a:pPr>
          <a:r>
            <a:rPr lang="en-US" sz="2400" kern="1200" dirty="0">
              <a:latin typeface="+mn-lt"/>
            </a:rPr>
            <a:t>Targeted needs assessment</a:t>
          </a:r>
        </a:p>
        <a:p>
          <a:pPr marL="228600" lvl="1" indent="-228600" algn="l" defTabSz="1066800">
            <a:lnSpc>
              <a:spcPct val="90000"/>
            </a:lnSpc>
            <a:spcBef>
              <a:spcPct val="0"/>
            </a:spcBef>
            <a:spcAft>
              <a:spcPct val="15000"/>
            </a:spcAft>
            <a:buChar char="•"/>
          </a:pPr>
          <a:r>
            <a:rPr lang="en-US" sz="2400" kern="1200" dirty="0">
              <a:latin typeface="+mn-lt"/>
            </a:rPr>
            <a:t>Information and resources</a:t>
          </a:r>
        </a:p>
        <a:p>
          <a:pPr marL="228600" lvl="1" indent="-228600" algn="l" defTabSz="1066800">
            <a:lnSpc>
              <a:spcPct val="90000"/>
            </a:lnSpc>
            <a:spcBef>
              <a:spcPct val="0"/>
            </a:spcBef>
            <a:spcAft>
              <a:spcPct val="15000"/>
            </a:spcAft>
            <a:buChar char="•"/>
          </a:pPr>
          <a:r>
            <a:rPr lang="en-US" sz="2400" kern="1200" dirty="0">
              <a:latin typeface="+mn-lt"/>
            </a:rPr>
            <a:t>Site-based training</a:t>
          </a:r>
        </a:p>
      </dsp:txBody>
      <dsp:txXfrm>
        <a:off x="3719" y="1852443"/>
        <a:ext cx="3626856" cy="3211649"/>
      </dsp:txXfrm>
    </dsp:sp>
    <dsp:sp modelId="{404DD951-0FA0-DF40-9385-046DC55075E0}">
      <dsp:nvSpPr>
        <dsp:cNvPr id="0" name=""/>
        <dsp:cNvSpPr/>
      </dsp:nvSpPr>
      <dsp:spPr>
        <a:xfrm>
          <a:off x="4138336" y="401700"/>
          <a:ext cx="3626856" cy="145074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mn-lt"/>
            </a:rPr>
            <a:t>Collaboration</a:t>
          </a:r>
        </a:p>
      </dsp:txBody>
      <dsp:txXfrm>
        <a:off x="4138336" y="401700"/>
        <a:ext cx="3626856" cy="1450742"/>
      </dsp:txXfrm>
    </dsp:sp>
    <dsp:sp modelId="{8115F80E-3369-894D-91B1-1D86A9785D24}">
      <dsp:nvSpPr>
        <dsp:cNvPr id="0" name=""/>
        <dsp:cNvSpPr/>
      </dsp:nvSpPr>
      <dsp:spPr>
        <a:xfrm>
          <a:off x="4138336" y="1852443"/>
          <a:ext cx="3626856" cy="321164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mn-lt"/>
            </a:rPr>
            <a:t>Relationship building</a:t>
          </a:r>
        </a:p>
        <a:p>
          <a:pPr marL="228600" lvl="1" indent="-228600" algn="l" defTabSz="1066800">
            <a:lnSpc>
              <a:spcPct val="90000"/>
            </a:lnSpc>
            <a:spcBef>
              <a:spcPct val="0"/>
            </a:spcBef>
            <a:spcAft>
              <a:spcPct val="15000"/>
            </a:spcAft>
            <a:buChar char="•"/>
          </a:pPr>
          <a:r>
            <a:rPr lang="en-US" sz="2400" kern="1200" dirty="0">
              <a:latin typeface="+mn-lt"/>
            </a:rPr>
            <a:t>Regular meetings</a:t>
          </a:r>
        </a:p>
        <a:p>
          <a:pPr marL="228600" lvl="1" indent="-228600" algn="l" defTabSz="1066800">
            <a:lnSpc>
              <a:spcPct val="90000"/>
            </a:lnSpc>
            <a:spcBef>
              <a:spcPct val="0"/>
            </a:spcBef>
            <a:spcAft>
              <a:spcPct val="15000"/>
            </a:spcAft>
            <a:buChar char="•"/>
          </a:pPr>
          <a:r>
            <a:rPr lang="en-US" sz="2400" kern="1200" dirty="0">
              <a:latin typeface="+mn-lt"/>
            </a:rPr>
            <a:t>Goal development</a:t>
          </a:r>
        </a:p>
        <a:p>
          <a:pPr marL="228600" lvl="1" indent="-228600" algn="l" defTabSz="1066800">
            <a:lnSpc>
              <a:spcPct val="90000"/>
            </a:lnSpc>
            <a:spcBef>
              <a:spcPct val="0"/>
            </a:spcBef>
            <a:spcAft>
              <a:spcPct val="15000"/>
            </a:spcAft>
            <a:buChar char="•"/>
          </a:pPr>
          <a:r>
            <a:rPr lang="en-US" sz="2400" kern="1200" dirty="0">
              <a:latin typeface="+mn-lt"/>
            </a:rPr>
            <a:t>Progress monitoring</a:t>
          </a:r>
        </a:p>
        <a:p>
          <a:pPr marL="228600" lvl="1" indent="-228600" algn="l" defTabSz="1066800">
            <a:lnSpc>
              <a:spcPct val="90000"/>
            </a:lnSpc>
            <a:spcBef>
              <a:spcPct val="0"/>
            </a:spcBef>
            <a:spcAft>
              <a:spcPct val="15000"/>
            </a:spcAft>
            <a:buChar char="•"/>
          </a:pPr>
          <a:r>
            <a:rPr lang="en-US" sz="2400" kern="1200" dirty="0">
              <a:latin typeface="+mn-lt"/>
            </a:rPr>
            <a:t>Problem solving</a:t>
          </a:r>
        </a:p>
        <a:p>
          <a:pPr marL="228600" lvl="1" indent="-228600" algn="l" defTabSz="1066800">
            <a:lnSpc>
              <a:spcPct val="90000"/>
            </a:lnSpc>
            <a:spcBef>
              <a:spcPct val="0"/>
            </a:spcBef>
            <a:spcAft>
              <a:spcPct val="15000"/>
            </a:spcAft>
            <a:buChar char="•"/>
          </a:pPr>
          <a:r>
            <a:rPr lang="en-US" sz="2400" kern="1200" dirty="0">
              <a:latin typeface="+mn-lt"/>
            </a:rPr>
            <a:t>Outreach to families and students</a:t>
          </a:r>
        </a:p>
        <a:p>
          <a:pPr marL="228600" lvl="1" indent="-228600" algn="l" defTabSz="1066800">
            <a:lnSpc>
              <a:spcPct val="90000"/>
            </a:lnSpc>
            <a:spcBef>
              <a:spcPct val="0"/>
            </a:spcBef>
            <a:spcAft>
              <a:spcPct val="15000"/>
            </a:spcAft>
            <a:buChar char="•"/>
          </a:pPr>
          <a:endParaRPr lang="en-US" sz="2400" kern="1200" dirty="0">
            <a:latin typeface="+mn-lt"/>
          </a:endParaRPr>
        </a:p>
      </dsp:txBody>
      <dsp:txXfrm>
        <a:off x="4138336" y="1852443"/>
        <a:ext cx="3626856" cy="3211649"/>
      </dsp:txXfrm>
    </dsp:sp>
    <dsp:sp modelId="{FB08AA59-5A1B-2D49-8727-4D08F06E0E5B}">
      <dsp:nvSpPr>
        <dsp:cNvPr id="0" name=""/>
        <dsp:cNvSpPr/>
      </dsp:nvSpPr>
      <dsp:spPr>
        <a:xfrm>
          <a:off x="8272952" y="401700"/>
          <a:ext cx="3626856" cy="145074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mn-lt"/>
            </a:rPr>
            <a:t>Coordinated Activities</a:t>
          </a:r>
        </a:p>
      </dsp:txBody>
      <dsp:txXfrm>
        <a:off x="8272952" y="401700"/>
        <a:ext cx="3626856" cy="1450742"/>
      </dsp:txXfrm>
    </dsp:sp>
    <dsp:sp modelId="{839C313F-8004-B54C-B520-E1C0DE9B8ECD}">
      <dsp:nvSpPr>
        <dsp:cNvPr id="0" name=""/>
        <dsp:cNvSpPr/>
      </dsp:nvSpPr>
      <dsp:spPr>
        <a:xfrm>
          <a:off x="8272952" y="1852443"/>
          <a:ext cx="3626856" cy="321164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mn-lt"/>
            </a:rPr>
            <a:t>Pre-ETS workshops </a:t>
          </a:r>
        </a:p>
        <a:p>
          <a:pPr marL="228600" lvl="1" indent="-228600" algn="l" defTabSz="1066800">
            <a:lnSpc>
              <a:spcPct val="90000"/>
            </a:lnSpc>
            <a:spcBef>
              <a:spcPct val="0"/>
            </a:spcBef>
            <a:spcAft>
              <a:spcPct val="15000"/>
            </a:spcAft>
            <a:buChar char="•"/>
          </a:pPr>
          <a:r>
            <a:rPr lang="en-US" sz="2400" kern="1200">
              <a:latin typeface="+mn-lt"/>
            </a:rPr>
            <a:t>Guest speakers </a:t>
          </a:r>
        </a:p>
        <a:p>
          <a:pPr marL="228600" lvl="1" indent="-228600" algn="l" defTabSz="1066800">
            <a:lnSpc>
              <a:spcPct val="90000"/>
            </a:lnSpc>
            <a:spcBef>
              <a:spcPct val="0"/>
            </a:spcBef>
            <a:spcAft>
              <a:spcPct val="15000"/>
            </a:spcAft>
            <a:buChar char="•"/>
          </a:pPr>
          <a:r>
            <a:rPr lang="en-US" sz="2400" kern="1200" dirty="0">
              <a:latin typeface="+mn-lt"/>
            </a:rPr>
            <a:t>Informational interviews</a:t>
          </a:r>
        </a:p>
        <a:p>
          <a:pPr marL="228600" lvl="1" indent="-228600" algn="l" defTabSz="1066800">
            <a:lnSpc>
              <a:spcPct val="90000"/>
            </a:lnSpc>
            <a:spcBef>
              <a:spcPct val="0"/>
            </a:spcBef>
            <a:spcAft>
              <a:spcPct val="15000"/>
            </a:spcAft>
            <a:buChar char="•"/>
          </a:pPr>
          <a:r>
            <a:rPr lang="en-US" sz="2400" kern="1200" dirty="0">
              <a:latin typeface="+mn-lt"/>
            </a:rPr>
            <a:t>Building business partnerships</a:t>
          </a:r>
        </a:p>
      </dsp:txBody>
      <dsp:txXfrm>
        <a:off x="8272952" y="1852443"/>
        <a:ext cx="3626856" cy="321164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76391-7B1B-4AB7-BE77-858538242D12}" type="datetimeFigureOut">
              <a:rPr lang="en-US" smtClean="0"/>
              <a:t>5/31/2023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7334-31A2-42B0-ABB7-3454CFC3FDDC}" type="slidenum">
              <a:rPr lang="en-US" smtClean="0"/>
              <a:t>‹#›</a:t>
            </a:fld>
            <a:endParaRPr lang="en-US"/>
          </a:p>
        </p:txBody>
      </p:sp>
    </p:spTree>
    <p:extLst>
      <p:ext uri="{BB962C8B-B14F-4D97-AF65-F5344CB8AC3E}">
        <p14:creationId xmlns:p14="http://schemas.microsoft.com/office/powerpoint/2010/main" val="91310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1</a:t>
            </a:fld>
            <a:endParaRPr lang="en-US"/>
          </a:p>
        </p:txBody>
      </p:sp>
    </p:spTree>
    <p:extLst>
      <p:ext uri="{BB962C8B-B14F-4D97-AF65-F5344CB8AC3E}">
        <p14:creationId xmlns:p14="http://schemas.microsoft.com/office/powerpoint/2010/main" val="125159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a:t>
            </a:fld>
            <a:endParaRPr lang="en-US"/>
          </a:p>
        </p:txBody>
      </p:sp>
    </p:spTree>
    <p:extLst>
      <p:ext uri="{BB962C8B-B14F-4D97-AF65-F5344CB8AC3E}">
        <p14:creationId xmlns:p14="http://schemas.microsoft.com/office/powerpoint/2010/main" val="612469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a:t>
            </a:fld>
            <a:endParaRPr lang="en-US"/>
          </a:p>
        </p:txBody>
      </p:sp>
    </p:spTree>
    <p:extLst>
      <p:ext uri="{BB962C8B-B14F-4D97-AF65-F5344CB8AC3E}">
        <p14:creationId xmlns:p14="http://schemas.microsoft.com/office/powerpoint/2010/main" val="588858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p:txBody>
      </p:sp>
      <p:sp>
        <p:nvSpPr>
          <p:cNvPr id="4" name="Slide Number Placeholder 3"/>
          <p:cNvSpPr>
            <a:spLocks noGrp="1"/>
          </p:cNvSpPr>
          <p:nvPr>
            <p:ph type="sldNum" sz="quarter" idx="5"/>
          </p:nvPr>
        </p:nvSpPr>
        <p:spPr/>
        <p:txBody>
          <a:bodyPr/>
          <a:lstStyle/>
          <a:p>
            <a:fld id="{09C97334-31A2-42B0-ABB7-3454CFC3FDDC}" type="slidenum">
              <a:rPr lang="en-US" smtClean="0"/>
              <a:t>4</a:t>
            </a:fld>
            <a:endParaRPr lang="en-US"/>
          </a:p>
        </p:txBody>
      </p:sp>
    </p:spTree>
    <p:extLst>
      <p:ext uri="{BB962C8B-B14F-4D97-AF65-F5344CB8AC3E}">
        <p14:creationId xmlns:p14="http://schemas.microsoft.com/office/powerpoint/2010/main" val="2678089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5</a:t>
            </a:fld>
            <a:endParaRPr lang="en-US"/>
          </a:p>
        </p:txBody>
      </p:sp>
    </p:spTree>
    <p:extLst>
      <p:ext uri="{BB962C8B-B14F-4D97-AF65-F5344CB8AC3E}">
        <p14:creationId xmlns:p14="http://schemas.microsoft.com/office/powerpoint/2010/main" val="3573155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6</a:t>
            </a:fld>
            <a:endParaRPr lang="en-US"/>
          </a:p>
        </p:txBody>
      </p:sp>
    </p:spTree>
    <p:extLst>
      <p:ext uri="{BB962C8B-B14F-4D97-AF65-F5344CB8AC3E}">
        <p14:creationId xmlns:p14="http://schemas.microsoft.com/office/powerpoint/2010/main" val="417391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7</a:t>
            </a:fld>
            <a:endParaRPr lang="en-US"/>
          </a:p>
        </p:txBody>
      </p:sp>
    </p:spTree>
    <p:extLst>
      <p:ext uri="{BB962C8B-B14F-4D97-AF65-F5344CB8AC3E}">
        <p14:creationId xmlns:p14="http://schemas.microsoft.com/office/powerpoint/2010/main" val="369868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8</a:t>
            </a:fld>
            <a:endParaRPr lang="en-US"/>
          </a:p>
        </p:txBody>
      </p:sp>
    </p:spTree>
    <p:extLst>
      <p:ext uri="{BB962C8B-B14F-4D97-AF65-F5344CB8AC3E}">
        <p14:creationId xmlns:p14="http://schemas.microsoft.com/office/powerpoint/2010/main" val="288003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9</a:t>
            </a:fld>
            <a:endParaRPr lang="en-US"/>
          </a:p>
        </p:txBody>
      </p:sp>
    </p:spTree>
    <p:extLst>
      <p:ext uri="{BB962C8B-B14F-4D97-AF65-F5344CB8AC3E}">
        <p14:creationId xmlns:p14="http://schemas.microsoft.com/office/powerpoint/2010/main" val="1530240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10</a:t>
            </a:fld>
            <a:endParaRPr lang="en-US"/>
          </a:p>
        </p:txBody>
      </p:sp>
    </p:spTree>
    <p:extLst>
      <p:ext uri="{BB962C8B-B14F-4D97-AF65-F5344CB8AC3E}">
        <p14:creationId xmlns:p14="http://schemas.microsoft.com/office/powerpoint/2010/main" val="3194484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11</a:t>
            </a:fld>
            <a:endParaRPr lang="en-US"/>
          </a:p>
        </p:txBody>
      </p:sp>
    </p:spTree>
    <p:extLst>
      <p:ext uri="{BB962C8B-B14F-4D97-AF65-F5344CB8AC3E}">
        <p14:creationId xmlns:p14="http://schemas.microsoft.com/office/powerpoint/2010/main" val="1650675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12</a:t>
            </a:fld>
            <a:endParaRPr lang="en-US"/>
          </a:p>
        </p:txBody>
      </p:sp>
    </p:spTree>
    <p:extLst>
      <p:ext uri="{BB962C8B-B14F-4D97-AF65-F5344CB8AC3E}">
        <p14:creationId xmlns:p14="http://schemas.microsoft.com/office/powerpoint/2010/main" val="1866935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13</a:t>
            </a:fld>
            <a:endParaRPr lang="en-US"/>
          </a:p>
        </p:txBody>
      </p:sp>
    </p:spTree>
    <p:extLst>
      <p:ext uri="{BB962C8B-B14F-4D97-AF65-F5344CB8AC3E}">
        <p14:creationId xmlns:p14="http://schemas.microsoft.com/office/powerpoint/2010/main" val="328355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14</a:t>
            </a:fld>
            <a:endParaRPr lang="en-US"/>
          </a:p>
        </p:txBody>
      </p:sp>
    </p:spTree>
    <p:extLst>
      <p:ext uri="{BB962C8B-B14F-4D97-AF65-F5344CB8AC3E}">
        <p14:creationId xmlns:p14="http://schemas.microsoft.com/office/powerpoint/2010/main" val="4084860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15</a:t>
            </a:fld>
            <a:endParaRPr lang="en-US"/>
          </a:p>
        </p:txBody>
      </p:sp>
    </p:spTree>
    <p:extLst>
      <p:ext uri="{BB962C8B-B14F-4D97-AF65-F5344CB8AC3E}">
        <p14:creationId xmlns:p14="http://schemas.microsoft.com/office/powerpoint/2010/main" val="2089607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16</a:t>
            </a:fld>
            <a:endParaRPr lang="en-US"/>
          </a:p>
        </p:txBody>
      </p:sp>
    </p:spTree>
    <p:extLst>
      <p:ext uri="{BB962C8B-B14F-4D97-AF65-F5344CB8AC3E}">
        <p14:creationId xmlns:p14="http://schemas.microsoft.com/office/powerpoint/2010/main" val="2428211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17</a:t>
            </a:fld>
            <a:endParaRPr lang="en-US"/>
          </a:p>
        </p:txBody>
      </p:sp>
    </p:spTree>
    <p:extLst>
      <p:ext uri="{BB962C8B-B14F-4D97-AF65-F5344CB8AC3E}">
        <p14:creationId xmlns:p14="http://schemas.microsoft.com/office/powerpoint/2010/main" val="4243644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Holly</a:t>
            </a:r>
          </a:p>
          <a:p>
            <a:endParaRPr lang="en-US" dirty="0"/>
          </a:p>
          <a:p>
            <a:r>
              <a:rPr lang="en-US" dirty="0"/>
              <a:t>Opportunity for others</a:t>
            </a:r>
          </a:p>
          <a:p>
            <a:endParaRPr lang="en-US" dirty="0"/>
          </a:p>
          <a:p>
            <a:r>
              <a:rPr lang="en-US" dirty="0"/>
              <a:t>Mention number of sites, who the teams consisted of, what they did. 2021-2023</a:t>
            </a:r>
          </a:p>
        </p:txBody>
      </p:sp>
      <p:sp>
        <p:nvSpPr>
          <p:cNvPr id="4" name="Slide Number Placeholder 3"/>
          <p:cNvSpPr>
            <a:spLocks noGrp="1"/>
          </p:cNvSpPr>
          <p:nvPr>
            <p:ph type="sldNum" sz="quarter" idx="5"/>
          </p:nvPr>
        </p:nvSpPr>
        <p:spPr/>
        <p:txBody>
          <a:bodyPr/>
          <a:lstStyle/>
          <a:p>
            <a:fld id="{2569B873-8286-624A-8777-FD460711CF1D}" type="slidenum">
              <a:rPr lang="en-US" smtClean="0"/>
              <a:t>18</a:t>
            </a:fld>
            <a:endParaRPr lang="en-US"/>
          </a:p>
        </p:txBody>
      </p:sp>
    </p:spTree>
    <p:extLst>
      <p:ext uri="{BB962C8B-B14F-4D97-AF65-F5344CB8AC3E}">
        <p14:creationId xmlns:p14="http://schemas.microsoft.com/office/powerpoint/2010/main" val="1723489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19</a:t>
            </a:fld>
            <a:endParaRPr lang="en-US"/>
          </a:p>
        </p:txBody>
      </p:sp>
    </p:spTree>
    <p:extLst>
      <p:ext uri="{BB962C8B-B14F-4D97-AF65-F5344CB8AC3E}">
        <p14:creationId xmlns:p14="http://schemas.microsoft.com/office/powerpoint/2010/main" val="3953236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Marcus</a:t>
            </a:r>
          </a:p>
        </p:txBody>
      </p:sp>
      <p:sp>
        <p:nvSpPr>
          <p:cNvPr id="4" name="Slide Number Placeholder 3"/>
          <p:cNvSpPr>
            <a:spLocks noGrp="1"/>
          </p:cNvSpPr>
          <p:nvPr>
            <p:ph type="sldNum" sz="quarter" idx="5"/>
          </p:nvPr>
        </p:nvSpPr>
        <p:spPr/>
        <p:txBody>
          <a:bodyPr/>
          <a:lstStyle/>
          <a:p>
            <a:fld id="{98F934CB-4DCE-7549-BC8A-224D68151EB4}" type="slidenum">
              <a:rPr lang="en-US" smtClean="0"/>
              <a:t>20</a:t>
            </a:fld>
            <a:endParaRPr lang="en-US"/>
          </a:p>
        </p:txBody>
      </p:sp>
    </p:spTree>
    <p:extLst>
      <p:ext uri="{BB962C8B-B14F-4D97-AF65-F5344CB8AC3E}">
        <p14:creationId xmlns:p14="http://schemas.microsoft.com/office/powerpoint/2010/main" val="738655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latin typeface="+mj-lt"/>
              </a:rPr>
              <a:t>Pre-Post Survey on Professional Skills and Knowledge</a:t>
            </a:r>
          </a:p>
          <a:p>
            <a:r>
              <a:rPr lang="en-US" sz="2400" dirty="0">
                <a:cs typeface="Calibri"/>
              </a:rPr>
              <a:t>Quantitative – 5-point Likert scale:</a:t>
            </a:r>
          </a:p>
          <a:p>
            <a:pPr lvl="1"/>
            <a:r>
              <a:rPr lang="en-US" sz="2400" dirty="0">
                <a:cs typeface="Calibri"/>
              </a:rPr>
              <a:t>Knowledge of VR Services/Activities</a:t>
            </a:r>
          </a:p>
          <a:p>
            <a:pPr lvl="1"/>
            <a:r>
              <a:rPr lang="en-US" sz="2400" dirty="0">
                <a:cs typeface="Calibri"/>
              </a:rPr>
              <a:t>Importance of VR Services/Activities</a:t>
            </a:r>
          </a:p>
          <a:p>
            <a:pPr lvl="1"/>
            <a:r>
              <a:rPr lang="en-US" sz="2400" dirty="0">
                <a:cs typeface="Calibri"/>
              </a:rPr>
              <a:t>Confidence in Coordination and Delivery of Services/Activities</a:t>
            </a:r>
          </a:p>
          <a:p>
            <a:pPr lvl="1"/>
            <a:r>
              <a:rPr lang="en-US" sz="2400" dirty="0">
                <a:cs typeface="Calibri"/>
              </a:rPr>
              <a:t>Interest in Learning More about Services/Activities</a:t>
            </a:r>
          </a:p>
          <a:p>
            <a:pPr lvl="1"/>
            <a:r>
              <a:rPr lang="en-US" sz="2400" dirty="0">
                <a:cs typeface="Calibri"/>
              </a:rPr>
              <a:t>Implementation Factors </a:t>
            </a:r>
          </a:p>
          <a:p>
            <a:r>
              <a:rPr lang="en-US" sz="2400" dirty="0">
                <a:cs typeface="Calibri"/>
              </a:rPr>
              <a:t>Qualitative – Benefits, What Worked, Challenges, Suggestions</a:t>
            </a:r>
          </a:p>
          <a:p>
            <a:r>
              <a:rPr lang="en-US" sz="2400" dirty="0">
                <a:cs typeface="Calibri"/>
              </a:rPr>
              <a:t>37 participants completed the Pre-Survey and 16 participants completed the Post-Survey (matched responses for 10 participants)</a:t>
            </a:r>
          </a:p>
          <a:p>
            <a:endParaRPr lang="en-US" dirty="0"/>
          </a:p>
        </p:txBody>
      </p:sp>
      <p:sp>
        <p:nvSpPr>
          <p:cNvPr id="4" name="Slide Number Placeholder 3"/>
          <p:cNvSpPr>
            <a:spLocks noGrp="1"/>
          </p:cNvSpPr>
          <p:nvPr>
            <p:ph type="sldNum" sz="quarter" idx="5"/>
          </p:nvPr>
        </p:nvSpPr>
        <p:spPr/>
        <p:txBody>
          <a:bodyPr/>
          <a:lstStyle/>
          <a:p>
            <a:fld id="{09C97334-31A2-42B0-ABB7-3454CFC3FDDC}" type="slidenum">
              <a:rPr lang="en-US" smtClean="0"/>
              <a:t>21</a:t>
            </a:fld>
            <a:endParaRPr lang="en-US"/>
          </a:p>
        </p:txBody>
      </p:sp>
    </p:spTree>
    <p:extLst>
      <p:ext uri="{BB962C8B-B14F-4D97-AF65-F5344CB8AC3E}">
        <p14:creationId xmlns:p14="http://schemas.microsoft.com/office/powerpoint/2010/main" val="2542792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22</a:t>
            </a:fld>
            <a:endParaRPr lang="en-US"/>
          </a:p>
        </p:txBody>
      </p:sp>
    </p:spTree>
    <p:extLst>
      <p:ext uri="{BB962C8B-B14F-4D97-AF65-F5344CB8AC3E}">
        <p14:creationId xmlns:p14="http://schemas.microsoft.com/office/powerpoint/2010/main" val="72887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23</a:t>
            </a:fld>
            <a:endParaRPr lang="en-US"/>
          </a:p>
        </p:txBody>
      </p:sp>
    </p:spTree>
    <p:extLst>
      <p:ext uri="{BB962C8B-B14F-4D97-AF65-F5344CB8AC3E}">
        <p14:creationId xmlns:p14="http://schemas.microsoft.com/office/powerpoint/2010/main" val="2700363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Anya</a:t>
            </a:r>
          </a:p>
        </p:txBody>
      </p:sp>
      <p:sp>
        <p:nvSpPr>
          <p:cNvPr id="4" name="Slide Number Placeholder 3"/>
          <p:cNvSpPr>
            <a:spLocks noGrp="1"/>
          </p:cNvSpPr>
          <p:nvPr>
            <p:ph type="sldNum" sz="quarter" idx="5"/>
          </p:nvPr>
        </p:nvSpPr>
        <p:spPr/>
        <p:txBody>
          <a:bodyPr/>
          <a:lstStyle/>
          <a:p>
            <a:fld id="{98F934CB-4DCE-7549-BC8A-224D68151EB4}" type="slidenum">
              <a:rPr lang="en-US" smtClean="0"/>
              <a:t>24</a:t>
            </a:fld>
            <a:endParaRPr lang="en-US"/>
          </a:p>
        </p:txBody>
      </p:sp>
    </p:spTree>
    <p:extLst>
      <p:ext uri="{BB962C8B-B14F-4D97-AF65-F5344CB8AC3E}">
        <p14:creationId xmlns:p14="http://schemas.microsoft.com/office/powerpoint/2010/main" val="3768407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25</a:t>
            </a:fld>
            <a:endParaRPr lang="en-US"/>
          </a:p>
        </p:txBody>
      </p:sp>
    </p:spTree>
    <p:extLst>
      <p:ext uri="{BB962C8B-B14F-4D97-AF65-F5344CB8AC3E}">
        <p14:creationId xmlns:p14="http://schemas.microsoft.com/office/powerpoint/2010/main" val="2326126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Anya</a:t>
            </a:r>
          </a:p>
        </p:txBody>
      </p:sp>
      <p:sp>
        <p:nvSpPr>
          <p:cNvPr id="4" name="Slide Number Placeholder 3"/>
          <p:cNvSpPr>
            <a:spLocks noGrp="1"/>
          </p:cNvSpPr>
          <p:nvPr>
            <p:ph type="sldNum" sz="quarter" idx="5"/>
          </p:nvPr>
        </p:nvSpPr>
        <p:spPr/>
        <p:txBody>
          <a:bodyPr/>
          <a:lstStyle/>
          <a:p>
            <a:fld id="{09C97334-31A2-42B0-ABB7-3454CFC3FDDC}" type="slidenum">
              <a:rPr lang="en-US" smtClean="0"/>
              <a:t>26</a:t>
            </a:fld>
            <a:endParaRPr lang="en-US"/>
          </a:p>
        </p:txBody>
      </p:sp>
    </p:spTree>
    <p:extLst>
      <p:ext uri="{BB962C8B-B14F-4D97-AF65-F5344CB8AC3E}">
        <p14:creationId xmlns:p14="http://schemas.microsoft.com/office/powerpoint/2010/main" val="10562438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Anya</a:t>
            </a:r>
          </a:p>
        </p:txBody>
      </p:sp>
      <p:sp>
        <p:nvSpPr>
          <p:cNvPr id="4" name="Slide Number Placeholder 3"/>
          <p:cNvSpPr>
            <a:spLocks noGrp="1"/>
          </p:cNvSpPr>
          <p:nvPr>
            <p:ph type="sldNum" sz="quarter" idx="5"/>
          </p:nvPr>
        </p:nvSpPr>
        <p:spPr/>
        <p:txBody>
          <a:bodyPr/>
          <a:lstStyle/>
          <a:p>
            <a:fld id="{09C97334-31A2-42B0-ABB7-3454CFC3FDDC}" type="slidenum">
              <a:rPr lang="en-US" smtClean="0"/>
              <a:t>27</a:t>
            </a:fld>
            <a:endParaRPr lang="en-US"/>
          </a:p>
        </p:txBody>
      </p:sp>
    </p:spTree>
    <p:extLst>
      <p:ext uri="{BB962C8B-B14F-4D97-AF65-F5344CB8AC3E}">
        <p14:creationId xmlns:p14="http://schemas.microsoft.com/office/powerpoint/2010/main" val="17968134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Anya</a:t>
            </a:r>
          </a:p>
        </p:txBody>
      </p:sp>
      <p:sp>
        <p:nvSpPr>
          <p:cNvPr id="4" name="Slide Number Placeholder 3"/>
          <p:cNvSpPr>
            <a:spLocks noGrp="1"/>
          </p:cNvSpPr>
          <p:nvPr>
            <p:ph type="sldNum" sz="quarter" idx="5"/>
          </p:nvPr>
        </p:nvSpPr>
        <p:spPr/>
        <p:txBody>
          <a:bodyPr/>
          <a:lstStyle/>
          <a:p>
            <a:fld id="{09C97334-31A2-42B0-ABB7-3454CFC3FDDC}" type="slidenum">
              <a:rPr lang="en-US" smtClean="0"/>
              <a:t>28</a:t>
            </a:fld>
            <a:endParaRPr lang="en-US"/>
          </a:p>
        </p:txBody>
      </p:sp>
    </p:spTree>
    <p:extLst>
      <p:ext uri="{BB962C8B-B14F-4D97-AF65-F5344CB8AC3E}">
        <p14:creationId xmlns:p14="http://schemas.microsoft.com/office/powerpoint/2010/main" val="1196681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Anya</a:t>
            </a:r>
          </a:p>
        </p:txBody>
      </p:sp>
      <p:sp>
        <p:nvSpPr>
          <p:cNvPr id="4" name="Slide Number Placeholder 3"/>
          <p:cNvSpPr>
            <a:spLocks noGrp="1"/>
          </p:cNvSpPr>
          <p:nvPr>
            <p:ph type="sldNum" sz="quarter" idx="5"/>
          </p:nvPr>
        </p:nvSpPr>
        <p:spPr/>
        <p:txBody>
          <a:bodyPr/>
          <a:lstStyle/>
          <a:p>
            <a:fld id="{09C97334-31A2-42B0-ABB7-3454CFC3FDDC}" type="slidenum">
              <a:rPr lang="en-US" smtClean="0"/>
              <a:t>29</a:t>
            </a:fld>
            <a:endParaRPr lang="en-US"/>
          </a:p>
        </p:txBody>
      </p:sp>
    </p:spTree>
    <p:extLst>
      <p:ext uri="{BB962C8B-B14F-4D97-AF65-F5344CB8AC3E}">
        <p14:creationId xmlns:p14="http://schemas.microsoft.com/office/powerpoint/2010/main" val="385663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30</a:t>
            </a:fld>
            <a:endParaRPr lang="en-US"/>
          </a:p>
        </p:txBody>
      </p:sp>
    </p:spTree>
    <p:extLst>
      <p:ext uri="{BB962C8B-B14F-4D97-AF65-F5344CB8AC3E}">
        <p14:creationId xmlns:p14="http://schemas.microsoft.com/office/powerpoint/2010/main" val="40856388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C97334-31A2-42B0-ABB7-3454CFC3FDDC}" type="slidenum">
              <a:rPr lang="en-US" smtClean="0"/>
              <a:t>31</a:t>
            </a:fld>
            <a:endParaRPr lang="en-US"/>
          </a:p>
        </p:txBody>
      </p:sp>
    </p:spTree>
    <p:extLst>
      <p:ext uri="{BB962C8B-B14F-4D97-AF65-F5344CB8AC3E}">
        <p14:creationId xmlns:p14="http://schemas.microsoft.com/office/powerpoint/2010/main" val="39673816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All</a:t>
            </a:r>
            <a:endParaRPr lang="en-US" dirty="0"/>
          </a:p>
        </p:txBody>
      </p:sp>
      <p:sp>
        <p:nvSpPr>
          <p:cNvPr id="4" name="Slide Number Placeholder 3"/>
          <p:cNvSpPr>
            <a:spLocks noGrp="1"/>
          </p:cNvSpPr>
          <p:nvPr>
            <p:ph type="sldNum" sz="quarter" idx="5"/>
          </p:nvPr>
        </p:nvSpPr>
        <p:spPr/>
        <p:txBody>
          <a:bodyPr/>
          <a:lstStyle/>
          <a:p>
            <a:fld id="{98F934CB-4DCE-7549-BC8A-224D68151EB4}" type="slidenum">
              <a:rPr lang="en-US" smtClean="0"/>
              <a:t>32</a:t>
            </a:fld>
            <a:endParaRPr lang="en-US"/>
          </a:p>
        </p:txBody>
      </p:sp>
    </p:spTree>
    <p:extLst>
      <p:ext uri="{BB962C8B-B14F-4D97-AF65-F5344CB8AC3E}">
        <p14:creationId xmlns:p14="http://schemas.microsoft.com/office/powerpoint/2010/main" val="33026590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Anya</a:t>
            </a:r>
          </a:p>
        </p:txBody>
      </p:sp>
      <p:sp>
        <p:nvSpPr>
          <p:cNvPr id="4" name="Slide Number Placeholder 3"/>
          <p:cNvSpPr>
            <a:spLocks noGrp="1"/>
          </p:cNvSpPr>
          <p:nvPr>
            <p:ph type="sldNum" sz="quarter" idx="5"/>
          </p:nvPr>
        </p:nvSpPr>
        <p:spPr/>
        <p:txBody>
          <a:bodyPr/>
          <a:lstStyle/>
          <a:p>
            <a:fld id="{98F934CB-4DCE-7549-BC8A-224D68151EB4}" type="slidenum">
              <a:rPr lang="en-US" smtClean="0"/>
              <a:t>33</a:t>
            </a:fld>
            <a:endParaRPr lang="en-US"/>
          </a:p>
        </p:txBody>
      </p:sp>
    </p:spTree>
    <p:extLst>
      <p:ext uri="{BB962C8B-B14F-4D97-AF65-F5344CB8AC3E}">
        <p14:creationId xmlns:p14="http://schemas.microsoft.com/office/powerpoint/2010/main" val="1530993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Background pattern&#10;&#10;Description automatically generated">
            <a:extLst>
              <a:ext uri="{FF2B5EF4-FFF2-40B4-BE49-F238E27FC236}">
                <a16:creationId xmlns:a16="http://schemas.microsoft.com/office/drawing/2014/main" id="{B4ECA612-D869-1724-7980-E1E3A9D0B9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CF17B162-3E6B-3A27-92B4-BF2BFD44D5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9455"/>
          <a:stretch/>
        </p:blipFill>
        <p:spPr>
          <a:xfrm>
            <a:off x="101599" y="158546"/>
            <a:ext cx="11970328" cy="6051985"/>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Box 21">
            <a:extLst>
              <a:ext uri="{FF2B5EF4-FFF2-40B4-BE49-F238E27FC236}">
                <a16:creationId xmlns:a16="http://schemas.microsoft.com/office/drawing/2014/main" id="{2D61A2D2-9EDA-132D-D9C5-7294C2C2D311}"/>
              </a:ext>
            </a:extLst>
          </p:cNvPr>
          <p:cNvSpPr txBox="1"/>
          <p:nvPr userDrawn="1"/>
        </p:nvSpPr>
        <p:spPr>
          <a:xfrm>
            <a:off x="4443036" y="5835335"/>
            <a:ext cx="3084253" cy="323165"/>
          </a:xfrm>
          <a:prstGeom prst="rect">
            <a:avLst/>
          </a:prstGeom>
          <a:noFill/>
        </p:spPr>
        <p:txBody>
          <a:bodyPr wrap="square" rtlCol="0">
            <a:spAutoFit/>
          </a:bodyPr>
          <a:lstStyle/>
          <a:p>
            <a:pPr algn="ct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202771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10615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96DB5920-9B08-0A80-F86E-8BF5CFBDD3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643405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pic>
        <p:nvPicPr>
          <p:cNvPr id="10" name="Picture 9" descr="A picture containing graffiti&#10;&#10;Description automatically generated">
            <a:extLst>
              <a:ext uri="{FF2B5EF4-FFF2-40B4-BE49-F238E27FC236}">
                <a16:creationId xmlns:a16="http://schemas.microsoft.com/office/drawing/2014/main" id="{50C74654-D100-E745-9849-044A009B6A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1130" y="0"/>
            <a:ext cx="5140870" cy="6858000"/>
          </a:xfrm>
          <a:prstGeom prst="rect">
            <a:avLst/>
          </a:prstGeom>
        </p:spPr>
      </p:pic>
      <p:sp>
        <p:nvSpPr>
          <p:cNvPr id="11" name="TextBox 10">
            <a:extLst>
              <a:ext uri="{FF2B5EF4-FFF2-40B4-BE49-F238E27FC236}">
                <a16:creationId xmlns:a16="http://schemas.microsoft.com/office/drawing/2014/main" id="{0A23D0FA-F9B2-8403-785A-FAF4F6C83A78}"/>
              </a:ext>
            </a:extLst>
          </p:cNvPr>
          <p:cNvSpPr txBox="1"/>
          <p:nvPr userDrawn="1"/>
        </p:nvSpPr>
        <p:spPr>
          <a:xfrm>
            <a:off x="2386254" y="6399934"/>
            <a:ext cx="2359813" cy="323165"/>
          </a:xfrm>
          <a:prstGeom prst="rect">
            <a:avLst/>
          </a:prstGeom>
          <a:noFill/>
        </p:spPr>
        <p:txBody>
          <a:bodyPr wrap="none" rtlCol="0">
            <a:spAutoFit/>
          </a:bodyPr>
          <a:lstStyle/>
          <a:p>
            <a:r>
              <a:rPr lang="en-US" sz="1500" i="1" dirty="0"/>
              <a:t>A Mess </a:t>
            </a:r>
            <a:r>
              <a:rPr lang="en-US" sz="1500" dirty="0"/>
              <a:t>by Nessa </a:t>
            </a:r>
            <a:r>
              <a:rPr lang="en-US" sz="1500" dirty="0" err="1"/>
              <a:t>Ankney</a:t>
            </a:r>
            <a:endParaRPr lang="en-US" sz="1500" dirty="0"/>
          </a:p>
        </p:txBody>
      </p:sp>
    </p:spTree>
    <p:extLst>
      <p:ext uri="{BB962C8B-B14F-4D97-AF65-F5344CB8AC3E}">
        <p14:creationId xmlns:p14="http://schemas.microsoft.com/office/powerpoint/2010/main" val="21532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59239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7130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544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5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577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0AE783B-A2DF-BCCB-1304-AAF066A10E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2"/>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95642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E587FF13-839E-E308-3FF8-3864E8F86E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1533236" y="524739"/>
            <a:ext cx="9144000" cy="1862859"/>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33236" y="2500804"/>
            <a:ext cx="9144000" cy="823066"/>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descr="A picture containing toy&#10;&#10;Description automatically generated">
            <a:extLst>
              <a:ext uri="{FF2B5EF4-FFF2-40B4-BE49-F238E27FC236}">
                <a16:creationId xmlns:a16="http://schemas.microsoft.com/office/drawing/2014/main" id="{5E899515-02FC-A8BA-B852-2CAD9458D8B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0637" b="5465"/>
          <a:stretch/>
        </p:blipFill>
        <p:spPr>
          <a:xfrm>
            <a:off x="2673179" y="2686344"/>
            <a:ext cx="6845642" cy="3533481"/>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4614845" y="5991997"/>
            <a:ext cx="2980781" cy="323165"/>
          </a:xfrm>
          <a:prstGeom prst="rect">
            <a:avLst/>
          </a:prstGeom>
          <a:noFill/>
        </p:spPr>
        <p:txBody>
          <a:bodyPr wrap="square" rtlCol="0">
            <a:spAutoFit/>
          </a:bodyPr>
          <a:lstStyle/>
          <a:p>
            <a:pPr algn="ct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213816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1584308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DB150226-36BB-575C-789E-F7B741D9E2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274493" y="6411270"/>
            <a:ext cx="2583336" cy="323165"/>
          </a:xfrm>
          <a:prstGeom prst="rect">
            <a:avLst/>
          </a:prstGeom>
          <a:noFill/>
        </p:spPr>
        <p:txBody>
          <a:bodyPr wrap="none" rtlCol="0">
            <a:spAutoFit/>
          </a:bodyPr>
          <a:lstStyle/>
          <a:p>
            <a:r>
              <a:rPr lang="en-US" sz="1500" i="1" dirty="0"/>
              <a:t>Data Chip </a:t>
            </a:r>
            <a:r>
              <a:rPr lang="en-US" sz="1500" dirty="0"/>
              <a:t>by Nessa </a:t>
            </a:r>
            <a:r>
              <a:rPr lang="en-US" sz="1500" dirty="0" err="1"/>
              <a:t>Ankney</a:t>
            </a:r>
            <a:endParaRPr lang="en-US" sz="1500" dirty="0"/>
          </a:p>
        </p:txBody>
      </p:sp>
      <p:pic>
        <p:nvPicPr>
          <p:cNvPr id="19" name="Picture 18" descr="A picture containing text, electronics, circuit&#10;&#10;Description automatically generated">
            <a:extLst>
              <a:ext uri="{FF2B5EF4-FFF2-40B4-BE49-F238E27FC236}">
                <a16:creationId xmlns:a16="http://schemas.microsoft.com/office/drawing/2014/main" id="{8C0AA7CB-BFF7-0B87-4B87-97324D826D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0389" y="6350"/>
            <a:ext cx="5141611" cy="6858989"/>
          </a:xfrm>
          <a:prstGeom prst="rect">
            <a:avLst/>
          </a:prstGeom>
        </p:spPr>
      </p:pic>
      <p:sp>
        <p:nvSpPr>
          <p:cNvPr id="20" name="Title 1">
            <a:extLst>
              <a:ext uri="{FF2B5EF4-FFF2-40B4-BE49-F238E27FC236}">
                <a16:creationId xmlns:a16="http://schemas.microsoft.com/office/drawing/2014/main" id="{3D72DC2B-CC65-4355-FFAF-F93E268DB3B2}"/>
              </a:ext>
            </a:extLst>
          </p:cNvPr>
          <p:cNvSpPr>
            <a:spLocks noGrp="1"/>
          </p:cNvSpPr>
          <p:nvPr>
            <p:ph type="title"/>
          </p:nvPr>
        </p:nvSpPr>
        <p:spPr>
          <a:xfrm>
            <a:off x="349136" y="1709738"/>
            <a:ext cx="6434050" cy="2852737"/>
          </a:xfrm>
        </p:spPr>
        <p:txBody>
          <a:bodyPr anchor="b"/>
          <a:lstStyle>
            <a:lvl1pPr>
              <a:defRPr sz="6000"/>
            </a:lvl1pPr>
          </a:lstStyle>
          <a:p>
            <a:r>
              <a:rPr lang="en-US" dirty="0"/>
              <a:t>Click to edit Master title style</a:t>
            </a:r>
          </a:p>
        </p:txBody>
      </p:sp>
      <p:sp>
        <p:nvSpPr>
          <p:cNvPr id="21" name="Text Placeholder 2">
            <a:extLst>
              <a:ext uri="{FF2B5EF4-FFF2-40B4-BE49-F238E27FC236}">
                <a16:creationId xmlns:a16="http://schemas.microsoft.com/office/drawing/2014/main" id="{3681A6ED-494D-23ED-0648-DCD7FFF87F7C}"/>
              </a:ext>
            </a:extLst>
          </p:cNvPr>
          <p:cNvSpPr>
            <a:spLocks noGrp="1"/>
          </p:cNvSpPr>
          <p:nvPr>
            <p:ph type="body" idx="1"/>
          </p:nvPr>
        </p:nvSpPr>
        <p:spPr>
          <a:xfrm>
            <a:off x="349136" y="4589463"/>
            <a:ext cx="643405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17397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304524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502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490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69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316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8FF5130-BA47-674D-33C7-BB4849E557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9469"/>
          <a:stretch/>
        </p:blipFill>
        <p:spPr>
          <a:xfrm>
            <a:off x="0" y="0"/>
            <a:ext cx="12192000"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532430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48F3CD-C974-A22B-6B9E-DD33358DD791}"/>
              </a:ext>
            </a:extLst>
          </p:cNvPr>
          <p:cNvSpPr/>
          <p:nvPr userDrawn="1"/>
        </p:nvSpPr>
        <p:spPr>
          <a:xfrm>
            <a:off x="0" y="0"/>
            <a:ext cx="12192000" cy="6858000"/>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19431-9443-985B-6948-D55BB75B1DE3}"/>
              </a:ext>
            </a:extLst>
          </p:cNvPr>
          <p:cNvSpPr>
            <a:spLocks noGrp="1"/>
          </p:cNvSpPr>
          <p:nvPr>
            <p:ph type="ctrTitle"/>
          </p:nvPr>
        </p:nvSpPr>
        <p:spPr>
          <a:xfrm>
            <a:off x="2235200" y="1122363"/>
            <a:ext cx="7499927" cy="2387600"/>
          </a:xfr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E4205DBC-BD04-51AA-3E68-778066E20050}"/>
              </a:ext>
            </a:extLst>
          </p:cNvPr>
          <p:cNvSpPr>
            <a:spLocks noGrp="1"/>
          </p:cNvSpPr>
          <p:nvPr>
            <p:ph type="subTitle" idx="1"/>
          </p:nvPr>
        </p:nvSpPr>
        <p:spPr>
          <a:xfrm>
            <a:off x="1524000" y="3602038"/>
            <a:ext cx="9144000" cy="117166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7" name="Picture 16">
            <a:extLst>
              <a:ext uri="{FF2B5EF4-FFF2-40B4-BE49-F238E27FC236}">
                <a16:creationId xmlns:a16="http://schemas.microsoft.com/office/drawing/2014/main" id="{2D9D70DA-9981-CBE8-032A-FBC5E40B89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4608234"/>
            <a:ext cx="10795000" cy="1321154"/>
          </a:xfrm>
          <a:prstGeom prst="rect">
            <a:avLst/>
          </a:prstGeom>
        </p:spPr>
      </p:pic>
      <p:sp>
        <p:nvSpPr>
          <p:cNvPr id="22" name="TextBox 21">
            <a:extLst>
              <a:ext uri="{FF2B5EF4-FFF2-40B4-BE49-F238E27FC236}">
                <a16:creationId xmlns:a16="http://schemas.microsoft.com/office/drawing/2014/main" id="{2D61A2D2-9EDA-132D-D9C5-7294C2C2D311}"/>
              </a:ext>
            </a:extLst>
          </p:cNvPr>
          <p:cNvSpPr txBox="1"/>
          <p:nvPr userDrawn="1"/>
        </p:nvSpPr>
        <p:spPr>
          <a:xfrm>
            <a:off x="3940232" y="5871978"/>
            <a:ext cx="3474721" cy="323165"/>
          </a:xfrm>
          <a:prstGeom prst="rect">
            <a:avLst/>
          </a:prstGeom>
          <a:noFill/>
        </p:spPr>
        <p:txBody>
          <a:bodyPr wrap="square" rtlCol="0">
            <a:spAutoFit/>
          </a:bodyPr>
          <a:lstStyle/>
          <a:p>
            <a:pPr algn="r"/>
            <a:r>
              <a:rPr lang="en-US" sz="1500" i="0" dirty="0"/>
              <a:t>Artwork </a:t>
            </a:r>
            <a:r>
              <a:rPr lang="en-US" sz="1500" dirty="0"/>
              <a:t>by Nessa </a:t>
            </a:r>
            <a:r>
              <a:rPr lang="en-US" sz="1500" dirty="0" err="1"/>
              <a:t>Ankney</a:t>
            </a:r>
            <a:endParaRPr lang="en-US" sz="1500" dirty="0"/>
          </a:p>
        </p:txBody>
      </p:sp>
      <p:pic>
        <p:nvPicPr>
          <p:cNvPr id="21" name="Picture 20" descr="Shape&#10;&#10;Description automatically generated with medium confidence">
            <a:extLst>
              <a:ext uri="{FF2B5EF4-FFF2-40B4-BE49-F238E27FC236}">
                <a16:creationId xmlns:a16="http://schemas.microsoft.com/office/drawing/2014/main" id="{FAAB10ED-3739-21E2-AE55-269337AA89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
        <p:nvSpPr>
          <p:cNvPr id="8" name="Footer Placeholder 7">
            <a:extLst>
              <a:ext uri="{FF2B5EF4-FFF2-40B4-BE49-F238E27FC236}">
                <a16:creationId xmlns:a16="http://schemas.microsoft.com/office/drawing/2014/main" id="{386A7612-19EB-9920-D2A8-1E06EB98980D}"/>
              </a:ext>
            </a:extLst>
          </p:cNvPr>
          <p:cNvSpPr>
            <a:spLocks noGrp="1"/>
          </p:cNvSpPr>
          <p:nvPr>
            <p:ph type="ftr" sz="quarter" idx="11"/>
          </p:nvPr>
        </p:nvSpPr>
        <p:spPr/>
        <p:txBody>
          <a:bodyPr/>
          <a:lstStyle>
            <a:lvl1pPr>
              <a:defRPr lang="en-US" dirty="0" smtClean="0"/>
            </a:lvl1pPr>
          </a:lstStyle>
          <a:p>
            <a:r>
              <a:rPr lang="en-US" dirty="0"/>
              <a:t>Making Meaning: The Power of Post-School Outcome Data | June 27-29, 2023 | www.cctsForum.com</a:t>
            </a:r>
          </a:p>
        </p:txBody>
      </p:sp>
      <p:sp>
        <p:nvSpPr>
          <p:cNvPr id="7" name="Slide Number Placeholder 6">
            <a:extLst>
              <a:ext uri="{FF2B5EF4-FFF2-40B4-BE49-F238E27FC236}">
                <a16:creationId xmlns:a16="http://schemas.microsoft.com/office/drawing/2014/main" id="{28E769DC-551E-CA7C-E23F-2736DEE6E668}"/>
              </a:ext>
            </a:extLst>
          </p:cNvPr>
          <p:cNvSpPr>
            <a:spLocks noGrp="1"/>
          </p:cNvSpPr>
          <p:nvPr>
            <p:ph type="sldNum" sz="quarter" idx="10"/>
          </p:nvPr>
        </p:nvSpPr>
        <p:spPr/>
        <p:txBody>
          <a:bodyPr/>
          <a:lstStyle>
            <a:lvl1pPr>
              <a:defRPr lang="en-US" smtClean="0"/>
            </a:lvl1pPr>
          </a:lstStyle>
          <a:p>
            <a:fld id="{A4FE6FEB-5763-4CB4-ACE4-7E0D7693FADE}" type="slidenum">
              <a:rPr lang="en-US" smtClean="0"/>
              <a:pPr/>
              <a:t>‹#›</a:t>
            </a:fld>
            <a:endParaRPr lang="en-US" dirty="0"/>
          </a:p>
        </p:txBody>
      </p:sp>
    </p:spTree>
    <p:extLst>
      <p:ext uri="{BB962C8B-B14F-4D97-AF65-F5344CB8AC3E}">
        <p14:creationId xmlns:p14="http://schemas.microsoft.com/office/powerpoint/2010/main" val="1449556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378C-AFF6-E803-F0B5-C0A2521B8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A4B1B-9311-7E1A-2608-A3D7AEF66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A826A36-7FE4-B405-C18B-E1C8C9CD634C}"/>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8" name="Footer Placeholder 7">
            <a:extLst>
              <a:ext uri="{FF2B5EF4-FFF2-40B4-BE49-F238E27FC236}">
                <a16:creationId xmlns:a16="http://schemas.microsoft.com/office/drawing/2014/main" id="{43247B65-904C-DF4D-5F88-D2929A9DDDB4}"/>
              </a:ext>
            </a:extLst>
          </p:cNvPr>
          <p:cNvSpPr>
            <a:spLocks noGrp="1"/>
          </p:cNvSpPr>
          <p:nvPr>
            <p:ph type="ftr" sz="quarter" idx="11"/>
          </p:nvPr>
        </p:nvSpPr>
        <p:spPr/>
        <p:txBody>
          <a:bodyPr/>
          <a:lstStyle/>
          <a:p>
            <a:r>
              <a:rPr lang="en-US"/>
              <a:t>Making Meaning: The Power of Post-School Outcome Data | June 27-29, 2023 | www.cctsForum.com</a:t>
            </a:r>
          </a:p>
        </p:txBody>
      </p:sp>
    </p:spTree>
    <p:extLst>
      <p:ext uri="{BB962C8B-B14F-4D97-AF65-F5344CB8AC3E}">
        <p14:creationId xmlns:p14="http://schemas.microsoft.com/office/powerpoint/2010/main" val="740387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09395D2E-F7AC-4B4E-E0DD-41A0AC179E1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62BC9045-9423-EACF-2527-3C1EA92396DC}"/>
              </a:ext>
            </a:extLst>
          </p:cNvPr>
          <p:cNvSpPr>
            <a:spLocks noGrp="1"/>
          </p:cNvSpPr>
          <p:nvPr>
            <p:ph type="title"/>
          </p:nvPr>
        </p:nvSpPr>
        <p:spPr>
          <a:xfrm>
            <a:off x="349136" y="1709738"/>
            <a:ext cx="5938542"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06E5EEB-EF33-4360-7E7C-E43A2258B165}"/>
              </a:ext>
            </a:extLst>
          </p:cNvPr>
          <p:cNvSpPr>
            <a:spLocks noGrp="1"/>
          </p:cNvSpPr>
          <p:nvPr>
            <p:ph type="body" idx="1"/>
          </p:nvPr>
        </p:nvSpPr>
        <p:spPr>
          <a:xfrm>
            <a:off x="349136" y="4589463"/>
            <a:ext cx="5938542"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96F79CF1-02F8-4435-E131-382EFFBE512E}"/>
              </a:ext>
            </a:extLst>
          </p:cNvPr>
          <p:cNvSpPr>
            <a:spLocks noGrp="1"/>
          </p:cNvSpPr>
          <p:nvPr>
            <p:ph type="sldNum" sz="quarter" idx="10"/>
          </p:nvPr>
        </p:nvSpPr>
        <p:spPr/>
        <p:txBody>
          <a:bodyPr/>
          <a:lstStyle/>
          <a:p>
            <a:fld id="{A4FE6FEB-5763-4CB4-ACE4-7E0D7693FADE}" type="slidenum">
              <a:rPr lang="en-US" smtClean="0"/>
              <a:t>‹#›</a:t>
            </a:fld>
            <a:endParaRPr lang="en-US"/>
          </a:p>
        </p:txBody>
      </p:sp>
      <p:sp>
        <p:nvSpPr>
          <p:cNvPr id="11" name="TextBox 10">
            <a:extLst>
              <a:ext uri="{FF2B5EF4-FFF2-40B4-BE49-F238E27FC236}">
                <a16:creationId xmlns:a16="http://schemas.microsoft.com/office/drawing/2014/main" id="{0A23D0FA-F9B2-8403-785A-FAF4F6C83A78}"/>
              </a:ext>
            </a:extLst>
          </p:cNvPr>
          <p:cNvSpPr txBox="1"/>
          <p:nvPr userDrawn="1"/>
        </p:nvSpPr>
        <p:spPr>
          <a:xfrm>
            <a:off x="2079638" y="6399934"/>
            <a:ext cx="2477538" cy="323165"/>
          </a:xfrm>
          <a:prstGeom prst="rect">
            <a:avLst/>
          </a:prstGeom>
          <a:noFill/>
        </p:spPr>
        <p:txBody>
          <a:bodyPr wrap="none" rtlCol="0">
            <a:spAutoFit/>
          </a:bodyPr>
          <a:lstStyle/>
          <a:p>
            <a:r>
              <a:rPr lang="en-US" sz="1500" i="1" dirty="0"/>
              <a:t>Rainbow </a:t>
            </a:r>
            <a:r>
              <a:rPr lang="en-US" sz="1500" dirty="0"/>
              <a:t>by Nessa </a:t>
            </a:r>
            <a:r>
              <a:rPr lang="en-US" sz="1500" dirty="0" err="1"/>
              <a:t>Ankney</a:t>
            </a:r>
            <a:endParaRPr lang="en-US" sz="1500" dirty="0"/>
          </a:p>
        </p:txBody>
      </p:sp>
      <p:pic>
        <p:nvPicPr>
          <p:cNvPr id="13" name="Picture 12" descr="Shape, arrow&#10;&#10;Description automatically generated">
            <a:extLst>
              <a:ext uri="{FF2B5EF4-FFF2-40B4-BE49-F238E27FC236}">
                <a16:creationId xmlns:a16="http://schemas.microsoft.com/office/drawing/2014/main" id="{E842B623-EAAA-239D-9BA4-266BBB2788C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6" r="26022" b="-1297"/>
          <a:stretch/>
        </p:blipFill>
        <p:spPr>
          <a:xfrm>
            <a:off x="6410797" y="0"/>
            <a:ext cx="5781202" cy="6946900"/>
          </a:xfrm>
          <a:prstGeom prst="rect">
            <a:avLst/>
          </a:prstGeom>
        </p:spPr>
      </p:pic>
    </p:spTree>
    <p:extLst>
      <p:ext uri="{BB962C8B-B14F-4D97-AF65-F5344CB8AC3E}">
        <p14:creationId xmlns:p14="http://schemas.microsoft.com/office/powerpoint/2010/main" val="1396133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9ABB-14D1-610A-6EE8-9967C2F4E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5C39E-680B-2210-B720-1738176138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95F57-2878-9F91-7BD2-D9CCF1798E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51A1563-9A2F-131A-9C92-EF01EE7EC013}"/>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9" name="Slide Number Placeholder 8">
            <a:extLst>
              <a:ext uri="{FF2B5EF4-FFF2-40B4-BE49-F238E27FC236}">
                <a16:creationId xmlns:a16="http://schemas.microsoft.com/office/drawing/2014/main" id="{F560BCE9-2FC3-C1E3-771A-3870E7C5343F}"/>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907073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2C96-6753-113C-E4B0-CC876B6B8DD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856C259-7B9F-9CAC-5BA8-24F1E3DE4AD5}"/>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F5E4B2F5-2067-511C-B2C9-5C69D78E290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3087A37B-D426-4D39-544E-59A9A6D2661D}"/>
              </a:ext>
            </a:extLst>
          </p:cNvPr>
          <p:cNvSpPr>
            <a:spLocks noGrp="1"/>
          </p:cNvSpPr>
          <p:nvPr>
            <p:ph sz="quarter" idx="12"/>
          </p:nvPr>
        </p:nvSpPr>
        <p:spPr>
          <a:xfrm>
            <a:off x="838200" y="1828800"/>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69D09314-F81E-99EB-DE7F-3141D261745C}"/>
              </a:ext>
            </a:extLst>
          </p:cNvPr>
          <p:cNvSpPr>
            <a:spLocks noGrp="1"/>
          </p:cNvSpPr>
          <p:nvPr>
            <p:ph sz="quarter" idx="13"/>
          </p:nvPr>
        </p:nvSpPr>
        <p:spPr>
          <a:xfrm>
            <a:off x="838200" y="4059238"/>
            <a:ext cx="2063750" cy="1771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6C628EDD-5067-FEE5-12DF-1328493E3F74}"/>
              </a:ext>
            </a:extLst>
          </p:cNvPr>
          <p:cNvSpPr>
            <a:spLocks noGrp="1"/>
          </p:cNvSpPr>
          <p:nvPr>
            <p:ph sz="quarter" idx="14"/>
          </p:nvPr>
        </p:nvSpPr>
        <p:spPr>
          <a:xfrm>
            <a:off x="3118338" y="1828800"/>
            <a:ext cx="8235462" cy="40020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9744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124F-5A2E-DA13-9D19-A32640E7DE7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40B272A-5FA4-7BD3-C4BA-29304C9CD97F}"/>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88BBD1BB-65BA-1859-D92A-4DFE38340723}"/>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5" name="Content Placeholder 2">
            <a:extLst>
              <a:ext uri="{FF2B5EF4-FFF2-40B4-BE49-F238E27FC236}">
                <a16:creationId xmlns:a16="http://schemas.microsoft.com/office/drawing/2014/main" id="{262D2474-C50B-E7EB-88BC-8CDFF597DB94}"/>
              </a:ext>
            </a:extLst>
          </p:cNvPr>
          <p:cNvSpPr>
            <a:spLocks noGrp="1"/>
          </p:cNvSpPr>
          <p:nvPr>
            <p:ph sz="half" idx="1"/>
          </p:nvPr>
        </p:nvSpPr>
        <p:spPr>
          <a:xfrm>
            <a:off x="838200"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7521E8FA-0770-1A9C-EA03-6BBB9CE26942}"/>
              </a:ext>
            </a:extLst>
          </p:cNvPr>
          <p:cNvSpPr>
            <a:spLocks noGrp="1"/>
          </p:cNvSpPr>
          <p:nvPr>
            <p:ph sz="half" idx="12"/>
          </p:nvPr>
        </p:nvSpPr>
        <p:spPr>
          <a:xfrm>
            <a:off x="844060" y="3871188"/>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41EE3835-BB4C-EE43-76F2-BBEB9879FE9E}"/>
              </a:ext>
            </a:extLst>
          </p:cNvPr>
          <p:cNvSpPr>
            <a:spLocks noGrp="1"/>
          </p:cNvSpPr>
          <p:nvPr>
            <p:ph sz="half" idx="13"/>
          </p:nvPr>
        </p:nvSpPr>
        <p:spPr>
          <a:xfrm>
            <a:off x="6166342" y="1803447"/>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42BC55B9-5414-C5B3-EECB-A7C448806660}"/>
              </a:ext>
            </a:extLst>
          </p:cNvPr>
          <p:cNvSpPr>
            <a:spLocks noGrp="1"/>
          </p:cNvSpPr>
          <p:nvPr>
            <p:ph sz="half" idx="14"/>
          </p:nvPr>
        </p:nvSpPr>
        <p:spPr>
          <a:xfrm>
            <a:off x="6166342" y="3853603"/>
            <a:ext cx="5181600" cy="19223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861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30BC-8B3A-8DD6-1C6A-6B29C6EC1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F4BE9EC-D20B-9354-4859-E6D5ED74D8F3}"/>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50246B80-F63D-ACCC-BDD8-C82B051FDE15}"/>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54EE0474-CE5D-EE87-D134-29BAC1184375}"/>
              </a:ext>
            </a:extLst>
          </p:cNvPr>
          <p:cNvSpPr>
            <a:spLocks noGrp="1"/>
          </p:cNvSpPr>
          <p:nvPr>
            <p:ph sz="quarter" idx="12"/>
          </p:nvPr>
        </p:nvSpPr>
        <p:spPr>
          <a:xfrm>
            <a:off x="838200" y="1775310"/>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72DE491-D3AD-9AFD-F127-F17BE0623800}"/>
              </a:ext>
            </a:extLst>
          </p:cNvPr>
          <p:cNvSpPr>
            <a:spLocks noGrp="1"/>
          </p:cNvSpPr>
          <p:nvPr>
            <p:ph sz="quarter" idx="13"/>
          </p:nvPr>
        </p:nvSpPr>
        <p:spPr>
          <a:xfrm>
            <a:off x="838199" y="2815326"/>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1541FE5B-0168-4E37-B402-B62C77745051}"/>
              </a:ext>
            </a:extLst>
          </p:cNvPr>
          <p:cNvSpPr>
            <a:spLocks noGrp="1"/>
          </p:cNvSpPr>
          <p:nvPr>
            <p:ph sz="quarter" idx="14"/>
          </p:nvPr>
        </p:nvSpPr>
        <p:spPr>
          <a:xfrm>
            <a:off x="838199" y="3855342"/>
            <a:ext cx="862013" cy="8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CF311187-3FA4-9349-71D9-DC8865870282}"/>
              </a:ext>
            </a:extLst>
          </p:cNvPr>
          <p:cNvSpPr>
            <a:spLocks noGrp="1"/>
          </p:cNvSpPr>
          <p:nvPr>
            <p:ph sz="quarter" idx="15"/>
          </p:nvPr>
        </p:nvSpPr>
        <p:spPr>
          <a:xfrm>
            <a:off x="838198" y="4895358"/>
            <a:ext cx="862013" cy="862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F9D9F0-4773-2FCC-94AA-E9D13AC214FC}"/>
              </a:ext>
            </a:extLst>
          </p:cNvPr>
          <p:cNvSpPr>
            <a:spLocks noGrp="1"/>
          </p:cNvSpPr>
          <p:nvPr>
            <p:ph sz="quarter" idx="16"/>
          </p:nvPr>
        </p:nvSpPr>
        <p:spPr>
          <a:xfrm>
            <a:off x="1887416" y="1775308"/>
            <a:ext cx="9466384" cy="42386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727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6263-77C6-12A6-B272-0987092571A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9AF8B0D-77F8-DDCD-B844-383F006E287A}"/>
              </a:ext>
            </a:extLst>
          </p:cNvPr>
          <p:cNvSpPr>
            <a:spLocks noGrp="1"/>
          </p:cNvSpPr>
          <p:nvPr>
            <p:ph type="sldNum" sz="quarter" idx="10"/>
          </p:nvPr>
        </p:nvSpPr>
        <p:spPr/>
        <p:txBody>
          <a:bodyPr/>
          <a:lstStyle/>
          <a:p>
            <a:fld id="{A4FE6FEB-5763-4CB4-ACE4-7E0D7693FADE}" type="slidenum">
              <a:rPr lang="en-US" smtClean="0"/>
              <a:pPr/>
              <a:t>‹#›</a:t>
            </a:fld>
            <a:endParaRPr lang="en-US"/>
          </a:p>
        </p:txBody>
      </p:sp>
      <p:sp>
        <p:nvSpPr>
          <p:cNvPr id="4" name="Footer Placeholder 3">
            <a:extLst>
              <a:ext uri="{FF2B5EF4-FFF2-40B4-BE49-F238E27FC236}">
                <a16:creationId xmlns:a16="http://schemas.microsoft.com/office/drawing/2014/main" id="{0E6FF8FD-EE84-E247-A3F5-ACD981A25E66}"/>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6" name="Content Placeholder 5">
            <a:extLst>
              <a:ext uri="{FF2B5EF4-FFF2-40B4-BE49-F238E27FC236}">
                <a16:creationId xmlns:a16="http://schemas.microsoft.com/office/drawing/2014/main" id="{06D54078-4F07-E899-620A-C2610EF1771D}"/>
              </a:ext>
            </a:extLst>
          </p:cNvPr>
          <p:cNvSpPr>
            <a:spLocks noGrp="1"/>
          </p:cNvSpPr>
          <p:nvPr>
            <p:ph sz="quarter" idx="12"/>
          </p:nvPr>
        </p:nvSpPr>
        <p:spPr>
          <a:xfrm>
            <a:off x="838200"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AC6E9320-FD82-D7AF-3F15-C2BEB1CA278F}"/>
              </a:ext>
            </a:extLst>
          </p:cNvPr>
          <p:cNvSpPr>
            <a:spLocks noGrp="1"/>
          </p:cNvSpPr>
          <p:nvPr>
            <p:ph sz="quarter" idx="13"/>
          </p:nvPr>
        </p:nvSpPr>
        <p:spPr>
          <a:xfrm>
            <a:off x="3991464"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9D30314E-D8CE-8F9A-7151-6660F29124A8}"/>
              </a:ext>
            </a:extLst>
          </p:cNvPr>
          <p:cNvSpPr>
            <a:spLocks noGrp="1"/>
          </p:cNvSpPr>
          <p:nvPr>
            <p:ph sz="quarter" idx="14"/>
          </p:nvPr>
        </p:nvSpPr>
        <p:spPr>
          <a:xfrm>
            <a:off x="7144728" y="1898650"/>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2D96D48B-AE12-6C8B-FC6B-2AB179B1AB55}"/>
              </a:ext>
            </a:extLst>
          </p:cNvPr>
          <p:cNvSpPr>
            <a:spLocks noGrp="1"/>
          </p:cNvSpPr>
          <p:nvPr>
            <p:ph sz="quarter" idx="15"/>
          </p:nvPr>
        </p:nvSpPr>
        <p:spPr>
          <a:xfrm>
            <a:off x="838199" y="4019346"/>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5">
            <a:extLst>
              <a:ext uri="{FF2B5EF4-FFF2-40B4-BE49-F238E27FC236}">
                <a16:creationId xmlns:a16="http://schemas.microsoft.com/office/drawing/2014/main" id="{043D5888-670C-329C-87D0-13D9FFBD4391}"/>
              </a:ext>
            </a:extLst>
          </p:cNvPr>
          <p:cNvSpPr>
            <a:spLocks noGrp="1"/>
          </p:cNvSpPr>
          <p:nvPr>
            <p:ph sz="quarter" idx="16"/>
          </p:nvPr>
        </p:nvSpPr>
        <p:spPr>
          <a:xfrm>
            <a:off x="3991463" y="4019345"/>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a:extLst>
              <a:ext uri="{FF2B5EF4-FFF2-40B4-BE49-F238E27FC236}">
                <a16:creationId xmlns:a16="http://schemas.microsoft.com/office/drawing/2014/main" id="{598173A1-48FC-6603-C985-F7ABC9427390}"/>
              </a:ext>
            </a:extLst>
          </p:cNvPr>
          <p:cNvSpPr>
            <a:spLocks noGrp="1"/>
          </p:cNvSpPr>
          <p:nvPr>
            <p:ph sz="quarter" idx="17"/>
          </p:nvPr>
        </p:nvSpPr>
        <p:spPr>
          <a:xfrm>
            <a:off x="7144728" y="4019344"/>
            <a:ext cx="2836863" cy="1846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724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F846381-85CF-6C11-5C71-BEB7FAC003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81" b="12481"/>
          <a:stretch/>
        </p:blipFill>
        <p:spPr>
          <a:xfrm>
            <a:off x="0" y="0"/>
            <a:ext cx="12191999" cy="6858000"/>
          </a:xfrm>
          <a:prstGeom prst="rect">
            <a:avLst/>
          </a:prstGeom>
        </p:spPr>
      </p:pic>
      <p:sp>
        <p:nvSpPr>
          <p:cNvPr id="2" name="Title 1">
            <a:extLst>
              <a:ext uri="{FF2B5EF4-FFF2-40B4-BE49-F238E27FC236}">
                <a16:creationId xmlns:a16="http://schemas.microsoft.com/office/drawing/2014/main" id="{5A98A857-8DD0-66A5-5E05-1BA96379D617}"/>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E5B9C591-195C-5AA6-C40B-C374A49F9D5E}"/>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10" name="Slide Number Placeholder 9">
            <a:extLst>
              <a:ext uri="{FF2B5EF4-FFF2-40B4-BE49-F238E27FC236}">
                <a16:creationId xmlns:a16="http://schemas.microsoft.com/office/drawing/2014/main" id="{44ECA03C-5354-FC33-E603-0AC621A8FC57}"/>
              </a:ext>
            </a:extLst>
          </p:cNvPr>
          <p:cNvSpPr>
            <a:spLocks noGrp="1"/>
          </p:cNvSpPr>
          <p:nvPr>
            <p:ph type="sldNum" sz="quarter" idx="11"/>
          </p:nvPr>
        </p:nvSpPr>
        <p:spPr/>
        <p:txBody>
          <a:bodyPr/>
          <a:lstStyle/>
          <a:p>
            <a:fld id="{A4FE6FEB-5763-4CB4-ACE4-7E0D7693FADE}" type="slidenum">
              <a:rPr lang="en-US" smtClean="0"/>
              <a:pPr/>
              <a:t>‹#›</a:t>
            </a:fld>
            <a:endParaRPr lang="en-US"/>
          </a:p>
        </p:txBody>
      </p:sp>
    </p:spTree>
    <p:extLst>
      <p:ext uri="{BB962C8B-B14F-4D97-AF65-F5344CB8AC3E}">
        <p14:creationId xmlns:p14="http://schemas.microsoft.com/office/powerpoint/2010/main" val="113620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451AE2EA-BCEC-D102-1B9E-87FBD4D78A1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92548"/>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71230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4"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4AD557E9-755D-01FA-EFC9-18345E7BA67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t="4900" b="87103"/>
          <a:stretch/>
        </p:blipFill>
        <p:spPr>
          <a:xfrm>
            <a:off x="0" y="6176962"/>
            <a:ext cx="12192000" cy="681037"/>
          </a:xfrm>
          <a:prstGeom prst="rect">
            <a:avLst/>
          </a:prstGeom>
        </p:spPr>
      </p:pic>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3797351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75659-CC4F-166B-E76D-41E83720AF73}"/>
              </a:ext>
            </a:extLst>
          </p:cNvPr>
          <p:cNvSpPr/>
          <p:nvPr userDrawn="1"/>
        </p:nvSpPr>
        <p:spPr>
          <a:xfrm>
            <a:off x="0" y="6176963"/>
            <a:ext cx="12192000" cy="681036"/>
          </a:xfrm>
          <a:prstGeom prst="rect">
            <a:avLst/>
          </a:prstGeom>
          <a:solidFill>
            <a:srgbClr val="A8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BCF22-155C-F315-248C-A697EC21658B}"/>
              </a:ext>
            </a:extLst>
          </p:cNvPr>
          <p:cNvSpPr>
            <a:spLocks noGrp="1"/>
          </p:cNvSpPr>
          <p:nvPr>
            <p:ph type="title"/>
          </p:nvPr>
        </p:nvSpPr>
        <p:spPr>
          <a:xfrm>
            <a:off x="838200" y="547404"/>
            <a:ext cx="10515600" cy="107681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95B33B-D819-D01B-2B66-93F1BA5317F0}"/>
              </a:ext>
            </a:extLst>
          </p:cNvPr>
          <p:cNvSpPr>
            <a:spLocks noGrp="1"/>
          </p:cNvSpPr>
          <p:nvPr>
            <p:ph type="body" idx="1"/>
          </p:nvPr>
        </p:nvSpPr>
        <p:spPr>
          <a:xfrm>
            <a:off x="838200" y="1776046"/>
            <a:ext cx="10515600" cy="44009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4AAF427-8DE7-AFBC-5A03-D3796E98B932}"/>
              </a:ext>
            </a:extLst>
          </p:cNvPr>
          <p:cNvSpPr>
            <a:spLocks noGrp="1"/>
          </p:cNvSpPr>
          <p:nvPr>
            <p:ph type="sldNum" sz="quarter" idx="4"/>
          </p:nvPr>
        </p:nvSpPr>
        <p:spPr>
          <a:xfrm>
            <a:off x="10677236" y="6356350"/>
            <a:ext cx="676564" cy="365125"/>
          </a:xfrm>
          <a:prstGeom prst="rect">
            <a:avLst/>
          </a:prstGeom>
        </p:spPr>
        <p:txBody>
          <a:bodyPr vert="horz" lIns="91440" tIns="45720" rIns="91440" bIns="45720" rtlCol="0" anchor="ctr"/>
          <a:lstStyle>
            <a:lvl1pPr algn="r">
              <a:defRPr sz="1600">
                <a:solidFill>
                  <a:schemeClr val="tx1"/>
                </a:solidFill>
              </a:defRPr>
            </a:lvl1pPr>
          </a:lstStyle>
          <a:p>
            <a:fld id="{A4FE6FEB-5763-4CB4-ACE4-7E0D7693FADE}" type="slidenum">
              <a:rPr lang="en-US" smtClean="0"/>
              <a:pPr/>
              <a:t>‹#›</a:t>
            </a:fld>
            <a:endParaRPr lang="en-US"/>
          </a:p>
        </p:txBody>
      </p:sp>
      <p:sp>
        <p:nvSpPr>
          <p:cNvPr id="7" name="Footer Placeholder 6">
            <a:extLst>
              <a:ext uri="{FF2B5EF4-FFF2-40B4-BE49-F238E27FC236}">
                <a16:creationId xmlns:a16="http://schemas.microsoft.com/office/drawing/2014/main" id="{C321DADA-D9E3-ED37-E20A-6E691B2EC494}"/>
              </a:ext>
            </a:extLst>
          </p:cNvPr>
          <p:cNvSpPr>
            <a:spLocks noGrp="1"/>
          </p:cNvSpPr>
          <p:nvPr>
            <p:ph type="ftr" sz="quarter" idx="3"/>
          </p:nvPr>
        </p:nvSpPr>
        <p:spPr>
          <a:xfrm>
            <a:off x="1671782" y="6356350"/>
            <a:ext cx="8866908" cy="365125"/>
          </a:xfrm>
          <a:prstGeom prst="rect">
            <a:avLst/>
          </a:prstGeom>
        </p:spPr>
        <p:txBody>
          <a:bodyPr vert="horz" lIns="91440" tIns="45720" rIns="91440" bIns="45720" rtlCol="0" anchor="ctr"/>
          <a:lstStyle>
            <a:lvl1pPr algn="ctr">
              <a:defRPr sz="1500">
                <a:solidFill>
                  <a:schemeClr val="tx1"/>
                </a:solidFill>
              </a:defRPr>
            </a:lvl1pPr>
          </a:lstStyle>
          <a:p>
            <a:r>
              <a:rPr lang="en-US"/>
              <a:t>Making Meaning: The Power of Post-School Outcome Data | June 27-29, 2023 | www.cctsForum.com</a:t>
            </a:r>
            <a:endParaRPr lang="en-US" dirty="0"/>
          </a:p>
        </p:txBody>
      </p:sp>
      <p:pic>
        <p:nvPicPr>
          <p:cNvPr id="10" name="Picture 9" descr="Shape&#10;&#10;Description automatically generated with medium confidence">
            <a:extLst>
              <a:ext uri="{FF2B5EF4-FFF2-40B4-BE49-F238E27FC236}">
                <a16:creationId xmlns:a16="http://schemas.microsoft.com/office/drawing/2014/main" id="{520946FA-D7E9-FED0-D4C8-C3E7C85CDAE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07998" y="6378371"/>
            <a:ext cx="1163784" cy="321082"/>
          </a:xfrm>
          <a:prstGeom prst="rect">
            <a:avLst/>
          </a:prstGeom>
        </p:spPr>
      </p:pic>
    </p:spTree>
    <p:extLst>
      <p:ext uri="{BB962C8B-B14F-4D97-AF65-F5344CB8AC3E}">
        <p14:creationId xmlns:p14="http://schemas.microsoft.com/office/powerpoint/2010/main" val="15930337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dt="0"/>
  <p:txStyles>
    <p:titleStyle>
      <a:lvl1pPr algn="l" defTabSz="914400" rtl="0" eaLnBrk="1" latinLnBrk="0" hangingPunct="1">
        <a:lnSpc>
          <a:spcPct val="90000"/>
        </a:lnSpc>
        <a:spcBef>
          <a:spcPct val="0"/>
        </a:spcBef>
        <a:buNone/>
        <a:defRPr sz="3600" kern="1200">
          <a:solidFill>
            <a:schemeClr val="tx1"/>
          </a:solidFill>
          <a:latin typeface="Rockwell" panose="02060603020205020403" pitchFamily="18" charset="0"/>
          <a:ea typeface="+mj-ea"/>
          <a:cs typeface="+mj-cs"/>
        </a:defRPr>
      </a:lvl1pPr>
    </p:titleStyle>
    <p:body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2.xml"/><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hyperlink" Target="mailto:marcus.poppen@wsu.edu" TargetMode="External"/><Relationship Id="rId7"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0.xml"/><Relationship Id="rId6" Type="http://schemas.openxmlformats.org/officeDocument/2006/relationships/hyperlink" Target="mailto:lauren.Bruno@wsu.edu" TargetMode="External"/><Relationship Id="rId5" Type="http://schemas.openxmlformats.org/officeDocument/2006/relationships/hyperlink" Target="mailto:anya.sheftel@wsu.edu" TargetMode="External"/><Relationship Id="rId4" Type="http://schemas.openxmlformats.org/officeDocument/2006/relationships/hyperlink" Target="mailto:holly.whittenburg@ws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E247-52E0-6B6E-96CD-73F663E2D1FB}"/>
              </a:ext>
            </a:extLst>
          </p:cNvPr>
          <p:cNvSpPr>
            <a:spLocks noGrp="1"/>
          </p:cNvSpPr>
          <p:nvPr>
            <p:ph type="ctrTitle"/>
          </p:nvPr>
        </p:nvSpPr>
        <p:spPr>
          <a:xfrm>
            <a:off x="195210" y="2482"/>
            <a:ext cx="11712538" cy="2387600"/>
          </a:xfrm>
        </p:spPr>
        <p:txBody>
          <a:bodyPr>
            <a:normAutofit/>
          </a:bodyPr>
          <a:lstStyle/>
          <a:p>
            <a:r>
              <a:rPr lang="en-US" sz="4800" b="0" i="0" dirty="0">
                <a:solidFill>
                  <a:srgbClr val="000000"/>
                </a:solidFill>
                <a:effectLst/>
                <a:latin typeface="Rockwell" panose="02060603020205020403" pitchFamily="18" charset="77"/>
              </a:rPr>
              <a:t>Washington Transition Program: </a:t>
            </a:r>
            <a:br>
              <a:rPr lang="en-US" sz="4800" b="0" i="0" dirty="0">
                <a:solidFill>
                  <a:srgbClr val="000000"/>
                </a:solidFill>
                <a:effectLst/>
                <a:latin typeface="Rockwell" panose="02060603020205020403" pitchFamily="18" charset="77"/>
              </a:rPr>
            </a:br>
            <a:r>
              <a:rPr lang="en-US" sz="4000" b="0" i="0" dirty="0">
                <a:solidFill>
                  <a:srgbClr val="000000"/>
                </a:solidFill>
                <a:effectLst/>
                <a:latin typeface="Rockwell" panose="02060603020205020403" pitchFamily="18" charset="77"/>
              </a:rPr>
              <a:t>Results and Lessons Learned from a WA-DVR Model Demonstration Project</a:t>
            </a:r>
            <a:endParaRPr lang="en-US" dirty="0"/>
          </a:p>
        </p:txBody>
      </p:sp>
      <p:sp>
        <p:nvSpPr>
          <p:cNvPr id="3" name="Subtitle 2">
            <a:extLst>
              <a:ext uri="{FF2B5EF4-FFF2-40B4-BE49-F238E27FC236}">
                <a16:creationId xmlns:a16="http://schemas.microsoft.com/office/drawing/2014/main" id="{2F1824A6-7EB3-CE3F-AAD8-DDFA4CC4FBAD}"/>
              </a:ext>
            </a:extLst>
          </p:cNvPr>
          <p:cNvSpPr>
            <a:spLocks noGrp="1"/>
          </p:cNvSpPr>
          <p:nvPr>
            <p:ph type="subTitle" idx="1"/>
          </p:nvPr>
        </p:nvSpPr>
        <p:spPr>
          <a:xfrm>
            <a:off x="1524000" y="2800103"/>
            <a:ext cx="9144000" cy="1328507"/>
          </a:xfrm>
        </p:spPr>
        <p:txBody>
          <a:bodyPr>
            <a:noAutofit/>
          </a:bodyPr>
          <a:lstStyle/>
          <a:p>
            <a:r>
              <a:rPr lang="en-US" sz="2400" dirty="0"/>
              <a:t>Drs. Marcus </a:t>
            </a:r>
            <a:r>
              <a:rPr lang="en-US" sz="2400" dirty="0" err="1"/>
              <a:t>Poppen</a:t>
            </a:r>
            <a:r>
              <a:rPr lang="en-US" sz="2400" dirty="0"/>
              <a:t>, Holly Whittenburg, Anya Sheftel, Lauren Bruno</a:t>
            </a:r>
          </a:p>
          <a:p>
            <a:endParaRPr lang="en-US" sz="100" dirty="0"/>
          </a:p>
          <a:p>
            <a:r>
              <a:rPr lang="en-US" sz="2400" dirty="0"/>
              <a:t>Washington State University</a:t>
            </a:r>
          </a:p>
        </p:txBody>
      </p:sp>
      <p:sp>
        <p:nvSpPr>
          <p:cNvPr id="5" name="Footer Placeholder 4">
            <a:extLst>
              <a:ext uri="{FF2B5EF4-FFF2-40B4-BE49-F238E27FC236}">
                <a16:creationId xmlns:a16="http://schemas.microsoft.com/office/drawing/2014/main" id="{B14C8FB6-7A76-8F49-EE1B-D1C321E0B4D1}"/>
              </a:ext>
            </a:extLst>
          </p:cNvPr>
          <p:cNvSpPr>
            <a:spLocks noGrp="1"/>
          </p:cNvSpPr>
          <p:nvPr>
            <p:ph type="ftr" sz="quarter" idx="11"/>
          </p:nvPr>
        </p:nvSpPr>
        <p:spPr/>
        <p:txBody>
          <a:bodyPr/>
          <a:lstStyle/>
          <a:p>
            <a:r>
              <a:rPr lang="en-US"/>
              <a:t>Making Meaning: The Power of Post-School Outcome Data | June 27-29, 2023 | www.cctsForum.com</a:t>
            </a:r>
            <a:endParaRPr lang="en-US" dirty="0"/>
          </a:p>
        </p:txBody>
      </p:sp>
      <p:sp>
        <p:nvSpPr>
          <p:cNvPr id="4" name="Slide Number Placeholder 3">
            <a:extLst>
              <a:ext uri="{FF2B5EF4-FFF2-40B4-BE49-F238E27FC236}">
                <a16:creationId xmlns:a16="http://schemas.microsoft.com/office/drawing/2014/main" id="{3F5D52DD-1AE8-03E0-87F4-96B936DBAE33}"/>
              </a:ext>
            </a:extLst>
          </p:cNvPr>
          <p:cNvSpPr>
            <a:spLocks noGrp="1"/>
          </p:cNvSpPr>
          <p:nvPr>
            <p:ph type="sldNum" sz="quarter" idx="10"/>
          </p:nvPr>
        </p:nvSpPr>
        <p:spPr/>
        <p:txBody>
          <a:bodyPr/>
          <a:lstStyle/>
          <a:p>
            <a:fld id="{A4FE6FEB-5763-4CB4-ACE4-7E0D7693FADE}" type="slidenum">
              <a:rPr lang="en-US" smtClean="0"/>
              <a:pPr/>
              <a:t>1</a:t>
            </a:fld>
            <a:endParaRPr lang="en-US" dirty="0"/>
          </a:p>
        </p:txBody>
      </p:sp>
    </p:spTree>
    <p:extLst>
      <p:ext uri="{BB962C8B-B14F-4D97-AF65-F5344CB8AC3E}">
        <p14:creationId xmlns:p14="http://schemas.microsoft.com/office/powerpoint/2010/main" val="2507810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062FF6-447E-829D-9E7A-9DDD035219BE}"/>
              </a:ext>
            </a:extLst>
          </p:cNvPr>
          <p:cNvSpPr>
            <a:spLocks noGrp="1"/>
          </p:cNvSpPr>
          <p:nvPr>
            <p:ph type="title"/>
          </p:nvPr>
        </p:nvSpPr>
        <p:spPr>
          <a:xfrm>
            <a:off x="838200" y="388378"/>
            <a:ext cx="10515600" cy="107681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en-US" sz="4800" b="1" i="0" u="none" strike="noStrike" kern="1200" cap="none" spc="0" normalizeH="0" baseline="0" noProof="0" dirty="0">
                <a:ln>
                  <a:noFill/>
                </a:ln>
                <a:solidFill>
                  <a:srgbClr val="C00000"/>
                </a:solidFill>
                <a:effectLst/>
                <a:uLnTx/>
                <a:uFillTx/>
                <a:latin typeface="Rockwell" panose="02060603020205020403" pitchFamily="18" charset="77"/>
                <a:ea typeface="+mn-ea"/>
                <a:cs typeface="+mn-cs"/>
              </a:rPr>
              <a:t>Welcome!</a:t>
            </a:r>
            <a:endParaRPr lang="en-US" dirty="0"/>
          </a:p>
        </p:txBody>
      </p:sp>
      <p:sp>
        <p:nvSpPr>
          <p:cNvPr id="3" name="Content Placeholder 2">
            <a:extLst>
              <a:ext uri="{FF2B5EF4-FFF2-40B4-BE49-F238E27FC236}">
                <a16:creationId xmlns:a16="http://schemas.microsoft.com/office/drawing/2014/main" id="{8261FF8B-EB21-275D-A88E-9F869BE0EE4E}"/>
              </a:ext>
            </a:extLst>
          </p:cNvPr>
          <p:cNvSpPr>
            <a:spLocks noGrp="1"/>
          </p:cNvSpPr>
          <p:nvPr>
            <p:ph sz="half" idx="1"/>
          </p:nvPr>
        </p:nvSpPr>
        <p:spPr>
          <a:xfrm>
            <a:off x="838201" y="2084042"/>
            <a:ext cx="5181600" cy="639279"/>
          </a:xfrm>
        </p:spPr>
        <p:txBody>
          <a:bodyPr>
            <a:normAutofit/>
          </a:bodyPr>
          <a:lstStyle/>
          <a:p>
            <a:pPr marL="0" indent="0">
              <a:buNone/>
            </a:pPr>
            <a:r>
              <a:rPr lang="en-US" sz="3600" dirty="0">
                <a:latin typeface="Rockwell" panose="02060603020205020403" pitchFamily="18" charset="0"/>
              </a:rPr>
              <a:t>Our Team!</a:t>
            </a:r>
          </a:p>
        </p:txBody>
      </p:sp>
      <p:sp>
        <p:nvSpPr>
          <p:cNvPr id="7" name="Content Placeholder 6">
            <a:extLst>
              <a:ext uri="{FF2B5EF4-FFF2-40B4-BE49-F238E27FC236}">
                <a16:creationId xmlns:a16="http://schemas.microsoft.com/office/drawing/2014/main" id="{6EB4407A-99A1-BD08-79B1-86AEC1FD5989}"/>
              </a:ext>
            </a:extLst>
          </p:cNvPr>
          <p:cNvSpPr>
            <a:spLocks noGrp="1"/>
          </p:cNvSpPr>
          <p:nvPr>
            <p:ph sz="half" idx="2"/>
          </p:nvPr>
        </p:nvSpPr>
        <p:spPr>
          <a:xfrm>
            <a:off x="838200" y="3064636"/>
            <a:ext cx="5181600" cy="2080453"/>
          </a:xfrm>
        </p:spPr>
        <p:txBody>
          <a:bodyPr>
            <a:normAutofit/>
          </a:bodyPr>
          <a:lstStyle/>
          <a:p>
            <a:r>
              <a:rPr lang="en-US" dirty="0"/>
              <a:t>Marcus Poppen, Ph.D.</a:t>
            </a:r>
          </a:p>
          <a:p>
            <a:r>
              <a:rPr lang="en-US" dirty="0"/>
              <a:t>Holly Whittenburg, Ph.D.</a:t>
            </a:r>
          </a:p>
          <a:p>
            <a:r>
              <a:rPr lang="en-US" dirty="0"/>
              <a:t>Anya Sheftel, Ph.D.</a:t>
            </a:r>
          </a:p>
          <a:p>
            <a:r>
              <a:rPr lang="en-US" dirty="0"/>
              <a:t>Lauren Bruno, Ph.D.</a:t>
            </a:r>
          </a:p>
          <a:p>
            <a:endParaRPr lang="en-US" dirty="0"/>
          </a:p>
        </p:txBody>
      </p:sp>
      <p:sp>
        <p:nvSpPr>
          <p:cNvPr id="5" name="Footer Placeholder 4">
            <a:extLst>
              <a:ext uri="{FF2B5EF4-FFF2-40B4-BE49-F238E27FC236}">
                <a16:creationId xmlns:a16="http://schemas.microsoft.com/office/drawing/2014/main" id="{1941650D-0954-E7B0-1D71-5AD6CF2BC359}"/>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67D245E-577E-E10A-5606-62A9D81B6857}"/>
              </a:ext>
            </a:extLst>
          </p:cNvPr>
          <p:cNvSpPr>
            <a:spLocks noGrp="1"/>
          </p:cNvSpPr>
          <p:nvPr>
            <p:ph type="sldNum" sz="quarter" idx="11"/>
          </p:nvPr>
        </p:nvSpPr>
        <p:spPr/>
        <p:txBody>
          <a:bodyPr/>
          <a:lstStyle/>
          <a:p>
            <a:fld id="{A4FE6FEB-5763-4CB4-ACE4-7E0D7693FADE}" type="slidenum">
              <a:rPr lang="en-US" smtClean="0"/>
              <a:t>2</a:t>
            </a:fld>
            <a:endParaRPr lang="en-US"/>
          </a:p>
        </p:txBody>
      </p:sp>
    </p:spTree>
    <p:extLst>
      <p:ext uri="{BB962C8B-B14F-4D97-AF65-F5344CB8AC3E}">
        <p14:creationId xmlns:p14="http://schemas.microsoft.com/office/powerpoint/2010/main" val="2505484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FF1B3-B3A0-D109-57A5-117741A017A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261FF8B-EB21-275D-A88E-9F869BE0EE4E}"/>
              </a:ext>
            </a:extLst>
          </p:cNvPr>
          <p:cNvSpPr>
            <a:spLocks noGrp="1"/>
          </p:cNvSpPr>
          <p:nvPr>
            <p:ph idx="1"/>
          </p:nvPr>
        </p:nvSpPr>
        <p:spPr/>
        <p:txBody>
          <a:bodyPr/>
          <a:lstStyle/>
          <a:p>
            <a:r>
              <a:rPr lang="en-US" dirty="0"/>
              <a:t>Importance of School and Vocational Rehabilitation Collaboration</a:t>
            </a:r>
          </a:p>
          <a:p>
            <a:r>
              <a:rPr lang="en-US" dirty="0"/>
              <a:t>Key Features and Implementation of the Washington Transition Program</a:t>
            </a:r>
          </a:p>
          <a:p>
            <a:r>
              <a:rPr lang="en-US" dirty="0"/>
              <a:t>Evaluating the Impact of the Washington Transition Program</a:t>
            </a:r>
          </a:p>
          <a:p>
            <a:r>
              <a:rPr lang="en-US" dirty="0"/>
              <a:t>Summary and Conclusion </a:t>
            </a:r>
          </a:p>
          <a:p>
            <a:endParaRPr lang="en-US" dirty="0"/>
          </a:p>
        </p:txBody>
      </p:sp>
      <p:sp>
        <p:nvSpPr>
          <p:cNvPr id="5" name="Footer Placeholder 4">
            <a:extLst>
              <a:ext uri="{FF2B5EF4-FFF2-40B4-BE49-F238E27FC236}">
                <a16:creationId xmlns:a16="http://schemas.microsoft.com/office/drawing/2014/main" id="{1941650D-0954-E7B0-1D71-5AD6CF2BC359}"/>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67D245E-577E-E10A-5606-62A9D81B6857}"/>
              </a:ext>
            </a:extLst>
          </p:cNvPr>
          <p:cNvSpPr>
            <a:spLocks noGrp="1"/>
          </p:cNvSpPr>
          <p:nvPr>
            <p:ph type="sldNum" sz="quarter" idx="10"/>
          </p:nvPr>
        </p:nvSpPr>
        <p:spPr/>
        <p:txBody>
          <a:bodyPr/>
          <a:lstStyle/>
          <a:p>
            <a:fld id="{A4FE6FEB-5763-4CB4-ACE4-7E0D7693FADE}" type="slidenum">
              <a:rPr lang="en-US" smtClean="0"/>
              <a:t>3</a:t>
            </a:fld>
            <a:endParaRPr lang="en-US"/>
          </a:p>
        </p:txBody>
      </p:sp>
    </p:spTree>
    <p:extLst>
      <p:ext uri="{BB962C8B-B14F-4D97-AF65-F5344CB8AC3E}">
        <p14:creationId xmlns:p14="http://schemas.microsoft.com/office/powerpoint/2010/main" val="2942449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BBA-A3FD-F445-3A71-DEFA003E1AF0}"/>
              </a:ext>
            </a:extLst>
          </p:cNvPr>
          <p:cNvSpPr>
            <a:spLocks noGrp="1"/>
          </p:cNvSpPr>
          <p:nvPr>
            <p:ph type="title"/>
          </p:nvPr>
        </p:nvSpPr>
        <p:spPr>
          <a:xfrm>
            <a:off x="441604" y="2506480"/>
            <a:ext cx="5938542" cy="1845040"/>
          </a:xfrm>
        </p:spPr>
        <p:txBody>
          <a:bodyPr/>
          <a:lstStyle/>
          <a:p>
            <a:r>
              <a:rPr lang="en-US" dirty="0"/>
              <a:t>School-VR</a:t>
            </a:r>
            <a:br>
              <a:rPr lang="en-US" dirty="0"/>
            </a:br>
            <a:r>
              <a:rPr lang="en-US" dirty="0"/>
              <a:t>Collaboration</a:t>
            </a:r>
          </a:p>
        </p:txBody>
      </p:sp>
      <p:sp>
        <p:nvSpPr>
          <p:cNvPr id="4" name="Slide Number Placeholder 3">
            <a:extLst>
              <a:ext uri="{FF2B5EF4-FFF2-40B4-BE49-F238E27FC236}">
                <a16:creationId xmlns:a16="http://schemas.microsoft.com/office/drawing/2014/main" id="{A148BF92-348A-079C-14DA-9FF306804546}"/>
              </a:ext>
            </a:extLst>
          </p:cNvPr>
          <p:cNvSpPr>
            <a:spLocks noGrp="1"/>
          </p:cNvSpPr>
          <p:nvPr>
            <p:ph type="sldNum" sz="quarter" idx="10"/>
          </p:nvPr>
        </p:nvSpPr>
        <p:spPr/>
        <p:txBody>
          <a:bodyPr/>
          <a:lstStyle/>
          <a:p>
            <a:fld id="{A4FE6FEB-5763-4CB4-ACE4-7E0D7693FADE}" type="slidenum">
              <a:rPr lang="en-US" smtClean="0"/>
              <a:t>4</a:t>
            </a:fld>
            <a:endParaRPr lang="en-US"/>
          </a:p>
        </p:txBody>
      </p:sp>
    </p:spTree>
    <p:extLst>
      <p:ext uri="{BB962C8B-B14F-4D97-AF65-F5344CB8AC3E}">
        <p14:creationId xmlns:p14="http://schemas.microsoft.com/office/powerpoint/2010/main" val="215906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FD8B-D030-3F32-283A-AF60E2FCBC82}"/>
              </a:ext>
            </a:extLst>
          </p:cNvPr>
          <p:cNvSpPr>
            <a:spLocks noGrp="1"/>
          </p:cNvSpPr>
          <p:nvPr>
            <p:ph type="title"/>
          </p:nvPr>
        </p:nvSpPr>
        <p:spPr/>
        <p:txBody>
          <a:bodyPr/>
          <a:lstStyle/>
          <a:p>
            <a:r>
              <a:rPr lang="en-US" dirty="0"/>
              <a:t>Collaboration between School and DVR (1 of 2)</a:t>
            </a:r>
          </a:p>
        </p:txBody>
      </p:sp>
      <p:sp>
        <p:nvSpPr>
          <p:cNvPr id="3" name="Content Placeholder 2">
            <a:extLst>
              <a:ext uri="{FF2B5EF4-FFF2-40B4-BE49-F238E27FC236}">
                <a16:creationId xmlns:a16="http://schemas.microsoft.com/office/drawing/2014/main" id="{477F6461-456C-0A55-4FBE-434382866925}"/>
              </a:ext>
            </a:extLst>
          </p:cNvPr>
          <p:cNvSpPr>
            <a:spLocks noGrp="1"/>
          </p:cNvSpPr>
          <p:nvPr>
            <p:ph idx="1"/>
          </p:nvPr>
        </p:nvSpPr>
        <p:spPr/>
        <p:txBody>
          <a:bodyPr/>
          <a:lstStyle/>
          <a:p>
            <a:r>
              <a:rPr lang="en-US" dirty="0">
                <a:latin typeface="+mj-lt"/>
              </a:rPr>
              <a:t>Despite decades of targeted interventions, young adults with disabilities continue to experience poorer post-secondary employment outcomes than young adults without disabilities</a:t>
            </a:r>
          </a:p>
          <a:p>
            <a:r>
              <a:rPr lang="en-US" dirty="0">
                <a:latin typeface="+mj-lt"/>
                <a:ea typeface="Open Sans" charset="0"/>
                <a:cs typeface="Open Sans" charset="0"/>
              </a:rPr>
              <a:t>The </a:t>
            </a:r>
            <a:r>
              <a:rPr lang="en-US" i="1" dirty="0">
                <a:latin typeface="+mj-lt"/>
                <a:ea typeface="Open Sans" charset="0"/>
                <a:cs typeface="Open Sans" charset="0"/>
              </a:rPr>
              <a:t>Workforce Innovation and Opportunity Act of 2014 </a:t>
            </a:r>
            <a:r>
              <a:rPr lang="en-US" dirty="0">
                <a:latin typeface="+mj-lt"/>
                <a:ea typeface="Open Sans" charset="0"/>
                <a:cs typeface="Open Sans" charset="0"/>
              </a:rPr>
              <a:t>(WIOA) increased the level of involvement of VR agencies with schools and students with disabilities</a:t>
            </a:r>
          </a:p>
          <a:p>
            <a:r>
              <a:rPr lang="en-US" dirty="0">
                <a:latin typeface="+mj-lt"/>
                <a:cs typeface="Open Sans" charset="0"/>
              </a:rPr>
              <a:t>WIOA Requires VR agencies to provide or arrange for the provision of five required Pre-Employment Transition Services (Pre-ETS) to students and potentially eligible students with disabilities who have and have not applied for VR services</a:t>
            </a:r>
          </a:p>
          <a:p>
            <a:endParaRPr lang="en-US" dirty="0">
              <a:latin typeface="+mj-lt"/>
              <a:cs typeface="Open Sans" charset="0"/>
            </a:endParaRPr>
          </a:p>
          <a:p>
            <a:endParaRPr lang="en-US" dirty="0"/>
          </a:p>
        </p:txBody>
      </p:sp>
      <p:sp>
        <p:nvSpPr>
          <p:cNvPr id="5" name="Footer Placeholder 4">
            <a:extLst>
              <a:ext uri="{FF2B5EF4-FFF2-40B4-BE49-F238E27FC236}">
                <a16:creationId xmlns:a16="http://schemas.microsoft.com/office/drawing/2014/main" id="{34FEFBD7-5B29-18E2-02FE-A21BF62529A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ABB548EB-E60C-37E9-D412-D8CA58566FD0}"/>
              </a:ext>
            </a:extLst>
          </p:cNvPr>
          <p:cNvSpPr>
            <a:spLocks noGrp="1"/>
          </p:cNvSpPr>
          <p:nvPr>
            <p:ph type="sldNum" sz="quarter" idx="10"/>
          </p:nvPr>
        </p:nvSpPr>
        <p:spPr/>
        <p:txBody>
          <a:bodyPr/>
          <a:lstStyle/>
          <a:p>
            <a:fld id="{A4FE6FEB-5763-4CB4-ACE4-7E0D7693FADE}" type="slidenum">
              <a:rPr lang="en-US" smtClean="0"/>
              <a:t>5</a:t>
            </a:fld>
            <a:endParaRPr lang="en-US"/>
          </a:p>
        </p:txBody>
      </p:sp>
    </p:spTree>
    <p:extLst>
      <p:ext uri="{BB962C8B-B14F-4D97-AF65-F5344CB8AC3E}">
        <p14:creationId xmlns:p14="http://schemas.microsoft.com/office/powerpoint/2010/main" val="173982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FD8B-D030-3F32-283A-AF60E2FCBC82}"/>
              </a:ext>
            </a:extLst>
          </p:cNvPr>
          <p:cNvSpPr>
            <a:spLocks noGrp="1"/>
          </p:cNvSpPr>
          <p:nvPr>
            <p:ph type="title"/>
          </p:nvPr>
        </p:nvSpPr>
        <p:spPr/>
        <p:txBody>
          <a:bodyPr/>
          <a:lstStyle/>
          <a:p>
            <a:r>
              <a:rPr lang="en-US" dirty="0"/>
              <a:t>Collaboration between School and DVR (2 of 2)</a:t>
            </a:r>
          </a:p>
        </p:txBody>
      </p:sp>
      <p:sp>
        <p:nvSpPr>
          <p:cNvPr id="3" name="Content Placeholder 2">
            <a:extLst>
              <a:ext uri="{FF2B5EF4-FFF2-40B4-BE49-F238E27FC236}">
                <a16:creationId xmlns:a16="http://schemas.microsoft.com/office/drawing/2014/main" id="{477F6461-456C-0A55-4FBE-434382866925}"/>
              </a:ext>
            </a:extLst>
          </p:cNvPr>
          <p:cNvSpPr>
            <a:spLocks noGrp="1"/>
          </p:cNvSpPr>
          <p:nvPr>
            <p:ph idx="1"/>
          </p:nvPr>
        </p:nvSpPr>
        <p:spPr/>
        <p:txBody>
          <a:bodyPr>
            <a:normAutofit/>
          </a:bodyPr>
          <a:lstStyle/>
          <a:p>
            <a:r>
              <a:rPr lang="en-US" dirty="0">
                <a:latin typeface="+mj-lt"/>
              </a:rPr>
              <a:t>State VR agencies, including in Washington, continue to face an uphill battle in coordinated service delivery</a:t>
            </a:r>
          </a:p>
          <a:p>
            <a:r>
              <a:rPr lang="en-US" dirty="0">
                <a:latin typeface="+mj-lt"/>
              </a:rPr>
              <a:t>Educators express limited familiarity with what kinds of services VR can provide to their students, how their students can access these services, and describe the partnerships between schools and VR as uneven and limited</a:t>
            </a:r>
          </a:p>
          <a:p>
            <a:r>
              <a:rPr lang="en-US" dirty="0">
                <a:latin typeface="+mj-lt"/>
              </a:rPr>
              <a:t>Our team has been working with Washington DVR since 2017 to help understand and address barriers to the coordination and delivery of pre-employment transition services</a:t>
            </a:r>
            <a:endParaRPr lang="en-US" dirty="0">
              <a:latin typeface="+mj-lt"/>
              <a:cs typeface="Open Sans" charset="0"/>
            </a:endParaRPr>
          </a:p>
          <a:p>
            <a:endParaRPr lang="en-US" dirty="0"/>
          </a:p>
        </p:txBody>
      </p:sp>
      <p:sp>
        <p:nvSpPr>
          <p:cNvPr id="5" name="Footer Placeholder 4">
            <a:extLst>
              <a:ext uri="{FF2B5EF4-FFF2-40B4-BE49-F238E27FC236}">
                <a16:creationId xmlns:a16="http://schemas.microsoft.com/office/drawing/2014/main" id="{34FEFBD7-5B29-18E2-02FE-A21BF62529A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ABB548EB-E60C-37E9-D412-D8CA58566FD0}"/>
              </a:ext>
            </a:extLst>
          </p:cNvPr>
          <p:cNvSpPr>
            <a:spLocks noGrp="1"/>
          </p:cNvSpPr>
          <p:nvPr>
            <p:ph type="sldNum" sz="quarter" idx="10"/>
          </p:nvPr>
        </p:nvSpPr>
        <p:spPr/>
        <p:txBody>
          <a:bodyPr/>
          <a:lstStyle/>
          <a:p>
            <a:fld id="{A4FE6FEB-5763-4CB4-ACE4-7E0D7693FADE}" type="slidenum">
              <a:rPr lang="en-US" smtClean="0"/>
              <a:t>6</a:t>
            </a:fld>
            <a:endParaRPr lang="en-US"/>
          </a:p>
        </p:txBody>
      </p:sp>
    </p:spTree>
    <p:extLst>
      <p:ext uri="{BB962C8B-B14F-4D97-AF65-F5344CB8AC3E}">
        <p14:creationId xmlns:p14="http://schemas.microsoft.com/office/powerpoint/2010/main" val="2353637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B867-FABC-3540-717F-FFA18C3CEF0C}"/>
              </a:ext>
            </a:extLst>
          </p:cNvPr>
          <p:cNvSpPr>
            <a:spLocks noGrp="1"/>
          </p:cNvSpPr>
          <p:nvPr>
            <p:ph type="title"/>
          </p:nvPr>
        </p:nvSpPr>
        <p:spPr/>
        <p:txBody>
          <a:bodyPr/>
          <a:lstStyle/>
          <a:p>
            <a:r>
              <a:rPr lang="en-US" dirty="0"/>
              <a:t>Washington Transition Program (WTP)</a:t>
            </a:r>
          </a:p>
        </p:txBody>
      </p:sp>
      <p:sp>
        <p:nvSpPr>
          <p:cNvPr id="3" name="Text Placeholder 2">
            <a:extLst>
              <a:ext uri="{FF2B5EF4-FFF2-40B4-BE49-F238E27FC236}">
                <a16:creationId xmlns:a16="http://schemas.microsoft.com/office/drawing/2014/main" id="{7AC0B30E-4D7C-4A48-89A9-157E83FED1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EF1A5-85A4-0C0D-D2A1-B1777C0C5009}"/>
              </a:ext>
            </a:extLst>
          </p:cNvPr>
          <p:cNvSpPr>
            <a:spLocks noGrp="1"/>
          </p:cNvSpPr>
          <p:nvPr>
            <p:ph type="sldNum" sz="quarter" idx="10"/>
          </p:nvPr>
        </p:nvSpPr>
        <p:spPr/>
        <p:txBody>
          <a:bodyPr/>
          <a:lstStyle/>
          <a:p>
            <a:fld id="{A4FE6FEB-5763-4CB4-ACE4-7E0D7693FADE}" type="slidenum">
              <a:rPr lang="en-US" smtClean="0"/>
              <a:t>7</a:t>
            </a:fld>
            <a:endParaRPr lang="en-US"/>
          </a:p>
        </p:txBody>
      </p:sp>
    </p:spTree>
    <p:extLst>
      <p:ext uri="{BB962C8B-B14F-4D97-AF65-F5344CB8AC3E}">
        <p14:creationId xmlns:p14="http://schemas.microsoft.com/office/powerpoint/2010/main" val="1077285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FD8B-D030-3F32-283A-AF60E2FCBC82}"/>
              </a:ext>
            </a:extLst>
          </p:cNvPr>
          <p:cNvSpPr>
            <a:spLocks noGrp="1"/>
          </p:cNvSpPr>
          <p:nvPr>
            <p:ph type="title"/>
          </p:nvPr>
        </p:nvSpPr>
        <p:spPr/>
        <p:txBody>
          <a:bodyPr/>
          <a:lstStyle/>
          <a:p>
            <a:r>
              <a:rPr lang="en-US" dirty="0"/>
              <a:t>Washington Transition Program</a:t>
            </a:r>
          </a:p>
        </p:txBody>
      </p:sp>
      <p:sp>
        <p:nvSpPr>
          <p:cNvPr id="3" name="Content Placeholder 2">
            <a:extLst>
              <a:ext uri="{FF2B5EF4-FFF2-40B4-BE49-F238E27FC236}">
                <a16:creationId xmlns:a16="http://schemas.microsoft.com/office/drawing/2014/main" id="{477F6461-456C-0A55-4FBE-434382866925}"/>
              </a:ext>
            </a:extLst>
          </p:cNvPr>
          <p:cNvSpPr>
            <a:spLocks noGrp="1"/>
          </p:cNvSpPr>
          <p:nvPr>
            <p:ph idx="1"/>
          </p:nvPr>
        </p:nvSpPr>
        <p:spPr/>
        <p:txBody>
          <a:bodyPr>
            <a:normAutofit/>
          </a:bodyPr>
          <a:lstStyle/>
          <a:p>
            <a:r>
              <a:rPr lang="en-US" dirty="0">
                <a:latin typeface="+mj-lt"/>
              </a:rPr>
              <a:t>Post-secondary outcomes </a:t>
            </a:r>
            <a:r>
              <a:rPr lang="en-US" b="1" dirty="0">
                <a:latin typeface="+mj-lt"/>
              </a:rPr>
              <a:t>improve</a:t>
            </a:r>
            <a:r>
              <a:rPr lang="en-US" dirty="0">
                <a:latin typeface="+mj-lt"/>
              </a:rPr>
              <a:t> for students with disabilities when agencies like Vocational Rehabilitation are involved with students while they are still in school</a:t>
            </a:r>
          </a:p>
          <a:p>
            <a:r>
              <a:rPr lang="en-US" dirty="0">
                <a:latin typeface="+mj-lt"/>
              </a:rPr>
              <a:t>In collaboration with Washington DVR, we developed and piloted a model demonstration project in 2021/2022, based on:</a:t>
            </a:r>
          </a:p>
          <a:p>
            <a:pPr lvl="1"/>
            <a:r>
              <a:rPr lang="en-US" dirty="0">
                <a:latin typeface="+mj-lt"/>
              </a:rPr>
              <a:t>a series of in-depth evaluations on the coordination and delivery of pre-employment transition services in Washington state</a:t>
            </a:r>
          </a:p>
          <a:p>
            <a:pPr lvl="1"/>
            <a:r>
              <a:rPr lang="en-US" dirty="0">
                <a:latin typeface="+mj-lt"/>
              </a:rPr>
              <a:t>best-practice in school and VR collaboration from research and national guidance</a:t>
            </a:r>
          </a:p>
          <a:p>
            <a:endParaRPr lang="en-US" dirty="0">
              <a:latin typeface="+mj-lt"/>
              <a:cs typeface="Open Sans" charset="0"/>
            </a:endParaRPr>
          </a:p>
          <a:p>
            <a:endParaRPr lang="en-US" dirty="0"/>
          </a:p>
        </p:txBody>
      </p:sp>
      <p:sp>
        <p:nvSpPr>
          <p:cNvPr id="5" name="Footer Placeholder 4">
            <a:extLst>
              <a:ext uri="{FF2B5EF4-FFF2-40B4-BE49-F238E27FC236}">
                <a16:creationId xmlns:a16="http://schemas.microsoft.com/office/drawing/2014/main" id="{34FEFBD7-5B29-18E2-02FE-A21BF62529A5}"/>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ABB548EB-E60C-37E9-D412-D8CA58566FD0}"/>
              </a:ext>
            </a:extLst>
          </p:cNvPr>
          <p:cNvSpPr>
            <a:spLocks noGrp="1"/>
          </p:cNvSpPr>
          <p:nvPr>
            <p:ph type="sldNum" sz="quarter" idx="10"/>
          </p:nvPr>
        </p:nvSpPr>
        <p:spPr/>
        <p:txBody>
          <a:bodyPr/>
          <a:lstStyle/>
          <a:p>
            <a:fld id="{A4FE6FEB-5763-4CB4-ACE4-7E0D7693FADE}" type="slidenum">
              <a:rPr lang="en-US" smtClean="0"/>
              <a:t>8</a:t>
            </a:fld>
            <a:endParaRPr lang="en-US"/>
          </a:p>
        </p:txBody>
      </p:sp>
    </p:spTree>
    <p:extLst>
      <p:ext uri="{BB962C8B-B14F-4D97-AF65-F5344CB8AC3E}">
        <p14:creationId xmlns:p14="http://schemas.microsoft.com/office/powerpoint/2010/main" val="264568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6F031-97D3-2725-5AF0-47BD5CA7423D}"/>
              </a:ext>
            </a:extLst>
          </p:cNvPr>
          <p:cNvSpPr>
            <a:spLocks noGrp="1"/>
          </p:cNvSpPr>
          <p:nvPr>
            <p:ph type="title"/>
          </p:nvPr>
        </p:nvSpPr>
        <p:spPr>
          <a:xfrm>
            <a:off x="387600" y="208920"/>
            <a:ext cx="11245945" cy="1477438"/>
          </a:xfrm>
        </p:spPr>
        <p:txBody>
          <a:bodyPr>
            <a:normAutofit/>
          </a:bodyPr>
          <a:lstStyle/>
          <a:p>
            <a:pPr algn="ctr"/>
            <a:r>
              <a:rPr lang="en-US" b="1" dirty="0"/>
              <a:t>Essential Features of the </a:t>
            </a:r>
            <a:br>
              <a:rPr lang="en-US" b="1" dirty="0"/>
            </a:br>
            <a:r>
              <a:rPr lang="en-US" b="1" dirty="0"/>
              <a:t>Washington Transition Program (WTP)</a:t>
            </a:r>
          </a:p>
        </p:txBody>
      </p:sp>
      <p:sp>
        <p:nvSpPr>
          <p:cNvPr id="7" name="Text Box 5">
            <a:extLst>
              <a:ext uri="{FF2B5EF4-FFF2-40B4-BE49-F238E27FC236}">
                <a16:creationId xmlns:a16="http://schemas.microsoft.com/office/drawing/2014/main" id="{D2CCBC9D-D2D7-FD4A-A4A9-2BE416E69DEB}"/>
              </a:ext>
            </a:extLst>
          </p:cNvPr>
          <p:cNvSpPr txBox="1">
            <a:spLocks noChangeArrowheads="1"/>
          </p:cNvSpPr>
          <p:nvPr/>
        </p:nvSpPr>
        <p:spPr bwMode="auto">
          <a:xfrm>
            <a:off x="387595" y="1868250"/>
            <a:ext cx="11283405" cy="482600"/>
          </a:xfrm>
          <a:prstGeom prst="rect">
            <a:avLst/>
          </a:prstGeom>
          <a:solidFill>
            <a:srgbClr val="747070"/>
          </a:solidFill>
          <a:ln w="6350">
            <a:solidFill>
              <a:srgbClr val="747070"/>
            </a:solidFill>
            <a:miter lim="800000"/>
            <a:headEnd/>
            <a:tailEnd/>
          </a:ln>
        </p:spPr>
        <p:txBody>
          <a:bodyPr vert="horz" wrap="square" lIns="91440" tIns="45720" rIns="91440" bIns="45720" numCol="1" anchor="ctr" anchorCtr="0" compatLnSpc="1">
            <a:prstTxWarp prst="textNoShape">
              <a:avLst/>
            </a:prstTxWarp>
            <a:noAutofit/>
          </a:bodyPr>
          <a:lstStyle/>
          <a:p>
            <a:pPr marL="0" marR="0" algn="ctr" eaLnBrk="0" fontAlgn="base" hangingPunct="0">
              <a:spcBef>
                <a:spcPts val="0"/>
              </a:spcBef>
              <a:spcAft>
                <a:spcPts val="0"/>
              </a:spcAft>
            </a:pPr>
            <a:r>
              <a:rPr lang="en-US" sz="1600" b="1" kern="1200" dirty="0">
                <a:solidFill>
                  <a:srgbClr val="FFFFFF"/>
                </a:solidFill>
                <a:effectLst/>
                <a:latin typeface="Avenir Next" panose="020B0503020202020204" pitchFamily="34" charset="0"/>
                <a:ea typeface="Calibri" panose="020F0502020204030204" pitchFamily="34" charset="0"/>
              </a:rPr>
              <a:t>Student Focused and Culturally Responsive Transition Planning</a:t>
            </a:r>
            <a:endParaRPr lang="en-US" b="1" dirty="0">
              <a:effectLst/>
              <a:latin typeface="Times New Roman" panose="02020603050405020304" pitchFamily="18" charset="0"/>
              <a:ea typeface="Times New Roman" panose="02020603050405020304" pitchFamily="18" charset="0"/>
            </a:endParaRPr>
          </a:p>
        </p:txBody>
      </p:sp>
      <p:graphicFrame>
        <p:nvGraphicFramePr>
          <p:cNvPr id="12" name="Diagram 11">
            <a:extLst>
              <a:ext uri="{FF2B5EF4-FFF2-40B4-BE49-F238E27FC236}">
                <a16:creationId xmlns:a16="http://schemas.microsoft.com/office/drawing/2014/main" id="{DDA68869-DA40-C744-AE79-CE51A283BD2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20454861"/>
              </p:ext>
            </p:extLst>
          </p:nvPr>
        </p:nvGraphicFramePr>
        <p:xfrm>
          <a:off x="387596" y="2452151"/>
          <a:ext cx="11283405" cy="1881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705C18B1-B996-6C02-EB2E-0C85FC22A01A}"/>
              </a:ext>
            </a:extLst>
          </p:cNvPr>
          <p:cNvSpPr>
            <a:spLocks noChangeArrowheads="1"/>
          </p:cNvSpPr>
          <p:nvPr/>
        </p:nvSpPr>
        <p:spPr bwMode="auto">
          <a:xfrm>
            <a:off x="387602" y="4394746"/>
            <a:ext cx="2832482" cy="442592"/>
          </a:xfrm>
          <a:prstGeom prst="rect">
            <a:avLst/>
          </a:prstGeom>
          <a:solidFill>
            <a:srgbClr val="FBE4D5"/>
          </a:solidFill>
          <a:ln w="12700">
            <a:solidFill>
              <a:srgbClr val="ED7D31"/>
            </a:solidFill>
            <a:miter lim="800000"/>
            <a:headEnd/>
            <a:tailEnd/>
          </a:ln>
        </p:spPr>
        <p:txBody>
          <a:bodyPr vert="horz" wrap="square" lIns="91440" tIns="45720" rIns="91440" bIns="45720" numCol="1" anchor="ctr" anchorCtr="0" compatLnSpc="1">
            <a:prstTxWarp prst="textNoShape">
              <a:avLst/>
            </a:prstTxWarp>
          </a:bodyPr>
          <a:lstStyle/>
          <a:p>
            <a:pPr marL="0" marR="0" algn="ctr" eaLnBrk="0" fontAlgn="base" hangingPunct="0">
              <a:spcBef>
                <a:spcPts val="0"/>
              </a:spcBef>
              <a:spcAft>
                <a:spcPts val="0"/>
              </a:spcAft>
            </a:pPr>
            <a:r>
              <a:rPr lang="en-US" sz="1400" kern="1200" dirty="0">
                <a:solidFill>
                  <a:srgbClr val="000000"/>
                </a:solidFill>
                <a:effectLst/>
                <a:latin typeface="Avenir Next" panose="020B0503020202020204" pitchFamily="34" charset="0"/>
                <a:ea typeface="Calibri" panose="020F0502020204030204" pitchFamily="34" charset="0"/>
              </a:rPr>
              <a:t>Phase 1</a:t>
            </a:r>
            <a:endParaRPr lang="en-US" sz="1400" dirty="0">
              <a:effectLst/>
              <a:latin typeface="Times New Roman" panose="02020603050405020304" pitchFamily="18" charset="0"/>
              <a:ea typeface="Times New Roman" panose="02020603050405020304" pitchFamily="18" charset="0"/>
            </a:endParaRPr>
          </a:p>
        </p:txBody>
      </p:sp>
      <p:sp>
        <p:nvSpPr>
          <p:cNvPr id="9" name="Rectangle 8">
            <a:extLst>
              <a:ext uri="{FF2B5EF4-FFF2-40B4-BE49-F238E27FC236}">
                <a16:creationId xmlns:a16="http://schemas.microsoft.com/office/drawing/2014/main" id="{3754CEE6-26AA-2D45-A06E-498BBC7B758E}"/>
              </a:ext>
            </a:extLst>
          </p:cNvPr>
          <p:cNvSpPr>
            <a:spLocks noChangeArrowheads="1"/>
          </p:cNvSpPr>
          <p:nvPr/>
        </p:nvSpPr>
        <p:spPr bwMode="auto">
          <a:xfrm>
            <a:off x="3720058" y="4394746"/>
            <a:ext cx="2922041" cy="442593"/>
          </a:xfrm>
          <a:prstGeom prst="rect">
            <a:avLst/>
          </a:prstGeom>
          <a:solidFill>
            <a:srgbClr val="D9E2F3"/>
          </a:solidFill>
          <a:ln w="12700">
            <a:solidFill>
              <a:srgbClr val="4472C4"/>
            </a:solidFill>
            <a:miter lim="800000"/>
            <a:headEnd/>
            <a:tailEnd/>
          </a:ln>
        </p:spPr>
        <p:txBody>
          <a:bodyPr vert="horz" wrap="square" lIns="91440" tIns="45720" rIns="91440" bIns="45720" numCol="1" anchor="ctr" anchorCtr="0" compatLnSpc="1">
            <a:prstTxWarp prst="textNoShape">
              <a:avLst/>
            </a:prstTxWarp>
          </a:bodyPr>
          <a:lstStyle/>
          <a:p>
            <a:pPr marL="0" marR="0" algn="ctr" eaLnBrk="0" fontAlgn="base" hangingPunct="0">
              <a:spcBef>
                <a:spcPts val="0"/>
              </a:spcBef>
              <a:spcAft>
                <a:spcPts val="0"/>
              </a:spcAft>
            </a:pPr>
            <a:r>
              <a:rPr lang="en-US" sz="1400" kern="1200">
                <a:solidFill>
                  <a:srgbClr val="000000"/>
                </a:solidFill>
                <a:effectLst/>
                <a:latin typeface="Avenir Next" panose="020B0503020202020204" pitchFamily="34" charset="0"/>
                <a:ea typeface="Calibri" panose="020F0502020204030204" pitchFamily="34" charset="0"/>
              </a:rPr>
              <a:t>Phase 2</a:t>
            </a:r>
            <a:endParaRPr lang="en-US" sz="1400">
              <a:effectLst/>
              <a:latin typeface="Times New Roman" panose="02020603050405020304" pitchFamily="18" charset="0"/>
              <a:ea typeface="Times New Roman" panose="02020603050405020304" pitchFamily="18" charset="0"/>
            </a:endParaRPr>
          </a:p>
        </p:txBody>
      </p:sp>
      <p:sp>
        <p:nvSpPr>
          <p:cNvPr id="10" name="Rectangle 9">
            <a:extLst>
              <a:ext uri="{FF2B5EF4-FFF2-40B4-BE49-F238E27FC236}">
                <a16:creationId xmlns:a16="http://schemas.microsoft.com/office/drawing/2014/main" id="{209F4622-A109-7B49-9BEE-3D9C480CC65B}"/>
              </a:ext>
            </a:extLst>
          </p:cNvPr>
          <p:cNvSpPr>
            <a:spLocks noChangeArrowheads="1"/>
          </p:cNvSpPr>
          <p:nvPr/>
        </p:nvSpPr>
        <p:spPr bwMode="auto">
          <a:xfrm>
            <a:off x="7142074" y="4394746"/>
            <a:ext cx="2827425" cy="442594"/>
          </a:xfrm>
          <a:prstGeom prst="rect">
            <a:avLst/>
          </a:prstGeom>
          <a:solidFill>
            <a:srgbClr val="E2EFD9"/>
          </a:solidFill>
          <a:ln w="12700">
            <a:solidFill>
              <a:srgbClr val="70AD47"/>
            </a:solidFill>
            <a:miter lim="800000"/>
            <a:headEnd/>
            <a:tailEnd/>
          </a:ln>
        </p:spPr>
        <p:txBody>
          <a:bodyPr vert="horz" wrap="square" lIns="91440" tIns="45720" rIns="91440" bIns="45720" numCol="1" anchor="ctr" anchorCtr="0" compatLnSpc="1">
            <a:prstTxWarp prst="textNoShape">
              <a:avLst/>
            </a:prstTxWarp>
          </a:bodyPr>
          <a:lstStyle/>
          <a:p>
            <a:pPr marL="0" marR="0" algn="ctr" eaLnBrk="0" fontAlgn="base" hangingPunct="0">
              <a:spcBef>
                <a:spcPts val="0"/>
              </a:spcBef>
              <a:spcAft>
                <a:spcPts val="0"/>
              </a:spcAft>
            </a:pPr>
            <a:r>
              <a:rPr lang="en-US" sz="1400" kern="1200">
                <a:solidFill>
                  <a:srgbClr val="000000"/>
                </a:solidFill>
                <a:effectLst/>
                <a:latin typeface="Avenir Next" panose="020B0503020202020204" pitchFamily="34" charset="0"/>
                <a:ea typeface="Calibri" panose="020F0502020204030204" pitchFamily="34" charset="0"/>
              </a:rPr>
              <a:t>Phase 3</a:t>
            </a:r>
            <a:endParaRPr lang="en-US" sz="1400">
              <a:effectLst/>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05CC4A59-1317-E44C-AE11-BA4F836FBCF6}"/>
              </a:ext>
            </a:extLst>
          </p:cNvPr>
          <p:cNvSpPr>
            <a:spLocks noChangeArrowheads="1"/>
          </p:cNvSpPr>
          <p:nvPr/>
        </p:nvSpPr>
        <p:spPr bwMode="auto">
          <a:xfrm>
            <a:off x="10538690" y="4394746"/>
            <a:ext cx="1094856" cy="442595"/>
          </a:xfrm>
          <a:prstGeom prst="rect">
            <a:avLst/>
          </a:prstGeom>
          <a:solidFill>
            <a:schemeClr val="accent4">
              <a:lumMod val="60000"/>
              <a:lumOff val="40000"/>
            </a:schemeClr>
          </a:solidFill>
          <a:ln w="12700">
            <a:solidFill>
              <a:schemeClr val="accent4"/>
            </a:solidFill>
            <a:miter lim="800000"/>
            <a:headEnd/>
            <a:tailEnd/>
          </a:ln>
        </p:spPr>
        <p:txBody>
          <a:bodyPr vert="horz" wrap="square" lIns="91440" tIns="45720" rIns="91440" bIns="45720" numCol="1" anchor="ctr" anchorCtr="0" compatLnSpc="1">
            <a:prstTxWarp prst="textNoShape">
              <a:avLst/>
            </a:prstTxWarp>
          </a:bodyPr>
          <a:lstStyle/>
          <a:p>
            <a:pPr marL="0" marR="0" algn="ctr" eaLnBrk="0" fontAlgn="base" hangingPunct="0">
              <a:spcBef>
                <a:spcPts val="0"/>
              </a:spcBef>
              <a:spcAft>
                <a:spcPts val="0"/>
              </a:spcAft>
            </a:pPr>
            <a:r>
              <a:rPr lang="en-US" sz="1400" kern="1200" dirty="0">
                <a:solidFill>
                  <a:srgbClr val="000000"/>
                </a:solidFill>
                <a:effectLst/>
                <a:latin typeface="Avenir Next" panose="020B0503020202020204" pitchFamily="34" charset="0"/>
                <a:ea typeface="Calibri" panose="020F0502020204030204" pitchFamily="34" charset="0"/>
              </a:rPr>
              <a:t>Phase 4</a:t>
            </a:r>
            <a:endParaRPr lang="en-US" sz="1400" dirty="0">
              <a:effectLst/>
              <a:latin typeface="Times New Roman" panose="02020603050405020304" pitchFamily="18" charset="0"/>
              <a:ea typeface="Times New Roman" panose="02020603050405020304" pitchFamily="18" charset="0"/>
            </a:endParaRPr>
          </a:p>
        </p:txBody>
      </p:sp>
      <p:sp>
        <p:nvSpPr>
          <p:cNvPr id="6" name="Right Arrow 5">
            <a:extLst>
              <a:ext uri="{FF2B5EF4-FFF2-40B4-BE49-F238E27FC236}">
                <a16:creationId xmlns:a16="http://schemas.microsoft.com/office/drawing/2014/main" id="{736922F4-2436-DB48-961B-A56AF4DF29DC}"/>
              </a:ext>
            </a:extLst>
          </p:cNvPr>
          <p:cNvSpPr>
            <a:spLocks noChangeArrowheads="1"/>
          </p:cNvSpPr>
          <p:nvPr/>
        </p:nvSpPr>
        <p:spPr bwMode="auto">
          <a:xfrm>
            <a:off x="387601" y="5019230"/>
            <a:ext cx="11283403" cy="855980"/>
          </a:xfrm>
          <a:prstGeom prst="rightArrow">
            <a:avLst>
              <a:gd name="adj1" fmla="val 50000"/>
              <a:gd name="adj2" fmla="val 50005"/>
            </a:avLst>
          </a:prstGeom>
          <a:solidFill>
            <a:srgbClr val="00B0F0"/>
          </a:solidFill>
          <a:ln w="12700">
            <a:solidFill>
              <a:srgbClr val="00B0F0"/>
            </a:solidFill>
            <a:miter lim="800000"/>
            <a:headEnd/>
            <a:tailEnd/>
          </a:ln>
        </p:spPr>
        <p:txBody>
          <a:bodyPr vert="horz" wrap="square" lIns="91440" tIns="45720" rIns="91440" bIns="45720" numCol="1" anchor="ctr" anchorCtr="0" compatLnSpc="1">
            <a:prstTxWarp prst="textNoShape">
              <a:avLst/>
            </a:prstTxWarp>
          </a:bodyPr>
          <a:lstStyle/>
          <a:p>
            <a:pPr marL="0" marR="0" algn="ctr" eaLnBrk="0" fontAlgn="base" hangingPunct="0">
              <a:spcBef>
                <a:spcPts val="0"/>
              </a:spcBef>
              <a:spcAft>
                <a:spcPts val="0"/>
              </a:spcAft>
            </a:pPr>
            <a:r>
              <a:rPr lang="en-US" sz="1600" b="1" kern="1200" dirty="0">
                <a:solidFill>
                  <a:schemeClr val="bg1"/>
                </a:solidFill>
                <a:effectLst/>
                <a:latin typeface="Avenir Next" panose="020B0503020202020204" pitchFamily="34" charset="0"/>
                <a:ea typeface="Calibri" panose="020F0502020204030204" pitchFamily="34" charset="0"/>
              </a:rPr>
              <a:t>Ongoing Support &amp; Professional Development from WTP Technical Assistance Team</a:t>
            </a:r>
            <a:endParaRPr lang="en-US" sz="1600" b="1" dirty="0">
              <a:solidFill>
                <a:schemeClr val="bg1"/>
              </a:solidFill>
              <a:effectLst/>
              <a:latin typeface="Times New Roman" panose="02020603050405020304" pitchFamily="18" charset="0"/>
              <a:ea typeface="Times New Roman" panose="02020603050405020304" pitchFamily="18" charset="0"/>
            </a:endParaRPr>
          </a:p>
        </p:txBody>
      </p:sp>
      <p:sp>
        <p:nvSpPr>
          <p:cNvPr id="5" name="Footer Placeholder 4">
            <a:extLst>
              <a:ext uri="{FF2B5EF4-FFF2-40B4-BE49-F238E27FC236}">
                <a16:creationId xmlns:a16="http://schemas.microsoft.com/office/drawing/2014/main" id="{9F172B9A-5FD5-79FD-2051-EC59307A1002}"/>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C44AC958-4890-BC03-1DCB-6EE7C2FEA9A6}"/>
              </a:ext>
            </a:extLst>
          </p:cNvPr>
          <p:cNvSpPr>
            <a:spLocks noGrp="1"/>
          </p:cNvSpPr>
          <p:nvPr>
            <p:ph type="sldNum" sz="quarter" idx="10"/>
          </p:nvPr>
        </p:nvSpPr>
        <p:spPr/>
        <p:txBody>
          <a:bodyPr/>
          <a:lstStyle/>
          <a:p>
            <a:fld id="{A4FE6FEB-5763-4CB4-ACE4-7E0D7693FADE}" type="slidenum">
              <a:rPr lang="en-US" smtClean="0"/>
              <a:t>9</a:t>
            </a:fld>
            <a:endParaRPr lang="en-US"/>
          </a:p>
        </p:txBody>
      </p:sp>
    </p:spTree>
    <p:extLst>
      <p:ext uri="{BB962C8B-B14F-4D97-AF65-F5344CB8AC3E}">
        <p14:creationId xmlns:p14="http://schemas.microsoft.com/office/powerpoint/2010/main" val="128762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normAutofit fontScale="90000"/>
          </a:bodyPr>
          <a:lstStyle/>
          <a:p>
            <a:r>
              <a:rPr lang="en-US" dirty="0"/>
              <a:t>Student-Focused and Culturally Responsive Transition Planning</a:t>
            </a:r>
          </a:p>
        </p:txBody>
      </p:sp>
      <p:pic>
        <p:nvPicPr>
          <p:cNvPr id="10" name="Content Placeholder 9">
            <a:extLst>
              <a:ext uri="{FF2B5EF4-FFF2-40B4-BE49-F238E27FC236}">
                <a16:creationId xmlns:a16="http://schemas.microsoft.com/office/drawing/2014/main" id="{8CD967D5-AD1C-47F6-5E41-DB2E8A935451}"/>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198" y="2012050"/>
            <a:ext cx="5181600" cy="3451364"/>
          </a:xfrm>
        </p:spPr>
      </p:pic>
      <p:sp>
        <p:nvSpPr>
          <p:cNvPr id="4" name="Content Placeholder 3">
            <a:extLst>
              <a:ext uri="{FF2B5EF4-FFF2-40B4-BE49-F238E27FC236}">
                <a16:creationId xmlns:a16="http://schemas.microsoft.com/office/drawing/2014/main" id="{B2901BC3-9D0E-ACC0-4F43-995FE5896EAB}"/>
              </a:ext>
            </a:extLst>
          </p:cNvPr>
          <p:cNvSpPr>
            <a:spLocks noGrp="1"/>
          </p:cNvSpPr>
          <p:nvPr>
            <p:ph sz="half" idx="2"/>
          </p:nvPr>
        </p:nvSpPr>
        <p:spPr>
          <a:xfrm>
            <a:off x="6172200" y="2370137"/>
            <a:ext cx="5181600" cy="4351338"/>
          </a:xfrm>
        </p:spPr>
        <p:txBody>
          <a:bodyPr/>
          <a:lstStyle/>
          <a:p>
            <a:r>
              <a:rPr lang="en-US" dirty="0"/>
              <a:t>Within a student-focused and culturally responsive approach, the individual and other key stakeholders are involved in the planning process and the individual is in the driver’s seat </a:t>
            </a:r>
          </a:p>
        </p:txBody>
      </p:sp>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10</a:t>
            </a:fld>
            <a:endParaRPr lang="en-US"/>
          </a:p>
        </p:txBody>
      </p:sp>
    </p:spTree>
    <p:extLst>
      <p:ext uri="{BB962C8B-B14F-4D97-AF65-F5344CB8AC3E}">
        <p14:creationId xmlns:p14="http://schemas.microsoft.com/office/powerpoint/2010/main" val="3251757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lstStyle/>
          <a:p>
            <a:r>
              <a:rPr lang="en-US" dirty="0"/>
              <a:t>Leadership Teams and Team Building</a:t>
            </a:r>
          </a:p>
        </p:txBody>
      </p:sp>
      <p:sp>
        <p:nvSpPr>
          <p:cNvPr id="3" name="Content Placeholder 2">
            <a:extLst>
              <a:ext uri="{FF2B5EF4-FFF2-40B4-BE49-F238E27FC236}">
                <a16:creationId xmlns:a16="http://schemas.microsoft.com/office/drawing/2014/main" id="{8A60DA3C-80FD-4A05-5DD0-9DAD7A635150}"/>
              </a:ext>
            </a:extLst>
          </p:cNvPr>
          <p:cNvSpPr>
            <a:spLocks noGrp="1"/>
          </p:cNvSpPr>
          <p:nvPr>
            <p:ph sz="half" idx="1"/>
          </p:nvPr>
        </p:nvSpPr>
        <p:spPr/>
        <p:txBody>
          <a:bodyPr/>
          <a:lstStyle/>
          <a:p>
            <a:r>
              <a:rPr lang="en-US" sz="1800" dirty="0"/>
              <a:t>Leadership Team Members</a:t>
            </a:r>
          </a:p>
          <a:p>
            <a:pPr marL="0" indent="0">
              <a:buNone/>
            </a:pPr>
            <a:endParaRPr lang="en-US" sz="1800" dirty="0"/>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Special Education Teacher</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Transition Specialists/Paraprofessionals who provide transition services</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Section 504 Plan Coordinator</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Career and Technical Educator</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School Psychologist/Counselor</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School Administrator</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DVR Counselor Liaison</a:t>
            </a:r>
            <a:endParaRPr lang="en-US" sz="1800" dirty="0">
              <a:effectLst/>
              <a:latin typeface="Times New Roman" panose="02020603050405020304" pitchFamily="18" charset="0"/>
              <a:ea typeface="Times New Roman" panose="02020603050405020304" pitchFamily="18" charset="0"/>
            </a:endParaRPr>
          </a:p>
          <a:p>
            <a:pPr lvl="1">
              <a:spcBef>
                <a:spcPts val="0"/>
              </a:spcBef>
            </a:pPr>
            <a:r>
              <a:rPr lang="en-US" sz="1800" dirty="0">
                <a:effectLst/>
                <a:latin typeface="Avenir Next" panose="020B0503020202020204" pitchFamily="34" charset="0"/>
                <a:ea typeface="Times New Roman" panose="02020603050405020304" pitchFamily="18" charset="0"/>
                <a:cs typeface="Arial" panose="020B0604020202020204" pitchFamily="34" charset="0"/>
              </a:rPr>
              <a:t>DVR Regional Transition Consultant</a:t>
            </a:r>
          </a:p>
          <a:p>
            <a:pPr lvl="1">
              <a:spcBef>
                <a:spcPts val="0"/>
              </a:spcBef>
            </a:pPr>
            <a:r>
              <a:rPr lang="en-US" sz="1800" dirty="0">
                <a:latin typeface="Avenir Next" panose="020B0503020202020204" pitchFamily="34" charset="0"/>
                <a:ea typeface="Times New Roman" panose="02020603050405020304" pitchFamily="18" charset="0"/>
                <a:cs typeface="Arial" panose="020B0604020202020204" pitchFamily="34" charset="0"/>
              </a:rPr>
              <a:t>Other?</a:t>
            </a:r>
            <a:endParaRPr lang="en-US" sz="1800" dirty="0">
              <a:effectLst/>
              <a:latin typeface="Times New Roman" panose="02020603050405020304" pitchFamily="18" charset="0"/>
              <a:ea typeface="Times New Roman" panose="02020603050405020304" pitchFamily="18" charset="0"/>
            </a:endParaRPr>
          </a:p>
        </p:txBody>
      </p:sp>
      <p:pic>
        <p:nvPicPr>
          <p:cNvPr id="10" name="Content Placeholder 9">
            <a:extLst>
              <a:ext uri="{FF2B5EF4-FFF2-40B4-BE49-F238E27FC236}">
                <a16:creationId xmlns:a16="http://schemas.microsoft.com/office/drawing/2014/main" id="{9F1966D5-CBBA-8381-90C4-A50481FDECFA}"/>
              </a:ext>
              <a:ext uri="{C183D7F6-B498-43B3-948B-1728B52AA6E4}">
                <adec:decorative xmlns:adec="http://schemas.microsoft.com/office/drawing/2017/decorative" val="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4122"/>
          <a:stretch/>
        </p:blipFill>
        <p:spPr>
          <a:xfrm>
            <a:off x="6172202" y="1803604"/>
            <a:ext cx="5181600" cy="4351338"/>
          </a:xfrm>
        </p:spPr>
      </p:pic>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11</a:t>
            </a:fld>
            <a:endParaRPr lang="en-US"/>
          </a:p>
        </p:txBody>
      </p:sp>
    </p:spTree>
    <p:extLst>
      <p:ext uri="{BB962C8B-B14F-4D97-AF65-F5344CB8AC3E}">
        <p14:creationId xmlns:p14="http://schemas.microsoft.com/office/powerpoint/2010/main" val="254882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lstStyle/>
          <a:p>
            <a:r>
              <a:rPr lang="en-US" dirty="0"/>
              <a:t>Initial Professional Development</a:t>
            </a:r>
          </a:p>
        </p:txBody>
      </p:sp>
      <p:pic>
        <p:nvPicPr>
          <p:cNvPr id="8" name="Content Placeholder 7">
            <a:extLst>
              <a:ext uri="{FF2B5EF4-FFF2-40B4-BE49-F238E27FC236}">
                <a16:creationId xmlns:a16="http://schemas.microsoft.com/office/drawing/2014/main" id="{15B5134C-D617-DA25-7B90-2A32174D6A73}"/>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75359" y="1449942"/>
            <a:ext cx="4351338" cy="4351338"/>
          </a:xfrm>
        </p:spPr>
      </p:pic>
      <p:sp>
        <p:nvSpPr>
          <p:cNvPr id="4" name="Content Placeholder 3">
            <a:extLst>
              <a:ext uri="{FF2B5EF4-FFF2-40B4-BE49-F238E27FC236}">
                <a16:creationId xmlns:a16="http://schemas.microsoft.com/office/drawing/2014/main" id="{B2901BC3-9D0E-ACC0-4F43-995FE5896EAB}"/>
              </a:ext>
            </a:extLst>
          </p:cNvPr>
          <p:cNvSpPr>
            <a:spLocks noGrp="1"/>
          </p:cNvSpPr>
          <p:nvPr>
            <p:ph sz="half" idx="2"/>
          </p:nvPr>
        </p:nvSpPr>
        <p:spPr>
          <a:xfrm>
            <a:off x="5863856" y="2313957"/>
            <a:ext cx="5181600" cy="2524743"/>
          </a:xfrm>
        </p:spPr>
        <p:txBody>
          <a:bodyPr/>
          <a:lstStyle/>
          <a:p>
            <a:r>
              <a:rPr lang="en-US" dirty="0"/>
              <a:t>Transition 101</a:t>
            </a:r>
          </a:p>
          <a:p>
            <a:r>
              <a:rPr lang="en-US" dirty="0"/>
              <a:t>State and national policies and regulations</a:t>
            </a:r>
          </a:p>
          <a:p>
            <a:r>
              <a:rPr lang="en-US" dirty="0"/>
              <a:t>Effective strategies for School and VR collaboration</a:t>
            </a:r>
          </a:p>
        </p:txBody>
      </p:sp>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12</a:t>
            </a:fld>
            <a:endParaRPr lang="en-US"/>
          </a:p>
        </p:txBody>
      </p:sp>
    </p:spTree>
    <p:extLst>
      <p:ext uri="{BB962C8B-B14F-4D97-AF65-F5344CB8AC3E}">
        <p14:creationId xmlns:p14="http://schemas.microsoft.com/office/powerpoint/2010/main" val="3045335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normAutofit fontScale="90000"/>
          </a:bodyPr>
          <a:lstStyle/>
          <a:p>
            <a:r>
              <a:rPr lang="en-US" dirty="0"/>
              <a:t>Needs Assessment: </a:t>
            </a:r>
            <a:br>
              <a:rPr lang="en-US" dirty="0"/>
            </a:br>
            <a:r>
              <a:rPr lang="en-US" dirty="0"/>
              <a:t>Transition Self Assessment Tool (TSAT)</a:t>
            </a:r>
          </a:p>
        </p:txBody>
      </p:sp>
      <p:sp>
        <p:nvSpPr>
          <p:cNvPr id="3" name="Content Placeholder 2">
            <a:extLst>
              <a:ext uri="{FF2B5EF4-FFF2-40B4-BE49-F238E27FC236}">
                <a16:creationId xmlns:a16="http://schemas.microsoft.com/office/drawing/2014/main" id="{8A60DA3C-80FD-4A05-5DD0-9DAD7A635150}"/>
              </a:ext>
            </a:extLst>
          </p:cNvPr>
          <p:cNvSpPr>
            <a:spLocks noGrp="1"/>
          </p:cNvSpPr>
          <p:nvPr>
            <p:ph sz="half" idx="1"/>
          </p:nvPr>
        </p:nvSpPr>
        <p:spPr/>
        <p:txBody>
          <a:bodyPr/>
          <a:lstStyle/>
          <a:p>
            <a:r>
              <a:rPr lang="en-US" dirty="0"/>
              <a:t>Team members complete a needs assessment of current school-based transition services:</a:t>
            </a:r>
          </a:p>
          <a:p>
            <a:pPr lvl="1"/>
            <a:r>
              <a:rPr lang="en-US" dirty="0"/>
              <a:t>Availability</a:t>
            </a:r>
          </a:p>
          <a:p>
            <a:pPr lvl="1"/>
            <a:r>
              <a:rPr lang="en-US" dirty="0"/>
              <a:t>Accessibility</a:t>
            </a:r>
          </a:p>
          <a:p>
            <a:pPr lvl="1"/>
            <a:r>
              <a:rPr lang="en-US" dirty="0"/>
              <a:t>Coordination</a:t>
            </a:r>
          </a:p>
          <a:p>
            <a:pPr lvl="1"/>
            <a:endParaRPr lang="en-US" dirty="0"/>
          </a:p>
        </p:txBody>
      </p:sp>
      <p:pic>
        <p:nvPicPr>
          <p:cNvPr id="8" name="Content Placeholder 7">
            <a:extLst>
              <a:ext uri="{FF2B5EF4-FFF2-40B4-BE49-F238E27FC236}">
                <a16:creationId xmlns:a16="http://schemas.microsoft.com/office/drawing/2014/main" id="{98F089CC-2D3E-1375-EF94-8C63E567DAB3}"/>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19332"/>
            <a:ext cx="5181600" cy="3963924"/>
          </a:xfrm>
        </p:spPr>
      </p:pic>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13</a:t>
            </a:fld>
            <a:endParaRPr lang="en-US"/>
          </a:p>
        </p:txBody>
      </p:sp>
    </p:spTree>
    <p:extLst>
      <p:ext uri="{BB962C8B-B14F-4D97-AF65-F5344CB8AC3E}">
        <p14:creationId xmlns:p14="http://schemas.microsoft.com/office/powerpoint/2010/main" val="2648915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lstStyle/>
          <a:p>
            <a:r>
              <a:rPr lang="en-US" dirty="0"/>
              <a:t>Goal Setting and Action Planning</a:t>
            </a:r>
          </a:p>
        </p:txBody>
      </p:sp>
      <p:pic>
        <p:nvPicPr>
          <p:cNvPr id="8" name="Content Placeholder 7">
            <a:extLst>
              <a:ext uri="{FF2B5EF4-FFF2-40B4-BE49-F238E27FC236}">
                <a16:creationId xmlns:a16="http://schemas.microsoft.com/office/drawing/2014/main" id="{1552B54A-5369-603F-5B1B-DD9895513605}"/>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20957036">
            <a:off x="1412089" y="2450976"/>
            <a:ext cx="3626002" cy="2719501"/>
          </a:xfrm>
        </p:spPr>
      </p:pic>
      <p:sp>
        <p:nvSpPr>
          <p:cNvPr id="4" name="Content Placeholder 3">
            <a:extLst>
              <a:ext uri="{FF2B5EF4-FFF2-40B4-BE49-F238E27FC236}">
                <a16:creationId xmlns:a16="http://schemas.microsoft.com/office/drawing/2014/main" id="{B2901BC3-9D0E-ACC0-4F43-995FE5896EAB}"/>
              </a:ext>
            </a:extLst>
          </p:cNvPr>
          <p:cNvSpPr>
            <a:spLocks noGrp="1"/>
          </p:cNvSpPr>
          <p:nvPr>
            <p:ph sz="half" idx="2"/>
          </p:nvPr>
        </p:nvSpPr>
        <p:spPr/>
        <p:txBody>
          <a:bodyPr/>
          <a:lstStyle/>
          <a:p>
            <a:r>
              <a:rPr lang="en-US" dirty="0"/>
              <a:t>Collaboratively review needs assessment data to identify gaps in services that can be addressed through coordinated with DVR</a:t>
            </a:r>
          </a:p>
          <a:p>
            <a:r>
              <a:rPr lang="en-US" dirty="0"/>
              <a:t>Build an Action Plan that supports the team in addressing those goals</a:t>
            </a:r>
          </a:p>
        </p:txBody>
      </p:sp>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14</a:t>
            </a:fld>
            <a:endParaRPr lang="en-US"/>
          </a:p>
        </p:txBody>
      </p:sp>
    </p:spTree>
    <p:extLst>
      <p:ext uri="{BB962C8B-B14F-4D97-AF65-F5344CB8AC3E}">
        <p14:creationId xmlns:p14="http://schemas.microsoft.com/office/powerpoint/2010/main" val="3062007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normAutofit/>
          </a:bodyPr>
          <a:lstStyle/>
          <a:p>
            <a:r>
              <a:rPr lang="en-US" dirty="0"/>
              <a:t>Plan Implementation and Progress Monitoring</a:t>
            </a:r>
          </a:p>
        </p:txBody>
      </p:sp>
      <p:sp>
        <p:nvSpPr>
          <p:cNvPr id="3" name="Content Placeholder 2">
            <a:extLst>
              <a:ext uri="{FF2B5EF4-FFF2-40B4-BE49-F238E27FC236}">
                <a16:creationId xmlns:a16="http://schemas.microsoft.com/office/drawing/2014/main" id="{8A60DA3C-80FD-4A05-5DD0-9DAD7A635150}"/>
              </a:ext>
            </a:extLst>
          </p:cNvPr>
          <p:cNvSpPr>
            <a:spLocks noGrp="1"/>
          </p:cNvSpPr>
          <p:nvPr>
            <p:ph sz="half" idx="1"/>
          </p:nvPr>
        </p:nvSpPr>
        <p:spPr/>
        <p:txBody>
          <a:bodyPr/>
          <a:lstStyle/>
          <a:p>
            <a:r>
              <a:rPr lang="en-US" dirty="0"/>
              <a:t>Monthly team meetings as a team to review and discuss progress towards their Action Plan</a:t>
            </a:r>
          </a:p>
          <a:p>
            <a:r>
              <a:rPr lang="en-US" dirty="0"/>
              <a:t>Independent and small group work to carry out the next steps identified during each monthly team meeting</a:t>
            </a:r>
          </a:p>
        </p:txBody>
      </p:sp>
      <p:pic>
        <p:nvPicPr>
          <p:cNvPr id="8" name="Content Placeholder 7">
            <a:extLst>
              <a:ext uri="{FF2B5EF4-FFF2-40B4-BE49-F238E27FC236}">
                <a16:creationId xmlns:a16="http://schemas.microsoft.com/office/drawing/2014/main" id="{8DA93CBB-C301-FFF5-174F-D8A3105731B2}"/>
              </a:ext>
              <a:ext uri="{C183D7F6-B498-43B3-948B-1728B52AA6E4}">
                <adec:decorative xmlns:adec="http://schemas.microsoft.com/office/drawing/2017/decorative" val="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8529" b="13793"/>
          <a:stretch/>
        </p:blipFill>
        <p:spPr>
          <a:xfrm flipH="1">
            <a:off x="6616702" y="1948195"/>
            <a:ext cx="4505034" cy="3601576"/>
          </a:xfrm>
        </p:spPr>
      </p:pic>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15</a:t>
            </a:fld>
            <a:endParaRPr lang="en-US"/>
          </a:p>
        </p:txBody>
      </p:sp>
    </p:spTree>
    <p:extLst>
      <p:ext uri="{BB962C8B-B14F-4D97-AF65-F5344CB8AC3E}">
        <p14:creationId xmlns:p14="http://schemas.microsoft.com/office/powerpoint/2010/main" val="3657399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normAutofit/>
          </a:bodyPr>
          <a:lstStyle/>
          <a:p>
            <a:r>
              <a:rPr lang="en-US" dirty="0"/>
              <a:t>Updating Goals and Maintenance</a:t>
            </a:r>
          </a:p>
        </p:txBody>
      </p:sp>
      <p:pic>
        <p:nvPicPr>
          <p:cNvPr id="8" name="Content Placeholder 7">
            <a:extLst>
              <a:ext uri="{FF2B5EF4-FFF2-40B4-BE49-F238E27FC236}">
                <a16:creationId xmlns:a16="http://schemas.microsoft.com/office/drawing/2014/main" id="{F779A1CC-08B7-5680-19EB-09BFD4769D73}"/>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88231" y="1624217"/>
            <a:ext cx="4351338" cy="4351338"/>
          </a:xfrm>
        </p:spPr>
      </p:pic>
      <p:sp>
        <p:nvSpPr>
          <p:cNvPr id="4" name="Content Placeholder 3">
            <a:extLst>
              <a:ext uri="{FF2B5EF4-FFF2-40B4-BE49-F238E27FC236}">
                <a16:creationId xmlns:a16="http://schemas.microsoft.com/office/drawing/2014/main" id="{B2901BC3-9D0E-ACC0-4F43-995FE5896EAB}"/>
              </a:ext>
            </a:extLst>
          </p:cNvPr>
          <p:cNvSpPr>
            <a:spLocks noGrp="1"/>
          </p:cNvSpPr>
          <p:nvPr>
            <p:ph sz="half" idx="2"/>
          </p:nvPr>
        </p:nvSpPr>
        <p:spPr/>
        <p:txBody>
          <a:bodyPr>
            <a:normAutofit fontScale="92500" lnSpcReduction="10000"/>
          </a:bodyPr>
          <a:lstStyle/>
          <a:p>
            <a:r>
              <a:rPr lang="en-US" dirty="0"/>
              <a:t>Continuous updates to goals and action plans based upon what's already been accomplished and future goals</a:t>
            </a:r>
          </a:p>
          <a:p>
            <a:r>
              <a:rPr lang="en-US" dirty="0"/>
              <a:t>Maintenance of monthly team meetings and independent work</a:t>
            </a:r>
          </a:p>
          <a:p>
            <a:r>
              <a:rPr lang="en-US" dirty="0"/>
              <a:t>Problem solving, onboarding new team members, and developing processes and procedures for continuation of service delivery</a:t>
            </a:r>
          </a:p>
        </p:txBody>
      </p:sp>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16</a:t>
            </a:fld>
            <a:endParaRPr lang="en-US"/>
          </a:p>
        </p:txBody>
      </p:sp>
    </p:spTree>
    <p:extLst>
      <p:ext uri="{BB962C8B-B14F-4D97-AF65-F5344CB8AC3E}">
        <p14:creationId xmlns:p14="http://schemas.microsoft.com/office/powerpoint/2010/main" val="2185431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618-A56C-EA14-BF75-592184B405E5}"/>
              </a:ext>
            </a:extLst>
          </p:cNvPr>
          <p:cNvSpPr>
            <a:spLocks noGrp="1"/>
          </p:cNvSpPr>
          <p:nvPr>
            <p:ph type="title"/>
          </p:nvPr>
        </p:nvSpPr>
        <p:spPr/>
        <p:txBody>
          <a:bodyPr>
            <a:normAutofit/>
          </a:bodyPr>
          <a:lstStyle/>
          <a:p>
            <a:r>
              <a:rPr lang="en-US" dirty="0"/>
              <a:t>Ongoing Professional Development and Support</a:t>
            </a:r>
          </a:p>
        </p:txBody>
      </p:sp>
      <p:sp>
        <p:nvSpPr>
          <p:cNvPr id="3" name="Content Placeholder 2">
            <a:extLst>
              <a:ext uri="{FF2B5EF4-FFF2-40B4-BE49-F238E27FC236}">
                <a16:creationId xmlns:a16="http://schemas.microsoft.com/office/drawing/2014/main" id="{8A60DA3C-80FD-4A05-5DD0-9DAD7A635150}"/>
              </a:ext>
            </a:extLst>
          </p:cNvPr>
          <p:cNvSpPr>
            <a:spLocks noGrp="1"/>
          </p:cNvSpPr>
          <p:nvPr>
            <p:ph sz="half" idx="1"/>
          </p:nvPr>
        </p:nvSpPr>
        <p:spPr/>
        <p:txBody>
          <a:bodyPr/>
          <a:lstStyle/>
          <a:p>
            <a:r>
              <a:rPr lang="en-US" dirty="0"/>
              <a:t>Support from WTP Technical Assistant Providers to facilitate professional development opportunities based upon team’s needs and goals</a:t>
            </a:r>
          </a:p>
        </p:txBody>
      </p:sp>
      <p:pic>
        <p:nvPicPr>
          <p:cNvPr id="8" name="Content Placeholder 7">
            <a:extLst>
              <a:ext uri="{FF2B5EF4-FFF2-40B4-BE49-F238E27FC236}">
                <a16:creationId xmlns:a16="http://schemas.microsoft.com/office/drawing/2014/main" id="{6AE69EA6-FAE7-AE65-BC2B-67711CE208D6}"/>
              </a:ext>
              <a:ext uri="{C183D7F6-B498-43B3-948B-1728B52AA6E4}">
                <adec:decorative xmlns:adec="http://schemas.microsoft.com/office/drawing/2017/decorative" val="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31412"/>
          <a:stretch/>
        </p:blipFill>
        <p:spPr>
          <a:xfrm flipH="1">
            <a:off x="6172200" y="1803604"/>
            <a:ext cx="5181600" cy="4241596"/>
          </a:xfrm>
        </p:spPr>
      </p:pic>
      <p:sp>
        <p:nvSpPr>
          <p:cNvPr id="5" name="Footer Placeholder 4">
            <a:extLst>
              <a:ext uri="{FF2B5EF4-FFF2-40B4-BE49-F238E27FC236}">
                <a16:creationId xmlns:a16="http://schemas.microsoft.com/office/drawing/2014/main" id="{917F487F-E781-1034-EEA6-440F5466B872}"/>
              </a:ext>
            </a:extLst>
          </p:cNvPr>
          <p:cNvSpPr>
            <a:spLocks noGrp="1"/>
          </p:cNvSpPr>
          <p:nvPr>
            <p:ph type="ftr" sz="quarter" idx="10"/>
          </p:nvPr>
        </p:nvSpPr>
        <p:spPr/>
        <p:txBody>
          <a:bodyPr/>
          <a:lstStyle/>
          <a:p>
            <a:r>
              <a:rPr lang="en-US"/>
              <a:t>Making Meaning: The Power of Post-School Outcome Data | June 27-29, 2023 | www.cctsForum.com</a:t>
            </a:r>
            <a:endParaRPr lang="en-US" dirty="0"/>
          </a:p>
        </p:txBody>
      </p:sp>
      <p:sp>
        <p:nvSpPr>
          <p:cNvPr id="6" name="Slide Number Placeholder 5">
            <a:extLst>
              <a:ext uri="{FF2B5EF4-FFF2-40B4-BE49-F238E27FC236}">
                <a16:creationId xmlns:a16="http://schemas.microsoft.com/office/drawing/2014/main" id="{36805A00-C238-5D60-D99D-EC91E8591723}"/>
              </a:ext>
            </a:extLst>
          </p:cNvPr>
          <p:cNvSpPr>
            <a:spLocks noGrp="1"/>
          </p:cNvSpPr>
          <p:nvPr>
            <p:ph type="sldNum" sz="quarter" idx="11"/>
          </p:nvPr>
        </p:nvSpPr>
        <p:spPr/>
        <p:txBody>
          <a:bodyPr/>
          <a:lstStyle/>
          <a:p>
            <a:fld id="{A4FE6FEB-5763-4CB4-ACE4-7E0D7693FADE}" type="slidenum">
              <a:rPr lang="en-US" smtClean="0"/>
              <a:pPr/>
              <a:t>17</a:t>
            </a:fld>
            <a:endParaRPr lang="en-US"/>
          </a:p>
        </p:txBody>
      </p:sp>
    </p:spTree>
    <p:extLst>
      <p:ext uri="{BB962C8B-B14F-4D97-AF65-F5344CB8AC3E}">
        <p14:creationId xmlns:p14="http://schemas.microsoft.com/office/powerpoint/2010/main" val="3189197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5A7FFB-20C7-D340-975B-4457517500C1}"/>
              </a:ext>
              <a:ext uri="{C183D7F6-B498-43B3-948B-1728B52AA6E4}">
                <adec:decorative xmlns:adec="http://schemas.microsoft.com/office/drawing/2017/decorative" val="1"/>
              </a:ext>
            </a:extLst>
          </p:cNvPr>
          <p:cNvSpPr/>
          <p:nvPr/>
        </p:nvSpPr>
        <p:spPr>
          <a:xfrm>
            <a:off x="146956" y="130630"/>
            <a:ext cx="11903529" cy="101026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D8580-9F67-ACF5-5E22-9CCAE06B62F8}"/>
              </a:ext>
            </a:extLst>
          </p:cNvPr>
          <p:cNvSpPr>
            <a:spLocks noGrp="1"/>
          </p:cNvSpPr>
          <p:nvPr>
            <p:ph type="title"/>
          </p:nvPr>
        </p:nvSpPr>
        <p:spPr>
          <a:xfrm>
            <a:off x="842772" y="110752"/>
            <a:ext cx="10506456" cy="1010264"/>
          </a:xfrm>
        </p:spPr>
        <p:txBody>
          <a:bodyPr anchor="ctr">
            <a:normAutofit/>
          </a:bodyPr>
          <a:lstStyle/>
          <a:p>
            <a:pPr algn="ctr"/>
            <a:r>
              <a:rPr lang="en" sz="4400" b="1" dirty="0">
                <a:latin typeface="Rockwell" panose="02060603020205020403" pitchFamily="18" charset="77"/>
              </a:rPr>
              <a:t>Model Site Activities</a:t>
            </a:r>
            <a:endParaRPr lang="en-US" sz="4400" b="1" dirty="0">
              <a:latin typeface="Rockwell" panose="02060603020205020403" pitchFamily="18" charset="77"/>
            </a:endParaRPr>
          </a:p>
        </p:txBody>
      </p:sp>
      <p:sp>
        <p:nvSpPr>
          <p:cNvPr id="3" name="Content Placeholder 2">
            <a:extLst>
              <a:ext uri="{FF2B5EF4-FFF2-40B4-BE49-F238E27FC236}">
                <a16:creationId xmlns:a16="http://schemas.microsoft.com/office/drawing/2014/main" id="{D508D39E-0C63-9406-6DA1-E20E4ABA15C8}"/>
              </a:ext>
            </a:extLst>
          </p:cNvPr>
          <p:cNvSpPr txBox="1">
            <a:spLocks/>
          </p:cNvSpPr>
          <p:nvPr/>
        </p:nvSpPr>
        <p:spPr>
          <a:xfrm>
            <a:off x="354724" y="1476514"/>
            <a:ext cx="4227786" cy="4400917"/>
          </a:xfrm>
          <a:prstGeom prst="rect">
            <a:avLst/>
          </a:prstGeom>
        </p:spPr>
        <p:txBody>
          <a:bodyPr vert="horz" lIns="91440" tIns="45720" rIns="91440" bIns="45720" rtlCol="0">
            <a:normAutofit fontScale="62500" lnSpcReduction="20000"/>
          </a:bodyPr>
          <a:lstStyle>
            <a:lvl1pPr marL="404813" indent="-404813"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62013" indent="-40481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319213" indent="-404813"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7240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181225" indent="-352425"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Professional Development</a:t>
            </a:r>
          </a:p>
          <a:p>
            <a:pPr lvl="1"/>
            <a:r>
              <a:rPr lang="en-US" sz="2400"/>
              <a:t>Knowledge building</a:t>
            </a:r>
          </a:p>
          <a:p>
            <a:pPr lvl="1"/>
            <a:r>
              <a:rPr lang="en-US" sz="2400"/>
              <a:t>Targeted needs assessment</a:t>
            </a:r>
          </a:p>
          <a:p>
            <a:pPr lvl="1"/>
            <a:r>
              <a:rPr lang="en-US" sz="2400"/>
              <a:t>Information and resources</a:t>
            </a:r>
          </a:p>
          <a:p>
            <a:pPr lvl="1"/>
            <a:r>
              <a:rPr lang="en-US" sz="2400"/>
              <a:t>Site-based training</a:t>
            </a:r>
          </a:p>
          <a:p>
            <a:r>
              <a:rPr lang="en-US" b="1"/>
              <a:t>Collaboration</a:t>
            </a:r>
          </a:p>
          <a:p>
            <a:pPr lvl="1"/>
            <a:r>
              <a:rPr lang="en-US" sz="2400"/>
              <a:t>Relationship building</a:t>
            </a:r>
          </a:p>
          <a:p>
            <a:pPr lvl="1"/>
            <a:r>
              <a:rPr lang="en-US" sz="2400"/>
              <a:t>Regular meetings</a:t>
            </a:r>
          </a:p>
          <a:p>
            <a:pPr lvl="1"/>
            <a:r>
              <a:rPr lang="en-US" sz="2400"/>
              <a:t>Goal development</a:t>
            </a:r>
          </a:p>
          <a:p>
            <a:pPr lvl="1"/>
            <a:r>
              <a:rPr lang="en-US" sz="2400"/>
              <a:t>Progress monitoring</a:t>
            </a:r>
          </a:p>
          <a:p>
            <a:pPr lvl="1"/>
            <a:r>
              <a:rPr lang="en-US" sz="2400"/>
              <a:t>Problem solving</a:t>
            </a:r>
          </a:p>
          <a:p>
            <a:pPr lvl="1"/>
            <a:r>
              <a:rPr lang="en-US" sz="2400"/>
              <a:t>Outreach to families and students</a:t>
            </a:r>
          </a:p>
          <a:p>
            <a:pPr lvl="1"/>
            <a:endParaRPr lang="en-US" sz="2400"/>
          </a:p>
          <a:p>
            <a:r>
              <a:rPr lang="en-US" b="1"/>
              <a:t>Coordinated Activities</a:t>
            </a:r>
          </a:p>
          <a:p>
            <a:pPr lvl="1"/>
            <a:r>
              <a:rPr lang="en-US" sz="2400"/>
              <a:t>Pre-ETS workshops </a:t>
            </a:r>
          </a:p>
          <a:p>
            <a:pPr lvl="1"/>
            <a:r>
              <a:rPr lang="en-US" sz="2400"/>
              <a:t>Guest speakers </a:t>
            </a:r>
          </a:p>
          <a:p>
            <a:pPr lvl="1"/>
            <a:r>
              <a:rPr lang="en-US" sz="2400"/>
              <a:t>Informational interviews</a:t>
            </a:r>
          </a:p>
          <a:p>
            <a:pPr lvl="1"/>
            <a:r>
              <a:rPr lang="en-US" sz="2400"/>
              <a:t>Building business partnerships</a:t>
            </a:r>
            <a:endParaRPr lang="en-US" dirty="0"/>
          </a:p>
        </p:txBody>
      </p:sp>
      <p:sp>
        <p:nvSpPr>
          <p:cNvPr id="6" name="Rectangle 5">
            <a:extLst>
              <a:ext uri="{FF2B5EF4-FFF2-40B4-BE49-F238E27FC236}">
                <a16:creationId xmlns:a16="http://schemas.microsoft.com/office/drawing/2014/main" id="{D8127A28-BE41-FC4F-40C5-EE86726D1F2D}"/>
              </a:ext>
              <a:ext uri="{C183D7F6-B498-43B3-948B-1728B52AA6E4}">
                <adec:decorative xmlns:adec="http://schemas.microsoft.com/office/drawing/2017/decorative" val="1"/>
              </a:ext>
            </a:extLst>
          </p:cNvPr>
          <p:cNvSpPr/>
          <p:nvPr/>
        </p:nvSpPr>
        <p:spPr>
          <a:xfrm>
            <a:off x="146956" y="1327308"/>
            <a:ext cx="4109734" cy="46560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aphicFrame>
        <p:nvGraphicFramePr>
          <p:cNvPr id="5" name="Content Placeholder 4">
            <a:extLst>
              <a:ext uri="{FF2B5EF4-FFF2-40B4-BE49-F238E27FC236}">
                <a16:creationId xmlns:a16="http://schemas.microsoft.com/office/drawing/2014/main" id="{03002C11-2EDE-7571-EA2D-74BBD6E8635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572419333"/>
              </p:ext>
            </p:extLst>
          </p:nvPr>
        </p:nvGraphicFramePr>
        <p:xfrm>
          <a:off x="146957" y="944076"/>
          <a:ext cx="11903529" cy="5465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825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1251B-AB8A-81FA-EC3E-AEFDD69F88D5}"/>
              </a:ext>
            </a:extLst>
          </p:cNvPr>
          <p:cNvSpPr>
            <a:spLocks noGrp="1"/>
          </p:cNvSpPr>
          <p:nvPr>
            <p:ph type="title"/>
          </p:nvPr>
        </p:nvSpPr>
        <p:spPr/>
        <p:txBody>
          <a:bodyPr/>
          <a:lstStyle/>
          <a:p>
            <a:r>
              <a:rPr lang="en-US" dirty="0"/>
              <a:t>Evaluating the Impact of WTP</a:t>
            </a:r>
          </a:p>
        </p:txBody>
      </p:sp>
      <p:sp>
        <p:nvSpPr>
          <p:cNvPr id="3" name="Text Placeholder 2">
            <a:extLst>
              <a:ext uri="{FF2B5EF4-FFF2-40B4-BE49-F238E27FC236}">
                <a16:creationId xmlns:a16="http://schemas.microsoft.com/office/drawing/2014/main" id="{EB067FC5-0BA3-F4DE-AA6E-99BD0ABC24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3FA573-C842-0ACE-985F-CF46F0ED1419}"/>
              </a:ext>
            </a:extLst>
          </p:cNvPr>
          <p:cNvSpPr>
            <a:spLocks noGrp="1"/>
          </p:cNvSpPr>
          <p:nvPr>
            <p:ph type="sldNum" sz="quarter" idx="10"/>
          </p:nvPr>
        </p:nvSpPr>
        <p:spPr/>
        <p:txBody>
          <a:bodyPr/>
          <a:lstStyle/>
          <a:p>
            <a:fld id="{A4FE6FEB-5763-4CB4-ACE4-7E0D7693FADE}" type="slidenum">
              <a:rPr lang="en-US" smtClean="0"/>
              <a:t>19</a:t>
            </a:fld>
            <a:endParaRPr lang="en-US"/>
          </a:p>
        </p:txBody>
      </p:sp>
    </p:spTree>
    <p:extLst>
      <p:ext uri="{BB962C8B-B14F-4D97-AF65-F5344CB8AC3E}">
        <p14:creationId xmlns:p14="http://schemas.microsoft.com/office/powerpoint/2010/main" val="201658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6060-8A37-5046-8BF8-229AF5A73BAE}"/>
              </a:ext>
            </a:extLst>
          </p:cNvPr>
          <p:cNvSpPr>
            <a:spLocks noGrp="1"/>
          </p:cNvSpPr>
          <p:nvPr>
            <p:ph type="title"/>
          </p:nvPr>
        </p:nvSpPr>
        <p:spPr>
          <a:xfrm>
            <a:off x="214382" y="1649535"/>
            <a:ext cx="4332729" cy="2117003"/>
          </a:xfrm>
        </p:spPr>
        <p:txBody>
          <a:bodyPr vert="horz" lIns="91440" tIns="45720" rIns="91440" bIns="45720" rtlCol="0" anchor="ctr">
            <a:normAutofit/>
          </a:bodyPr>
          <a:lstStyle/>
          <a:p>
            <a:pPr algn="ctr"/>
            <a:r>
              <a:rPr lang="en-US" sz="4400" b="1" kern="1200" dirty="0">
                <a:solidFill>
                  <a:srgbClr val="C00000"/>
                </a:solidFill>
                <a:latin typeface="Rockwell" panose="02060603020205020403" pitchFamily="18" charset="77"/>
              </a:rPr>
              <a:t>2021-2022 WTP Evaluation:</a:t>
            </a:r>
            <a:br>
              <a:rPr lang="en-US" sz="4400" b="1" kern="1200" dirty="0">
                <a:solidFill>
                  <a:srgbClr val="C00000"/>
                </a:solidFill>
                <a:latin typeface="Rockwell" panose="02060603020205020403" pitchFamily="18" charset="77"/>
              </a:rPr>
            </a:br>
            <a:r>
              <a:rPr lang="en-US" sz="4400" b="1" kern="1200" dirty="0">
                <a:solidFill>
                  <a:srgbClr val="C00000"/>
                </a:solidFill>
                <a:latin typeface="Rockwell" panose="02060603020205020403" pitchFamily="18" charset="77"/>
              </a:rPr>
              <a:t>Survey Data</a:t>
            </a:r>
          </a:p>
        </p:txBody>
      </p:sp>
      <p:sp>
        <p:nvSpPr>
          <p:cNvPr id="3" name="Content Placeholder 2">
            <a:extLst>
              <a:ext uri="{FF2B5EF4-FFF2-40B4-BE49-F238E27FC236}">
                <a16:creationId xmlns:a16="http://schemas.microsoft.com/office/drawing/2014/main" id="{237F4454-31FA-B74A-99B8-5266160E6B44}"/>
              </a:ext>
              <a:ext uri="{C183D7F6-B498-43B3-948B-1728B52AA6E4}">
                <adec:decorative xmlns:adec="http://schemas.microsoft.com/office/drawing/2017/decorative" val="1"/>
              </a:ext>
            </a:extLst>
          </p:cNvPr>
          <p:cNvSpPr>
            <a:spLocks noGrp="1"/>
          </p:cNvSpPr>
          <p:nvPr>
            <p:ph idx="1"/>
          </p:nvPr>
        </p:nvSpPr>
        <p:spPr>
          <a:xfrm>
            <a:off x="4976030" y="963507"/>
            <a:ext cx="6250940" cy="2304627"/>
          </a:xfrm>
        </p:spPr>
        <p:txBody>
          <a:bodyPr vert="horz" lIns="91440" tIns="45720" rIns="91440" bIns="45720" rtlCol="0" anchor="b">
            <a:normAutofit/>
          </a:bodyPr>
          <a:lstStyle/>
          <a:p>
            <a:endParaRPr lang="en-US" sz="2000" dirty="0"/>
          </a:p>
          <a:p>
            <a:pPr marL="0"/>
            <a:endParaRPr lang="en-US" sz="2000" dirty="0"/>
          </a:p>
        </p:txBody>
      </p:sp>
      <p:sp>
        <p:nvSpPr>
          <p:cNvPr id="8" name="Content Placeholder 2">
            <a:extLst>
              <a:ext uri="{FF2B5EF4-FFF2-40B4-BE49-F238E27FC236}">
                <a16:creationId xmlns:a16="http://schemas.microsoft.com/office/drawing/2014/main" id="{8AAA53FE-AEC8-0E4B-9179-CF68B5829089}"/>
              </a:ext>
              <a:ext uri="{C183D7F6-B498-43B3-948B-1728B52AA6E4}">
                <adec:decorative xmlns:adec="http://schemas.microsoft.com/office/drawing/2017/decorative" val="1"/>
              </a:ext>
            </a:extLst>
          </p:cNvPr>
          <p:cNvSpPr txBox="1">
            <a:spLocks/>
          </p:cNvSpPr>
          <p:nvPr/>
        </p:nvSpPr>
        <p:spPr>
          <a:xfrm>
            <a:off x="4976029" y="520093"/>
            <a:ext cx="6894403" cy="59274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p>
        </p:txBody>
      </p:sp>
      <p:pic>
        <p:nvPicPr>
          <p:cNvPr id="14" name="Picture 13">
            <a:extLst>
              <a:ext uri="{FF2B5EF4-FFF2-40B4-BE49-F238E27FC236}">
                <a16:creationId xmlns:a16="http://schemas.microsoft.com/office/drawing/2014/main" id="{202B51DA-BD60-BE41-AAD1-C0CEE450076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76025" y="849086"/>
            <a:ext cx="6679859" cy="4626441"/>
          </a:xfrm>
          <a:prstGeom prst="rect">
            <a:avLst/>
          </a:prstGeom>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778621EC-B668-FD4F-B4F4-EE81746D86B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4259" y="1113314"/>
            <a:ext cx="3114417" cy="2331653"/>
          </a:xfrm>
          <a:prstGeom prst="rect">
            <a:avLst/>
          </a:prstGeom>
        </p:spPr>
      </p:pic>
      <p:sp>
        <p:nvSpPr>
          <p:cNvPr id="4" name="5-Point Star 3">
            <a:extLst>
              <a:ext uri="{FF2B5EF4-FFF2-40B4-BE49-F238E27FC236}">
                <a16:creationId xmlns:a16="http://schemas.microsoft.com/office/drawing/2014/main" id="{E6A40BF0-ACE7-7D08-E353-C15D1FA950B1}"/>
              </a:ext>
              <a:ext uri="{C183D7F6-B498-43B3-948B-1728B52AA6E4}">
                <adec:decorative xmlns:adec="http://schemas.microsoft.com/office/drawing/2017/decorative" val="1"/>
              </a:ext>
            </a:extLst>
          </p:cNvPr>
          <p:cNvSpPr/>
          <p:nvPr/>
        </p:nvSpPr>
        <p:spPr>
          <a:xfrm>
            <a:off x="7756071" y="4515330"/>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a:extLst>
              <a:ext uri="{FF2B5EF4-FFF2-40B4-BE49-F238E27FC236}">
                <a16:creationId xmlns:a16="http://schemas.microsoft.com/office/drawing/2014/main" id="{1799EE18-7F32-7346-217B-FD2645A5BC5D}"/>
              </a:ext>
              <a:ext uri="{C183D7F6-B498-43B3-948B-1728B52AA6E4}">
                <adec:decorative xmlns:adec="http://schemas.microsoft.com/office/drawing/2017/decorative" val="1"/>
              </a:ext>
            </a:extLst>
          </p:cNvPr>
          <p:cNvSpPr/>
          <p:nvPr/>
        </p:nvSpPr>
        <p:spPr>
          <a:xfrm>
            <a:off x="8979831" y="3985284"/>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a:extLst>
              <a:ext uri="{FF2B5EF4-FFF2-40B4-BE49-F238E27FC236}">
                <a16:creationId xmlns:a16="http://schemas.microsoft.com/office/drawing/2014/main" id="{ADE40BF1-5C1A-B74F-240D-750BADF80FB4}"/>
              </a:ext>
              <a:ext uri="{C183D7F6-B498-43B3-948B-1728B52AA6E4}">
                <adec:decorative xmlns:adec="http://schemas.microsoft.com/office/drawing/2017/decorative" val="1"/>
              </a:ext>
            </a:extLst>
          </p:cNvPr>
          <p:cNvSpPr/>
          <p:nvPr/>
        </p:nvSpPr>
        <p:spPr>
          <a:xfrm>
            <a:off x="7098217" y="2140793"/>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a:extLst>
              <a:ext uri="{FF2B5EF4-FFF2-40B4-BE49-F238E27FC236}">
                <a16:creationId xmlns:a16="http://schemas.microsoft.com/office/drawing/2014/main" id="{7BA6925D-6FC7-46BF-915C-8BDD61B99C57}"/>
              </a:ext>
              <a:ext uri="{C183D7F6-B498-43B3-948B-1728B52AA6E4}">
                <adec:decorative xmlns:adec="http://schemas.microsoft.com/office/drawing/2017/decorative" val="1"/>
              </a:ext>
            </a:extLst>
          </p:cNvPr>
          <p:cNvSpPr/>
          <p:nvPr/>
        </p:nvSpPr>
        <p:spPr>
          <a:xfrm>
            <a:off x="6897058" y="2786011"/>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1FADCAF0-8665-7CB7-89ED-C8A6A39439B1}"/>
              </a:ext>
              <a:ext uri="{C183D7F6-B498-43B3-948B-1728B52AA6E4}">
                <adec:decorative xmlns:adec="http://schemas.microsoft.com/office/drawing/2017/decorative" val="1"/>
              </a:ext>
            </a:extLst>
          </p:cNvPr>
          <p:cNvSpPr/>
          <p:nvPr/>
        </p:nvSpPr>
        <p:spPr>
          <a:xfrm>
            <a:off x="10267293" y="1382473"/>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4058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7CCA3-75BE-09C5-B341-693675D3D2F5}"/>
              </a:ext>
            </a:extLst>
          </p:cNvPr>
          <p:cNvSpPr>
            <a:spLocks noGrp="1"/>
          </p:cNvSpPr>
          <p:nvPr>
            <p:ph type="title"/>
          </p:nvPr>
        </p:nvSpPr>
        <p:spPr>
          <a:xfrm>
            <a:off x="831111" y="411440"/>
            <a:ext cx="10515600" cy="1076813"/>
          </a:xfrm>
        </p:spPr>
        <p:txBody>
          <a:bodyPr/>
          <a:lstStyle/>
          <a:p>
            <a:r>
              <a:rPr lang="en-US" sz="3600" b="1" dirty="0">
                <a:latin typeface="Rockwell" panose="02060603020205020403" pitchFamily="18" charset="77"/>
              </a:rPr>
              <a:t>WTP Evaluation Data: Pre-Post Survey</a:t>
            </a:r>
            <a:endParaRPr lang="en-US" dirty="0"/>
          </a:p>
        </p:txBody>
      </p:sp>
      <p:pic>
        <p:nvPicPr>
          <p:cNvPr id="9" name="Picture 8">
            <a:extLst>
              <a:ext uri="{FF2B5EF4-FFF2-40B4-BE49-F238E27FC236}">
                <a16:creationId xmlns:a16="http://schemas.microsoft.com/office/drawing/2014/main" id="{76586928-06D3-1ACA-4C0E-465E6393A27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8015" y="1488253"/>
            <a:ext cx="5404877" cy="4250099"/>
          </a:xfrm>
          <a:prstGeom prst="rect">
            <a:avLst/>
          </a:prstGeom>
        </p:spPr>
      </p:pic>
      <p:sp>
        <p:nvSpPr>
          <p:cNvPr id="13" name="TextBox 12">
            <a:extLst>
              <a:ext uri="{FF2B5EF4-FFF2-40B4-BE49-F238E27FC236}">
                <a16:creationId xmlns:a16="http://schemas.microsoft.com/office/drawing/2014/main" id="{7D680CC6-EDA3-5C51-1FD5-9C6AAFA36555}"/>
              </a:ext>
            </a:extLst>
          </p:cNvPr>
          <p:cNvSpPr txBox="1"/>
          <p:nvPr/>
        </p:nvSpPr>
        <p:spPr>
          <a:xfrm>
            <a:off x="3409507" y="5598530"/>
            <a:ext cx="276447" cy="261610"/>
          </a:xfrm>
          <a:prstGeom prst="rect">
            <a:avLst/>
          </a:prstGeom>
          <a:noFill/>
        </p:spPr>
        <p:txBody>
          <a:bodyPr wrap="square">
            <a:spAutoFit/>
          </a:bodyPr>
          <a:lstStyle/>
          <a:p>
            <a:r>
              <a:rPr lang="en-US" sz="1100" b="1" dirty="0">
                <a:solidFill>
                  <a:srgbClr val="FF0000"/>
                </a:solidFill>
                <a:ea typeface="Calibri"/>
                <a:cs typeface="Calibri"/>
              </a:rPr>
              <a:t>*</a:t>
            </a:r>
            <a:endParaRPr lang="en-US" sz="1100" dirty="0"/>
          </a:p>
        </p:txBody>
      </p:sp>
      <p:sp>
        <p:nvSpPr>
          <p:cNvPr id="11" name="TextBox 10">
            <a:extLst>
              <a:ext uri="{FF2B5EF4-FFF2-40B4-BE49-F238E27FC236}">
                <a16:creationId xmlns:a16="http://schemas.microsoft.com/office/drawing/2014/main" id="{82EEE56A-FFDC-9825-2999-E58DC269EA33}"/>
              </a:ext>
            </a:extLst>
          </p:cNvPr>
          <p:cNvSpPr txBox="1"/>
          <p:nvPr/>
        </p:nvSpPr>
        <p:spPr>
          <a:xfrm>
            <a:off x="2768015" y="5752528"/>
            <a:ext cx="3079891" cy="215444"/>
          </a:xfrm>
          <a:prstGeom prst="rect">
            <a:avLst/>
          </a:prstGeom>
          <a:noFill/>
        </p:spPr>
        <p:txBody>
          <a:bodyPr wrap="square">
            <a:spAutoFit/>
          </a:bodyPr>
          <a:lstStyle/>
          <a:p>
            <a:r>
              <a:rPr lang="en-US" sz="800" b="1" dirty="0">
                <a:ea typeface="Calibri"/>
                <a:cs typeface="Calibri"/>
              </a:rPr>
              <a:t>*Indicates a statistically significant result</a:t>
            </a:r>
          </a:p>
        </p:txBody>
      </p:sp>
      <p:sp>
        <p:nvSpPr>
          <p:cNvPr id="14" name="TextBox 13">
            <a:extLst>
              <a:ext uri="{FF2B5EF4-FFF2-40B4-BE49-F238E27FC236}">
                <a16:creationId xmlns:a16="http://schemas.microsoft.com/office/drawing/2014/main" id="{E548639B-A15A-54EE-9DCA-69D3CA8A6379}"/>
              </a:ext>
            </a:extLst>
          </p:cNvPr>
          <p:cNvSpPr txBox="1"/>
          <p:nvPr/>
        </p:nvSpPr>
        <p:spPr>
          <a:xfrm>
            <a:off x="6112324" y="5607547"/>
            <a:ext cx="276447" cy="261610"/>
          </a:xfrm>
          <a:prstGeom prst="rect">
            <a:avLst/>
          </a:prstGeom>
          <a:noFill/>
        </p:spPr>
        <p:txBody>
          <a:bodyPr wrap="square">
            <a:spAutoFit/>
          </a:bodyPr>
          <a:lstStyle/>
          <a:p>
            <a:r>
              <a:rPr lang="en-US" sz="1100" b="1" dirty="0">
                <a:solidFill>
                  <a:srgbClr val="FF0000"/>
                </a:solidFill>
                <a:ea typeface="Calibri"/>
                <a:cs typeface="Calibri"/>
              </a:rPr>
              <a:t>*</a:t>
            </a:r>
            <a:endParaRPr lang="en-US" sz="1100" dirty="0"/>
          </a:p>
        </p:txBody>
      </p:sp>
      <p:sp>
        <p:nvSpPr>
          <p:cNvPr id="15" name="TextBox 14">
            <a:extLst>
              <a:ext uri="{FF2B5EF4-FFF2-40B4-BE49-F238E27FC236}">
                <a16:creationId xmlns:a16="http://schemas.microsoft.com/office/drawing/2014/main" id="{9DB64D1C-6B41-16E7-00BF-DFE5DF9A9BC2}"/>
              </a:ext>
            </a:extLst>
          </p:cNvPr>
          <p:cNvSpPr txBox="1"/>
          <p:nvPr/>
        </p:nvSpPr>
        <p:spPr>
          <a:xfrm>
            <a:off x="6088911" y="5770996"/>
            <a:ext cx="2083981" cy="215444"/>
          </a:xfrm>
          <a:prstGeom prst="rect">
            <a:avLst/>
          </a:prstGeom>
          <a:noFill/>
        </p:spPr>
        <p:txBody>
          <a:bodyPr wrap="square">
            <a:spAutoFit/>
          </a:bodyPr>
          <a:lstStyle/>
          <a:p>
            <a:r>
              <a:rPr lang="en-US" sz="800" b="1" dirty="0">
                <a:ea typeface="Calibri"/>
                <a:cs typeface="Calibri"/>
              </a:rPr>
              <a:t>Pre-Survey (n =36); Post-Survey (n=16)</a:t>
            </a:r>
          </a:p>
        </p:txBody>
      </p:sp>
      <p:sp>
        <p:nvSpPr>
          <p:cNvPr id="5" name="Footer Placeholder 4">
            <a:extLst>
              <a:ext uri="{FF2B5EF4-FFF2-40B4-BE49-F238E27FC236}">
                <a16:creationId xmlns:a16="http://schemas.microsoft.com/office/drawing/2014/main" id="{6765E803-411A-7DA4-47EE-A0FA2E2D7954}"/>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48E03AC6-25DD-B101-8986-D495D02C8974}"/>
              </a:ext>
            </a:extLst>
          </p:cNvPr>
          <p:cNvSpPr>
            <a:spLocks noGrp="1"/>
          </p:cNvSpPr>
          <p:nvPr>
            <p:ph type="sldNum" sz="quarter" idx="10"/>
          </p:nvPr>
        </p:nvSpPr>
        <p:spPr/>
        <p:txBody>
          <a:bodyPr/>
          <a:lstStyle/>
          <a:p>
            <a:fld id="{A4FE6FEB-5763-4CB4-ACE4-7E0D7693FADE}" type="slidenum">
              <a:rPr lang="en-US" smtClean="0"/>
              <a:t>21</a:t>
            </a:fld>
            <a:endParaRPr lang="en-US"/>
          </a:p>
        </p:txBody>
      </p:sp>
    </p:spTree>
    <p:extLst>
      <p:ext uri="{BB962C8B-B14F-4D97-AF65-F5344CB8AC3E}">
        <p14:creationId xmlns:p14="http://schemas.microsoft.com/office/powerpoint/2010/main" val="316185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E2F1B-2D65-55DA-3E4C-04ED019F6598}"/>
              </a:ext>
            </a:extLst>
          </p:cNvPr>
          <p:cNvSpPr>
            <a:spLocks noGrp="1"/>
          </p:cNvSpPr>
          <p:nvPr>
            <p:ph type="title"/>
          </p:nvPr>
        </p:nvSpPr>
        <p:spPr/>
        <p:txBody>
          <a:bodyPr/>
          <a:lstStyle/>
          <a:p>
            <a:r>
              <a:rPr lang="en-US" b="1" dirty="0"/>
              <a:t>WTP Evaluation Data: Pre-Post Survey (1 of 2)</a:t>
            </a:r>
          </a:p>
        </p:txBody>
      </p:sp>
      <p:sp>
        <p:nvSpPr>
          <p:cNvPr id="7" name="Content Placeholder 6">
            <a:extLst>
              <a:ext uri="{FF2B5EF4-FFF2-40B4-BE49-F238E27FC236}">
                <a16:creationId xmlns:a16="http://schemas.microsoft.com/office/drawing/2014/main" id="{6FB87D92-84B3-0AA1-4391-C4B8DC3181F2}"/>
              </a:ext>
            </a:extLst>
          </p:cNvPr>
          <p:cNvSpPr>
            <a:spLocks noGrp="1"/>
          </p:cNvSpPr>
          <p:nvPr>
            <p:ph sz="half" idx="1"/>
          </p:nvPr>
        </p:nvSpPr>
        <p:spPr/>
        <p:txBody>
          <a:bodyPr/>
          <a:lstStyle/>
          <a:p>
            <a:pPr marL="0" indent="0">
              <a:buNone/>
            </a:pPr>
            <a:r>
              <a:rPr lang="en-US" sz="3200" b="1" dirty="0"/>
              <a:t>Benefits</a:t>
            </a:r>
          </a:p>
          <a:p>
            <a:pPr marL="285750" indent="-285750">
              <a:buFont typeface="Arial" panose="020B0604020202020204" pitchFamily="34" charset="0"/>
              <a:buChar char="•"/>
            </a:pPr>
            <a:r>
              <a:rPr lang="en-US" dirty="0"/>
              <a:t>Services to Students</a:t>
            </a:r>
          </a:p>
          <a:p>
            <a:pPr marL="285750" indent="-285750">
              <a:buFont typeface="Arial" panose="020B0604020202020204" pitchFamily="34" charset="0"/>
              <a:buChar char="•"/>
            </a:pPr>
            <a:r>
              <a:rPr lang="en-US" dirty="0"/>
              <a:t>Resources for Families</a:t>
            </a:r>
          </a:p>
          <a:p>
            <a:pPr marL="285750" indent="-285750">
              <a:buFont typeface="Arial" panose="020B0604020202020204" pitchFamily="34" charset="0"/>
              <a:buChar char="•"/>
            </a:pPr>
            <a:r>
              <a:rPr lang="en-US" dirty="0"/>
              <a:t>Understanding and Communication</a:t>
            </a:r>
          </a:p>
          <a:p>
            <a:pPr marL="285750" indent="-285750">
              <a:buFont typeface="Arial" panose="020B0604020202020204" pitchFamily="34" charset="0"/>
              <a:buChar char="•"/>
            </a:pPr>
            <a:r>
              <a:rPr lang="en-US" dirty="0"/>
              <a:t>New Collaborative Relationships</a:t>
            </a:r>
          </a:p>
          <a:p>
            <a:endParaRPr lang="en-US" dirty="0"/>
          </a:p>
        </p:txBody>
      </p:sp>
      <p:sp>
        <p:nvSpPr>
          <p:cNvPr id="8" name="Content Placeholder 7">
            <a:extLst>
              <a:ext uri="{FF2B5EF4-FFF2-40B4-BE49-F238E27FC236}">
                <a16:creationId xmlns:a16="http://schemas.microsoft.com/office/drawing/2014/main" id="{8299700C-9A1A-CA43-7282-2FE13E226DE3}"/>
              </a:ext>
            </a:extLst>
          </p:cNvPr>
          <p:cNvSpPr>
            <a:spLocks noGrp="1"/>
          </p:cNvSpPr>
          <p:nvPr>
            <p:ph sz="half" idx="2"/>
          </p:nvPr>
        </p:nvSpPr>
        <p:spPr/>
        <p:txBody>
          <a:bodyPr/>
          <a:lstStyle/>
          <a:p>
            <a:pPr marL="0" indent="0">
              <a:buNone/>
            </a:pPr>
            <a:r>
              <a:rPr lang="en-US" sz="3200" b="1" dirty="0"/>
              <a:t>What worked?</a:t>
            </a:r>
          </a:p>
          <a:p>
            <a:pPr marL="285750" indent="-285750">
              <a:buFont typeface="Arial" panose="020B0604020202020204" pitchFamily="34" charset="0"/>
              <a:buChar char="•"/>
            </a:pPr>
            <a:r>
              <a:rPr lang="en-US" sz="2800" dirty="0"/>
              <a:t>Facilitation and Regular Meetings</a:t>
            </a:r>
          </a:p>
          <a:p>
            <a:pPr marL="285750" indent="-285750">
              <a:buFont typeface="Arial" panose="020B0604020202020204" pitchFamily="34" charset="0"/>
              <a:buChar char="•"/>
            </a:pPr>
            <a:r>
              <a:rPr lang="en-US" sz="2800" dirty="0"/>
              <a:t>Getting on the same page</a:t>
            </a:r>
          </a:p>
          <a:p>
            <a:pPr marL="285750" indent="-285750">
              <a:buFont typeface="Arial" panose="020B0604020202020204" pitchFamily="34" charset="0"/>
              <a:buChar char="•"/>
            </a:pPr>
            <a:r>
              <a:rPr lang="en-US" sz="2800" dirty="0"/>
              <a:t>Working as a team toward a goal</a:t>
            </a:r>
          </a:p>
          <a:p>
            <a:pPr marL="285750" indent="-285750">
              <a:buFont typeface="Arial" panose="020B0604020202020204" pitchFamily="34" charset="0"/>
              <a:buChar char="•"/>
            </a:pPr>
            <a:r>
              <a:rPr lang="en-US" sz="2800" dirty="0"/>
              <a:t>Diversity of thoughts</a:t>
            </a:r>
          </a:p>
          <a:p>
            <a:endParaRPr lang="en-US" dirty="0"/>
          </a:p>
        </p:txBody>
      </p:sp>
      <p:sp>
        <p:nvSpPr>
          <p:cNvPr id="5" name="Footer Placeholder 4">
            <a:extLst>
              <a:ext uri="{FF2B5EF4-FFF2-40B4-BE49-F238E27FC236}">
                <a16:creationId xmlns:a16="http://schemas.microsoft.com/office/drawing/2014/main" id="{3624048B-F7F1-D02C-985D-285AAC14C31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73E5633-540A-BC81-B9E7-13C4ADB2406B}"/>
              </a:ext>
            </a:extLst>
          </p:cNvPr>
          <p:cNvSpPr>
            <a:spLocks noGrp="1"/>
          </p:cNvSpPr>
          <p:nvPr>
            <p:ph type="sldNum" sz="quarter" idx="11"/>
          </p:nvPr>
        </p:nvSpPr>
        <p:spPr/>
        <p:txBody>
          <a:bodyPr/>
          <a:lstStyle/>
          <a:p>
            <a:fld id="{A4FE6FEB-5763-4CB4-ACE4-7E0D7693FADE}" type="slidenum">
              <a:rPr lang="en-US" smtClean="0"/>
              <a:t>22</a:t>
            </a:fld>
            <a:endParaRPr lang="en-US"/>
          </a:p>
        </p:txBody>
      </p:sp>
    </p:spTree>
    <p:extLst>
      <p:ext uri="{BB962C8B-B14F-4D97-AF65-F5344CB8AC3E}">
        <p14:creationId xmlns:p14="http://schemas.microsoft.com/office/powerpoint/2010/main" val="1952110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E2F1B-2D65-55DA-3E4C-04ED019F6598}"/>
              </a:ext>
            </a:extLst>
          </p:cNvPr>
          <p:cNvSpPr>
            <a:spLocks noGrp="1"/>
          </p:cNvSpPr>
          <p:nvPr>
            <p:ph type="title"/>
          </p:nvPr>
        </p:nvSpPr>
        <p:spPr/>
        <p:txBody>
          <a:bodyPr/>
          <a:lstStyle/>
          <a:p>
            <a:r>
              <a:rPr lang="en-US" b="1" dirty="0"/>
              <a:t>WTP Evaluation Data: Pre-Post Survey (2 of 2)</a:t>
            </a:r>
          </a:p>
        </p:txBody>
      </p:sp>
      <p:sp>
        <p:nvSpPr>
          <p:cNvPr id="7" name="Content Placeholder 6">
            <a:extLst>
              <a:ext uri="{FF2B5EF4-FFF2-40B4-BE49-F238E27FC236}">
                <a16:creationId xmlns:a16="http://schemas.microsoft.com/office/drawing/2014/main" id="{6FB87D92-84B3-0AA1-4391-C4B8DC3181F2}"/>
              </a:ext>
            </a:extLst>
          </p:cNvPr>
          <p:cNvSpPr>
            <a:spLocks noGrp="1"/>
          </p:cNvSpPr>
          <p:nvPr>
            <p:ph sz="half" idx="1"/>
          </p:nvPr>
        </p:nvSpPr>
        <p:spPr/>
        <p:txBody>
          <a:bodyPr/>
          <a:lstStyle/>
          <a:p>
            <a:pPr marL="0" indent="0">
              <a:buNone/>
            </a:pPr>
            <a:r>
              <a:rPr lang="en-US" sz="3200" b="1" dirty="0"/>
              <a:t>Challenges</a:t>
            </a:r>
          </a:p>
          <a:p>
            <a:pPr marL="285750" indent="-285750">
              <a:buFont typeface="Arial" panose="020B0604020202020204" pitchFamily="34" charset="0"/>
              <a:buChar char="•"/>
            </a:pPr>
            <a:r>
              <a:rPr lang="en-US" dirty="0"/>
              <a:t>Knowledge of DVR</a:t>
            </a:r>
          </a:p>
          <a:p>
            <a:pPr marL="285750" indent="-285750">
              <a:buFont typeface="Arial" panose="020B0604020202020204" pitchFamily="34" charset="0"/>
              <a:buChar char="•"/>
            </a:pPr>
            <a:r>
              <a:rPr lang="en-US" dirty="0"/>
              <a:t>Time for meetings &amp; work</a:t>
            </a:r>
          </a:p>
          <a:p>
            <a:pPr marL="285750" indent="-285750">
              <a:buFont typeface="Arial" panose="020B0604020202020204" pitchFamily="34" charset="0"/>
              <a:buChar char="•"/>
            </a:pPr>
            <a:r>
              <a:rPr lang="en-US" dirty="0"/>
              <a:t>Having the right roles</a:t>
            </a:r>
          </a:p>
          <a:p>
            <a:pPr marL="285750" indent="-285750">
              <a:buFont typeface="Arial" panose="020B0604020202020204" pitchFamily="34" charset="0"/>
              <a:buChar char="•"/>
            </a:pPr>
            <a:r>
              <a:rPr lang="en-US" dirty="0"/>
              <a:t>Values</a:t>
            </a:r>
          </a:p>
          <a:p>
            <a:endParaRPr lang="en-US" dirty="0"/>
          </a:p>
        </p:txBody>
      </p:sp>
      <p:sp>
        <p:nvSpPr>
          <p:cNvPr id="8" name="Content Placeholder 7">
            <a:extLst>
              <a:ext uri="{FF2B5EF4-FFF2-40B4-BE49-F238E27FC236}">
                <a16:creationId xmlns:a16="http://schemas.microsoft.com/office/drawing/2014/main" id="{8299700C-9A1A-CA43-7282-2FE13E226DE3}"/>
              </a:ext>
            </a:extLst>
          </p:cNvPr>
          <p:cNvSpPr>
            <a:spLocks noGrp="1"/>
          </p:cNvSpPr>
          <p:nvPr>
            <p:ph sz="half" idx="2"/>
          </p:nvPr>
        </p:nvSpPr>
        <p:spPr/>
        <p:txBody>
          <a:bodyPr/>
          <a:lstStyle/>
          <a:p>
            <a:pPr marL="0" indent="0">
              <a:buNone/>
            </a:pPr>
            <a:r>
              <a:rPr lang="en-US" sz="3200" b="1" dirty="0"/>
              <a:t>Suggestions</a:t>
            </a:r>
          </a:p>
          <a:p>
            <a:pPr marL="285750" indent="-285750">
              <a:buFont typeface="Arial" panose="020B0604020202020204" pitchFamily="34" charset="0"/>
              <a:buChar char="•"/>
            </a:pPr>
            <a:r>
              <a:rPr lang="en-US" dirty="0"/>
              <a:t>Continuation</a:t>
            </a:r>
          </a:p>
          <a:p>
            <a:pPr marL="285750" indent="-285750"/>
            <a:r>
              <a:rPr lang="en-US" dirty="0"/>
              <a:t>Clarifying Team Member Roles</a:t>
            </a:r>
          </a:p>
          <a:p>
            <a:pPr marL="285750" indent="-285750">
              <a:buFont typeface="Arial" panose="020B0604020202020204" pitchFamily="34" charset="0"/>
              <a:buChar char="•"/>
            </a:pPr>
            <a:r>
              <a:rPr lang="en-US" dirty="0"/>
              <a:t>More Goal Setting &amp; Action Planning</a:t>
            </a:r>
          </a:p>
          <a:p>
            <a:pPr marL="285750" indent="-285750">
              <a:buFont typeface="Arial" panose="020B0604020202020204" pitchFamily="34" charset="0"/>
              <a:buChar char="•"/>
            </a:pPr>
            <a:r>
              <a:rPr lang="en-US" dirty="0"/>
              <a:t>More Professional Development</a:t>
            </a:r>
          </a:p>
          <a:p>
            <a:endParaRPr lang="en-US" dirty="0"/>
          </a:p>
        </p:txBody>
      </p:sp>
      <p:sp>
        <p:nvSpPr>
          <p:cNvPr id="5" name="Footer Placeholder 4">
            <a:extLst>
              <a:ext uri="{FF2B5EF4-FFF2-40B4-BE49-F238E27FC236}">
                <a16:creationId xmlns:a16="http://schemas.microsoft.com/office/drawing/2014/main" id="{3624048B-F7F1-D02C-985D-285AAC14C31E}"/>
              </a:ext>
            </a:extLst>
          </p:cNvPr>
          <p:cNvSpPr>
            <a:spLocks noGrp="1"/>
          </p:cNvSpPr>
          <p:nvPr>
            <p:ph type="ftr" sz="quarter" idx="10"/>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F73E5633-540A-BC81-B9E7-13C4ADB2406B}"/>
              </a:ext>
            </a:extLst>
          </p:cNvPr>
          <p:cNvSpPr>
            <a:spLocks noGrp="1"/>
          </p:cNvSpPr>
          <p:nvPr>
            <p:ph type="sldNum" sz="quarter" idx="11"/>
          </p:nvPr>
        </p:nvSpPr>
        <p:spPr/>
        <p:txBody>
          <a:bodyPr/>
          <a:lstStyle/>
          <a:p>
            <a:fld id="{A4FE6FEB-5763-4CB4-ACE4-7E0D7693FADE}" type="slidenum">
              <a:rPr lang="en-US" smtClean="0"/>
              <a:t>23</a:t>
            </a:fld>
            <a:endParaRPr lang="en-US"/>
          </a:p>
        </p:txBody>
      </p:sp>
    </p:spTree>
    <p:extLst>
      <p:ext uri="{BB962C8B-B14F-4D97-AF65-F5344CB8AC3E}">
        <p14:creationId xmlns:p14="http://schemas.microsoft.com/office/powerpoint/2010/main" val="4037231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6060-8A37-5046-8BF8-229AF5A73BAE}"/>
              </a:ext>
            </a:extLst>
          </p:cNvPr>
          <p:cNvSpPr>
            <a:spLocks noGrp="1"/>
          </p:cNvSpPr>
          <p:nvPr>
            <p:ph type="title"/>
          </p:nvPr>
        </p:nvSpPr>
        <p:spPr>
          <a:xfrm>
            <a:off x="214382" y="1649535"/>
            <a:ext cx="4332729" cy="2865795"/>
          </a:xfrm>
        </p:spPr>
        <p:txBody>
          <a:bodyPr vert="horz" lIns="91440" tIns="45720" rIns="91440" bIns="45720" rtlCol="0" anchor="ctr">
            <a:normAutofit/>
          </a:bodyPr>
          <a:lstStyle/>
          <a:p>
            <a:pPr algn="ctr"/>
            <a:r>
              <a:rPr lang="en-US" sz="4400" b="1" kern="1200" dirty="0">
                <a:solidFill>
                  <a:srgbClr val="C00000"/>
                </a:solidFill>
                <a:latin typeface="Rockwell" panose="02060603020205020403" pitchFamily="18" charset="77"/>
              </a:rPr>
              <a:t>2021-2022 WTP Evaluation:</a:t>
            </a:r>
            <a:br>
              <a:rPr lang="en-US" sz="4400" b="1" kern="1200" dirty="0">
                <a:solidFill>
                  <a:srgbClr val="C00000"/>
                </a:solidFill>
                <a:latin typeface="Rockwell" panose="02060603020205020403" pitchFamily="18" charset="77"/>
              </a:rPr>
            </a:br>
            <a:r>
              <a:rPr lang="en-US" sz="4400" b="1" kern="1200" dirty="0">
                <a:solidFill>
                  <a:srgbClr val="C00000"/>
                </a:solidFill>
                <a:latin typeface="Rockwell" panose="02060603020205020403" pitchFamily="18" charset="77"/>
              </a:rPr>
              <a:t>Focus Group Data</a:t>
            </a:r>
          </a:p>
        </p:txBody>
      </p:sp>
      <p:pic>
        <p:nvPicPr>
          <p:cNvPr id="14" name="Picture 13">
            <a:extLst>
              <a:ext uri="{FF2B5EF4-FFF2-40B4-BE49-F238E27FC236}">
                <a16:creationId xmlns:a16="http://schemas.microsoft.com/office/drawing/2014/main" id="{202B51DA-BD60-BE41-AAD1-C0CEE450076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76025" y="849086"/>
            <a:ext cx="6679859" cy="4626441"/>
          </a:xfrm>
          <a:prstGeom prst="rect">
            <a:avLst/>
          </a:prstGeom>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778621EC-B668-FD4F-B4F4-EE81746D86B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4259" y="1113314"/>
            <a:ext cx="3114417" cy="2331653"/>
          </a:xfrm>
          <a:prstGeom prst="rect">
            <a:avLst/>
          </a:prstGeom>
        </p:spPr>
      </p:pic>
      <p:sp>
        <p:nvSpPr>
          <p:cNvPr id="4" name="5-Point Star 3">
            <a:extLst>
              <a:ext uri="{FF2B5EF4-FFF2-40B4-BE49-F238E27FC236}">
                <a16:creationId xmlns:a16="http://schemas.microsoft.com/office/drawing/2014/main" id="{E6A40BF0-ACE7-7D08-E353-C15D1FA950B1}"/>
              </a:ext>
              <a:ext uri="{C183D7F6-B498-43B3-948B-1728B52AA6E4}">
                <adec:decorative xmlns:adec="http://schemas.microsoft.com/office/drawing/2017/decorative" val="1"/>
              </a:ext>
            </a:extLst>
          </p:cNvPr>
          <p:cNvSpPr/>
          <p:nvPr/>
        </p:nvSpPr>
        <p:spPr>
          <a:xfrm>
            <a:off x="7756071" y="4515330"/>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a:extLst>
              <a:ext uri="{FF2B5EF4-FFF2-40B4-BE49-F238E27FC236}">
                <a16:creationId xmlns:a16="http://schemas.microsoft.com/office/drawing/2014/main" id="{1799EE18-7F32-7346-217B-FD2645A5BC5D}"/>
              </a:ext>
              <a:ext uri="{C183D7F6-B498-43B3-948B-1728B52AA6E4}">
                <adec:decorative xmlns:adec="http://schemas.microsoft.com/office/drawing/2017/decorative" val="1"/>
              </a:ext>
            </a:extLst>
          </p:cNvPr>
          <p:cNvSpPr/>
          <p:nvPr/>
        </p:nvSpPr>
        <p:spPr>
          <a:xfrm>
            <a:off x="8979831" y="3985284"/>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a:extLst>
              <a:ext uri="{FF2B5EF4-FFF2-40B4-BE49-F238E27FC236}">
                <a16:creationId xmlns:a16="http://schemas.microsoft.com/office/drawing/2014/main" id="{ADE40BF1-5C1A-B74F-240D-750BADF80FB4}"/>
              </a:ext>
              <a:ext uri="{C183D7F6-B498-43B3-948B-1728B52AA6E4}">
                <adec:decorative xmlns:adec="http://schemas.microsoft.com/office/drawing/2017/decorative" val="1"/>
              </a:ext>
            </a:extLst>
          </p:cNvPr>
          <p:cNvSpPr/>
          <p:nvPr/>
        </p:nvSpPr>
        <p:spPr>
          <a:xfrm>
            <a:off x="7098217" y="2140793"/>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a:extLst>
              <a:ext uri="{FF2B5EF4-FFF2-40B4-BE49-F238E27FC236}">
                <a16:creationId xmlns:a16="http://schemas.microsoft.com/office/drawing/2014/main" id="{7BA6925D-6FC7-46BF-915C-8BDD61B99C57}"/>
              </a:ext>
              <a:ext uri="{C183D7F6-B498-43B3-948B-1728B52AA6E4}">
                <adec:decorative xmlns:adec="http://schemas.microsoft.com/office/drawing/2017/decorative" val="1"/>
              </a:ext>
            </a:extLst>
          </p:cNvPr>
          <p:cNvSpPr/>
          <p:nvPr/>
        </p:nvSpPr>
        <p:spPr>
          <a:xfrm>
            <a:off x="6897058" y="2786011"/>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1FADCAF0-8665-7CB7-89ED-C8A6A39439B1}"/>
              </a:ext>
              <a:ext uri="{C183D7F6-B498-43B3-948B-1728B52AA6E4}">
                <adec:decorative xmlns:adec="http://schemas.microsoft.com/office/drawing/2017/decorative" val="1"/>
              </a:ext>
            </a:extLst>
          </p:cNvPr>
          <p:cNvSpPr/>
          <p:nvPr/>
        </p:nvSpPr>
        <p:spPr>
          <a:xfrm>
            <a:off x="10267293" y="1382473"/>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4922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98765-A5C0-5D83-8B1A-1828A71085C1}"/>
              </a:ext>
            </a:extLst>
          </p:cNvPr>
          <p:cNvSpPr>
            <a:spLocks noGrp="1"/>
          </p:cNvSpPr>
          <p:nvPr>
            <p:ph type="title"/>
          </p:nvPr>
        </p:nvSpPr>
        <p:spPr/>
        <p:txBody>
          <a:bodyPr/>
          <a:lstStyle/>
          <a:p>
            <a:r>
              <a:rPr lang="en-US" dirty="0"/>
              <a:t>WTP Evaluation Data: Qualitative</a:t>
            </a:r>
          </a:p>
        </p:txBody>
      </p:sp>
      <p:sp>
        <p:nvSpPr>
          <p:cNvPr id="3" name="Content Placeholder 2">
            <a:extLst>
              <a:ext uri="{FF2B5EF4-FFF2-40B4-BE49-F238E27FC236}">
                <a16:creationId xmlns:a16="http://schemas.microsoft.com/office/drawing/2014/main" id="{8DAE626E-D56C-FCEE-08D5-891AF2600E79}"/>
              </a:ext>
            </a:extLst>
          </p:cNvPr>
          <p:cNvSpPr>
            <a:spLocks noGrp="1"/>
          </p:cNvSpPr>
          <p:nvPr>
            <p:ph idx="1"/>
          </p:nvPr>
        </p:nvSpPr>
        <p:spPr/>
        <p:txBody>
          <a:bodyPr>
            <a:normAutofit lnSpcReduction="10000"/>
          </a:bodyPr>
          <a:lstStyle/>
          <a:p>
            <a:r>
              <a:rPr lang="en-US" b="1" dirty="0"/>
              <a:t>Five </a:t>
            </a:r>
            <a:r>
              <a:rPr lang="en-US" dirty="0"/>
              <a:t>participants across </a:t>
            </a:r>
            <a:r>
              <a:rPr lang="en-US" b="1" dirty="0"/>
              <a:t>four WTP sites</a:t>
            </a:r>
          </a:p>
          <a:p>
            <a:pPr lvl="1"/>
            <a:r>
              <a:rPr lang="en-US" sz="2800" dirty="0"/>
              <a:t>High school special education teacher</a:t>
            </a:r>
          </a:p>
          <a:p>
            <a:pPr lvl="1"/>
            <a:r>
              <a:rPr lang="en-US" sz="2800" dirty="0"/>
              <a:t>School principal</a:t>
            </a:r>
          </a:p>
          <a:p>
            <a:pPr lvl="1"/>
            <a:r>
              <a:rPr lang="en-US" sz="2800" dirty="0"/>
              <a:t>Vocational Rehabilitation Counselor</a:t>
            </a:r>
          </a:p>
          <a:p>
            <a:pPr lvl="1"/>
            <a:r>
              <a:rPr lang="en-US" sz="2800" dirty="0"/>
              <a:t>Regional Transition Consultant</a:t>
            </a:r>
          </a:p>
          <a:p>
            <a:pPr lvl="1"/>
            <a:r>
              <a:rPr lang="en-US" sz="2800" dirty="0"/>
              <a:t>Middle school transition teacher</a:t>
            </a:r>
          </a:p>
          <a:p>
            <a:pPr lvl="1"/>
            <a:endParaRPr lang="en-US" sz="2800" dirty="0"/>
          </a:p>
          <a:p>
            <a:r>
              <a:rPr lang="en-US" b="1" dirty="0"/>
              <a:t>One hour interview/focus group</a:t>
            </a:r>
          </a:p>
          <a:p>
            <a:pPr lvl="1"/>
            <a:r>
              <a:rPr lang="en-US" sz="2800" dirty="0"/>
              <a:t>Focused on experience of being part of 2021-2022 WTP cohort</a:t>
            </a:r>
          </a:p>
          <a:p>
            <a:pPr marL="0" indent="0">
              <a:buNone/>
            </a:pPr>
            <a:endParaRPr lang="en-US" dirty="0"/>
          </a:p>
        </p:txBody>
      </p:sp>
      <p:sp>
        <p:nvSpPr>
          <p:cNvPr id="5" name="Footer Placeholder 4">
            <a:extLst>
              <a:ext uri="{FF2B5EF4-FFF2-40B4-BE49-F238E27FC236}">
                <a16:creationId xmlns:a16="http://schemas.microsoft.com/office/drawing/2014/main" id="{BD2299C4-0644-2D87-581C-FCD577CABBFC}"/>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1128D5F3-8054-FC4B-FE34-981414F275AA}"/>
              </a:ext>
            </a:extLst>
          </p:cNvPr>
          <p:cNvSpPr>
            <a:spLocks noGrp="1"/>
          </p:cNvSpPr>
          <p:nvPr>
            <p:ph type="sldNum" sz="quarter" idx="10"/>
          </p:nvPr>
        </p:nvSpPr>
        <p:spPr/>
        <p:txBody>
          <a:bodyPr/>
          <a:lstStyle/>
          <a:p>
            <a:fld id="{A4FE6FEB-5763-4CB4-ACE4-7E0D7693FADE}" type="slidenum">
              <a:rPr lang="en-US" smtClean="0"/>
              <a:t>25</a:t>
            </a:fld>
            <a:endParaRPr lang="en-US"/>
          </a:p>
        </p:txBody>
      </p:sp>
    </p:spTree>
    <p:extLst>
      <p:ext uri="{BB962C8B-B14F-4D97-AF65-F5344CB8AC3E}">
        <p14:creationId xmlns:p14="http://schemas.microsoft.com/office/powerpoint/2010/main" val="2646326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52F3DA6-2C8C-4DEE-3519-B2689E3B3028}"/>
              </a:ext>
              <a:ext uri="{C183D7F6-B498-43B3-948B-1728B52AA6E4}">
                <adec:decorative xmlns:adec="http://schemas.microsoft.com/office/drawing/2017/decorative" val="1"/>
              </a:ext>
            </a:extLst>
          </p:cNvPr>
          <p:cNvSpPr/>
          <p:nvPr/>
        </p:nvSpPr>
        <p:spPr>
          <a:xfrm>
            <a:off x="146956" y="65314"/>
            <a:ext cx="11903529" cy="83557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7A906-B4DB-F21E-6526-B6C89B63A7D0}"/>
              </a:ext>
            </a:extLst>
          </p:cNvPr>
          <p:cNvSpPr>
            <a:spLocks noGrp="1"/>
          </p:cNvSpPr>
          <p:nvPr>
            <p:ph type="title"/>
          </p:nvPr>
        </p:nvSpPr>
        <p:spPr>
          <a:xfrm>
            <a:off x="334774" y="-65817"/>
            <a:ext cx="11646023" cy="1076813"/>
          </a:xfrm>
        </p:spPr>
        <p:txBody>
          <a:bodyPr>
            <a:normAutofit/>
          </a:bodyPr>
          <a:lstStyle/>
          <a:p>
            <a:r>
              <a:rPr lang="en-US" sz="3600" b="1" dirty="0">
                <a:latin typeface="Rockwell" panose="02060603020205020403" pitchFamily="18" charset="77"/>
              </a:rPr>
              <a:t>Theme: Supports for Coordinated Service Delivery</a:t>
            </a:r>
            <a:endParaRPr lang="en-US" dirty="0"/>
          </a:p>
        </p:txBody>
      </p:sp>
      <p:sp>
        <p:nvSpPr>
          <p:cNvPr id="10" name="Content Placeholder 2">
            <a:extLst>
              <a:ext uri="{FF2B5EF4-FFF2-40B4-BE49-F238E27FC236}">
                <a16:creationId xmlns:a16="http://schemas.microsoft.com/office/drawing/2014/main" id="{6F49467C-3588-8AC0-2849-A85BD8D2C2BF}"/>
              </a:ext>
            </a:extLst>
          </p:cNvPr>
          <p:cNvSpPr txBox="1">
            <a:spLocks noGrp="1"/>
          </p:cNvSpPr>
          <p:nvPr>
            <p:ph idx="1"/>
          </p:nvPr>
        </p:nvSpPr>
        <p:spPr>
          <a:xfrm>
            <a:off x="151415" y="948015"/>
            <a:ext cx="11899070" cy="44005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Collaborative Teams</a:t>
            </a:r>
          </a:p>
          <a:p>
            <a:pPr marL="0" indent="0">
              <a:buNone/>
            </a:pPr>
            <a:r>
              <a:rPr lang="en-US" sz="2400" dirty="0">
                <a:effectLst/>
                <a:ea typeface="Times New Roman" panose="02020603050405020304" pitchFamily="18" charset="0"/>
                <a:cs typeface="Times New Roman" panose="02020603050405020304" pitchFamily="18" charset="0"/>
              </a:rPr>
              <a:t>“</a:t>
            </a:r>
            <a:r>
              <a:rPr lang="en-US" sz="2400" i="1" dirty="0">
                <a:effectLst/>
                <a:ea typeface="Times New Roman" panose="02020603050405020304" pitchFamily="18" charset="0"/>
                <a:cs typeface="Times New Roman" panose="02020603050405020304" pitchFamily="18" charset="0"/>
              </a:rPr>
              <a:t>[T]he parent night … was definitely a collaborative partnership, and it wouldn't have happened without everybody … doing their part</a:t>
            </a:r>
            <a:r>
              <a:rPr lang="en-US" sz="2400" i="1"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(RTC)</a:t>
            </a:r>
          </a:p>
          <a:p>
            <a:pPr marL="0" indent="0">
              <a:buNone/>
            </a:pPr>
            <a:endParaRPr lang="en-US" sz="500" dirty="0"/>
          </a:p>
          <a:p>
            <a:r>
              <a:rPr lang="en-US" dirty="0"/>
              <a:t>Starting Early</a:t>
            </a:r>
          </a:p>
          <a:p>
            <a:pPr marL="0" indent="0">
              <a:buNone/>
            </a:pPr>
            <a:r>
              <a:rPr lang="en-US" sz="2400" i="1" dirty="0">
                <a:effectLst/>
                <a:ea typeface="Times New Roman" panose="02020603050405020304" pitchFamily="18" charset="0"/>
                <a:cs typeface="Times New Roman" panose="02020603050405020304" pitchFamily="18" charset="0"/>
              </a:rPr>
              <a:t>“I find that really important…connection with the family, and maybe educating the family a little earlier gives them a better understanding of what to expect</a:t>
            </a:r>
            <a:r>
              <a:rPr lang="en-US" sz="2400" dirty="0">
                <a:effectLst/>
              </a:rPr>
              <a:t> …</a:t>
            </a:r>
            <a:r>
              <a:rPr lang="en-US" sz="2400" i="1" dirty="0">
                <a:effectLst/>
                <a:ea typeface="Times New Roman" panose="02020603050405020304" pitchFamily="18" charset="0"/>
                <a:cs typeface="Times New Roman" panose="02020603050405020304" pitchFamily="18" charset="0"/>
              </a:rPr>
              <a:t>It gives them informed choice</a:t>
            </a:r>
            <a:r>
              <a:rPr lang="en-US" sz="2400" i="1"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(VRC)</a:t>
            </a:r>
          </a:p>
          <a:p>
            <a:pPr marL="0" indent="0">
              <a:buNone/>
            </a:pPr>
            <a:endParaRPr lang="en-US" sz="500" dirty="0"/>
          </a:p>
          <a:p>
            <a:r>
              <a:rPr lang="en-US" sz="2800" dirty="0"/>
              <a:t>WSU Support</a:t>
            </a:r>
          </a:p>
          <a:p>
            <a:pPr marL="0" indent="0">
              <a:buNone/>
            </a:pPr>
            <a:r>
              <a:rPr lang="en-US" sz="2400" i="1" dirty="0">
                <a:effectLst/>
                <a:ea typeface="Times New Roman" panose="02020603050405020304" pitchFamily="18" charset="0"/>
                <a:cs typeface="Times New Roman" panose="02020603050405020304" pitchFamily="18" charset="0"/>
              </a:rPr>
              <a:t>“I think you guys at WSU really did a great job of facilitating and supporting those conversations so that we could … get to where we needed to be and have those opportunities to talk.”  </a:t>
            </a:r>
            <a:r>
              <a:rPr lang="en-US" sz="2400" dirty="0">
                <a:effectLst/>
                <a:ea typeface="Times New Roman" panose="02020603050405020304" pitchFamily="18" charset="0"/>
                <a:cs typeface="Times New Roman" panose="02020603050405020304" pitchFamily="18" charset="0"/>
              </a:rPr>
              <a:t>(Special Educator)</a:t>
            </a:r>
            <a:endParaRPr lang="en-US" sz="2400" i="1" dirty="0"/>
          </a:p>
          <a:p>
            <a:endParaRPr lang="en-US" sz="2800" dirty="0"/>
          </a:p>
        </p:txBody>
      </p:sp>
      <p:sp>
        <p:nvSpPr>
          <p:cNvPr id="5" name="Footer Placeholder 4">
            <a:extLst>
              <a:ext uri="{FF2B5EF4-FFF2-40B4-BE49-F238E27FC236}">
                <a16:creationId xmlns:a16="http://schemas.microsoft.com/office/drawing/2014/main" id="{6A1151C5-F453-8B47-D590-000D64B27B7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8BF53EA-1D7E-9C02-4B30-BCF37DD844C4}"/>
              </a:ext>
            </a:extLst>
          </p:cNvPr>
          <p:cNvSpPr>
            <a:spLocks noGrp="1"/>
          </p:cNvSpPr>
          <p:nvPr>
            <p:ph type="sldNum" sz="quarter" idx="10"/>
          </p:nvPr>
        </p:nvSpPr>
        <p:spPr/>
        <p:txBody>
          <a:bodyPr/>
          <a:lstStyle/>
          <a:p>
            <a:fld id="{A4FE6FEB-5763-4CB4-ACE4-7E0D7693FADE}" type="slidenum">
              <a:rPr lang="en-US" smtClean="0"/>
              <a:t>26</a:t>
            </a:fld>
            <a:endParaRPr lang="en-US" dirty="0"/>
          </a:p>
        </p:txBody>
      </p:sp>
    </p:spTree>
    <p:extLst>
      <p:ext uri="{BB962C8B-B14F-4D97-AF65-F5344CB8AC3E}">
        <p14:creationId xmlns:p14="http://schemas.microsoft.com/office/powerpoint/2010/main" val="1210810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52F3DA6-2C8C-4DEE-3519-B2689E3B3028}"/>
              </a:ext>
              <a:ext uri="{C183D7F6-B498-43B3-948B-1728B52AA6E4}">
                <adec:decorative xmlns:adec="http://schemas.microsoft.com/office/drawing/2017/decorative" val="1"/>
              </a:ext>
            </a:extLst>
          </p:cNvPr>
          <p:cNvSpPr/>
          <p:nvPr/>
        </p:nvSpPr>
        <p:spPr>
          <a:xfrm>
            <a:off x="146956" y="65314"/>
            <a:ext cx="11903529" cy="83557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7A906-B4DB-F21E-6526-B6C89B63A7D0}"/>
              </a:ext>
            </a:extLst>
          </p:cNvPr>
          <p:cNvSpPr>
            <a:spLocks noGrp="1"/>
          </p:cNvSpPr>
          <p:nvPr>
            <p:ph type="title"/>
          </p:nvPr>
        </p:nvSpPr>
        <p:spPr>
          <a:xfrm>
            <a:off x="334774" y="-65817"/>
            <a:ext cx="11646023" cy="1076813"/>
          </a:xfrm>
        </p:spPr>
        <p:txBody>
          <a:bodyPr>
            <a:normAutofit/>
          </a:bodyPr>
          <a:lstStyle/>
          <a:p>
            <a:pPr algn="ctr"/>
            <a:r>
              <a:rPr lang="en-US" sz="3600" b="1" dirty="0">
                <a:latin typeface="Rockwell" panose="02060603020205020403" pitchFamily="18" charset="77"/>
              </a:rPr>
              <a:t>Theme: Barriers to Coordinated Service Delivery</a:t>
            </a:r>
          </a:p>
        </p:txBody>
      </p:sp>
      <p:sp>
        <p:nvSpPr>
          <p:cNvPr id="10" name="Content Placeholder 2">
            <a:extLst>
              <a:ext uri="{FF2B5EF4-FFF2-40B4-BE49-F238E27FC236}">
                <a16:creationId xmlns:a16="http://schemas.microsoft.com/office/drawing/2014/main" id="{6F49467C-3588-8AC0-2849-A85BD8D2C2BF}"/>
              </a:ext>
            </a:extLst>
          </p:cNvPr>
          <p:cNvSpPr txBox="1">
            <a:spLocks noGrp="1"/>
          </p:cNvSpPr>
          <p:nvPr>
            <p:ph idx="1"/>
          </p:nvPr>
        </p:nvSpPr>
        <p:spPr>
          <a:xfrm>
            <a:off x="146465" y="1133620"/>
            <a:ext cx="11899070" cy="43165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Limited Transition Knowledge</a:t>
            </a:r>
          </a:p>
          <a:p>
            <a:pPr marL="0" indent="0">
              <a:buNone/>
            </a:pPr>
            <a:r>
              <a:rPr lang="en-US" sz="2400" i="1" dirty="0">
                <a:effectLst/>
                <a:ea typeface="Times New Roman" panose="02020603050405020304" pitchFamily="18" charset="0"/>
                <a:cs typeface="Times New Roman" panose="02020603050405020304" pitchFamily="18" charset="0"/>
              </a:rPr>
              <a:t>“I think this, the people, the teachers in [school] didn't know anything really about transition at that point.” </a:t>
            </a:r>
            <a:r>
              <a:rPr lang="en-US" sz="2400" dirty="0">
                <a:effectLst/>
                <a:ea typeface="Times New Roman" panose="02020603050405020304" pitchFamily="18" charset="0"/>
                <a:cs typeface="Times New Roman" panose="02020603050405020304" pitchFamily="18" charset="0"/>
              </a:rPr>
              <a:t>(Special Educator)</a:t>
            </a:r>
          </a:p>
          <a:p>
            <a:pPr marL="0" indent="0">
              <a:buNone/>
            </a:pPr>
            <a:endParaRPr lang="en-US" sz="600" i="1" dirty="0"/>
          </a:p>
          <a:p>
            <a:r>
              <a:rPr lang="en-US" dirty="0"/>
              <a:t>Staffing</a:t>
            </a:r>
          </a:p>
          <a:p>
            <a:pPr marL="0" indent="0">
              <a:buNone/>
            </a:pPr>
            <a:r>
              <a:rPr lang="en-US" sz="2400" i="1" dirty="0">
                <a:effectLst/>
                <a:ea typeface="Times New Roman" panose="02020603050405020304" pitchFamily="18" charset="0"/>
              </a:rPr>
              <a:t>“</a:t>
            </a:r>
            <a:r>
              <a:rPr lang="en-US" sz="2400" i="1" dirty="0">
                <a:effectLst/>
                <a:ea typeface="Times New Roman" panose="02020603050405020304" pitchFamily="18" charset="0"/>
                <a:cs typeface="Times New Roman" panose="02020603050405020304" pitchFamily="18" charset="0"/>
              </a:rPr>
              <a:t>All of a sudden, somebody steps out, and it's like, they, all that, all that knowledge went with them</a:t>
            </a:r>
            <a:r>
              <a:rPr lang="en-US" sz="2400" i="1" dirty="0">
                <a:ea typeface="Times New Roman" panose="02020603050405020304" pitchFamily="18" charset="0"/>
                <a:cs typeface="Times New Roman" panose="02020603050405020304" pitchFamily="18" charset="0"/>
              </a:rPr>
              <a:t>.”</a:t>
            </a:r>
            <a:r>
              <a:rPr lang="en-US" sz="2400" dirty="0">
                <a:latin typeface="Avenir Next" panose="020B0503020202020204" pitchFamily="34" charset="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(VRC)</a:t>
            </a:r>
          </a:p>
          <a:p>
            <a:pPr marL="0" indent="0">
              <a:buNone/>
            </a:pPr>
            <a:endParaRPr lang="en-US" sz="600" dirty="0"/>
          </a:p>
          <a:p>
            <a:r>
              <a:rPr lang="en-US" dirty="0"/>
              <a:t>Unequal Partnership</a:t>
            </a:r>
          </a:p>
          <a:p>
            <a:pPr marL="0" indent="0">
              <a:buNone/>
            </a:pPr>
            <a:r>
              <a:rPr lang="en-US" sz="2400" i="1" dirty="0">
                <a:effectLst/>
                <a:ea typeface="Times New Roman" panose="02020603050405020304" pitchFamily="18" charset="0"/>
                <a:cs typeface="Times New Roman" panose="02020603050405020304" pitchFamily="18" charset="0"/>
              </a:rPr>
              <a:t>“We started relationship building, which was a tough road to hoe</a:t>
            </a:r>
            <a:r>
              <a:rPr lang="en-US" sz="2400" i="1" dirty="0">
                <a:effectLst/>
              </a:rPr>
              <a:t> …</a:t>
            </a:r>
            <a:r>
              <a:rPr lang="en-US" sz="2400" i="1" dirty="0">
                <a:effectLst/>
                <a:ea typeface="Times New Roman" panose="02020603050405020304" pitchFamily="18" charset="0"/>
                <a:cs typeface="Times New Roman" panose="02020603050405020304" pitchFamily="18" charset="0"/>
              </a:rPr>
              <a:t>just getting the relationships even established with the school administration has been challenging.” </a:t>
            </a:r>
            <a:r>
              <a:rPr lang="en-US" sz="2400" dirty="0">
                <a:effectLst/>
                <a:ea typeface="Times New Roman" panose="02020603050405020304" pitchFamily="18" charset="0"/>
                <a:cs typeface="Times New Roman" panose="02020603050405020304" pitchFamily="18" charset="0"/>
              </a:rPr>
              <a:t>(RTC)</a:t>
            </a:r>
            <a:endParaRPr lang="en-US" sz="2400" i="1" dirty="0"/>
          </a:p>
        </p:txBody>
      </p:sp>
      <p:sp>
        <p:nvSpPr>
          <p:cNvPr id="5" name="Footer Placeholder 4">
            <a:extLst>
              <a:ext uri="{FF2B5EF4-FFF2-40B4-BE49-F238E27FC236}">
                <a16:creationId xmlns:a16="http://schemas.microsoft.com/office/drawing/2014/main" id="{6A1151C5-F453-8B47-D590-000D64B27B7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8BF53EA-1D7E-9C02-4B30-BCF37DD844C4}"/>
              </a:ext>
            </a:extLst>
          </p:cNvPr>
          <p:cNvSpPr>
            <a:spLocks noGrp="1"/>
          </p:cNvSpPr>
          <p:nvPr>
            <p:ph type="sldNum" sz="quarter" idx="10"/>
          </p:nvPr>
        </p:nvSpPr>
        <p:spPr/>
        <p:txBody>
          <a:bodyPr/>
          <a:lstStyle/>
          <a:p>
            <a:fld id="{A4FE6FEB-5763-4CB4-ACE4-7E0D7693FADE}" type="slidenum">
              <a:rPr lang="en-US" smtClean="0"/>
              <a:t>27</a:t>
            </a:fld>
            <a:endParaRPr lang="en-US" dirty="0"/>
          </a:p>
        </p:txBody>
      </p:sp>
    </p:spTree>
    <p:extLst>
      <p:ext uri="{BB962C8B-B14F-4D97-AF65-F5344CB8AC3E}">
        <p14:creationId xmlns:p14="http://schemas.microsoft.com/office/powerpoint/2010/main" val="3344541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52F3DA6-2C8C-4DEE-3519-B2689E3B3028}"/>
              </a:ext>
              <a:ext uri="{C183D7F6-B498-43B3-948B-1728B52AA6E4}">
                <adec:decorative xmlns:adec="http://schemas.microsoft.com/office/drawing/2017/decorative" val="1"/>
              </a:ext>
            </a:extLst>
          </p:cNvPr>
          <p:cNvSpPr/>
          <p:nvPr/>
        </p:nvSpPr>
        <p:spPr>
          <a:xfrm>
            <a:off x="146956" y="65314"/>
            <a:ext cx="11903529" cy="83557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7A906-B4DB-F21E-6526-B6C89B63A7D0}"/>
              </a:ext>
            </a:extLst>
          </p:cNvPr>
          <p:cNvSpPr>
            <a:spLocks noGrp="1"/>
          </p:cNvSpPr>
          <p:nvPr>
            <p:ph type="title"/>
          </p:nvPr>
        </p:nvSpPr>
        <p:spPr>
          <a:xfrm>
            <a:off x="151416" y="-65817"/>
            <a:ext cx="11829382" cy="1076813"/>
          </a:xfrm>
        </p:spPr>
        <p:txBody>
          <a:bodyPr>
            <a:normAutofit/>
          </a:bodyPr>
          <a:lstStyle/>
          <a:p>
            <a:pPr algn="ctr"/>
            <a:r>
              <a:rPr lang="en-US" sz="3600" b="1" dirty="0">
                <a:latin typeface="Rockwell" panose="02060603020205020403" pitchFamily="18" charset="77"/>
              </a:rPr>
              <a:t>Theme: Strategies for Coordinated Service Delivery</a:t>
            </a:r>
          </a:p>
        </p:txBody>
      </p:sp>
      <p:sp>
        <p:nvSpPr>
          <p:cNvPr id="10" name="Content Placeholder 2">
            <a:extLst>
              <a:ext uri="{FF2B5EF4-FFF2-40B4-BE49-F238E27FC236}">
                <a16:creationId xmlns:a16="http://schemas.microsoft.com/office/drawing/2014/main" id="{6F49467C-3588-8AC0-2849-A85BD8D2C2BF}"/>
              </a:ext>
            </a:extLst>
          </p:cNvPr>
          <p:cNvSpPr txBox="1">
            <a:spLocks noGrp="1"/>
          </p:cNvSpPr>
          <p:nvPr>
            <p:ph idx="1"/>
          </p:nvPr>
        </p:nvSpPr>
        <p:spPr>
          <a:xfrm>
            <a:off x="155701" y="1305367"/>
            <a:ext cx="11825097" cy="44005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Scope and Sequence of Services</a:t>
            </a:r>
          </a:p>
          <a:p>
            <a:pPr marL="0" indent="0">
              <a:buNone/>
            </a:pPr>
            <a:r>
              <a:rPr lang="en-US" sz="2400" i="1" dirty="0">
                <a:effectLst/>
                <a:ea typeface="Times New Roman" panose="02020603050405020304" pitchFamily="18" charset="0"/>
                <a:cs typeface="Times New Roman" panose="02020603050405020304" pitchFamily="18" charset="0"/>
              </a:rPr>
              <a:t>“Personally, I just think that that is so important, um, the consistency of clear procedures as to if we were to go away</a:t>
            </a:r>
            <a:r>
              <a:rPr lang="en-US" sz="2400" i="1" dirty="0">
                <a:effectLst/>
              </a:rPr>
              <a:t> … </a:t>
            </a:r>
            <a:r>
              <a:rPr lang="en-US" sz="2400" i="1" dirty="0">
                <a:effectLst/>
                <a:ea typeface="Times New Roman" panose="02020603050405020304" pitchFamily="18" charset="0"/>
                <a:cs typeface="Times New Roman" panose="02020603050405020304" pitchFamily="18" charset="0"/>
              </a:rPr>
              <a:t>what are those steps, and what does the next person coming in need to do, and consider, and think about, and those kind of things?</a:t>
            </a:r>
            <a:r>
              <a:rPr lang="en-US" sz="2400" i="1" dirty="0">
                <a:effectLst/>
              </a:rPr>
              <a:t>“ </a:t>
            </a:r>
            <a:r>
              <a:rPr lang="en-US" sz="2400" dirty="0">
                <a:effectLst/>
              </a:rPr>
              <a:t>(School Administrator)</a:t>
            </a:r>
            <a:endParaRPr lang="en-US" sz="2800" i="1" dirty="0">
              <a:effectLst/>
            </a:endParaRPr>
          </a:p>
          <a:p>
            <a:pPr>
              <a:spcBef>
                <a:spcPts val="4800"/>
              </a:spcBef>
            </a:pPr>
            <a:r>
              <a:rPr lang="en-US" dirty="0"/>
              <a:t>Student Centered Services</a:t>
            </a:r>
          </a:p>
          <a:p>
            <a:pPr marL="0" indent="0">
              <a:buNone/>
            </a:pPr>
            <a:r>
              <a:rPr lang="en-US" sz="2400" i="1" dirty="0">
                <a:effectLst/>
                <a:ea typeface="Times New Roman" panose="02020603050405020304" pitchFamily="18" charset="0"/>
                <a:cs typeface="Times New Roman" panose="02020603050405020304" pitchFamily="18" charset="0"/>
              </a:rPr>
              <a:t>“…the students are important, and this is a service that can benefit them, as well as support the school, I think that's the message that needs to get out. …I think that yours is, is really the first very successful connection that we've had, that we've seen such good response, and I think we'll continue to do this</a:t>
            </a:r>
            <a:r>
              <a:rPr lang="en-US" sz="2400" i="1" dirty="0">
                <a:ea typeface="Times New Roman" panose="02020603050405020304" pitchFamily="18" charset="0"/>
                <a:cs typeface="Times New Roman" panose="02020603050405020304" pitchFamily="18" charset="0"/>
              </a:rPr>
              <a:t>.” </a:t>
            </a:r>
            <a:r>
              <a:rPr lang="en-US" sz="2400" dirty="0">
                <a:ea typeface="Times New Roman" panose="02020603050405020304" pitchFamily="18" charset="0"/>
                <a:cs typeface="Times New Roman" panose="02020603050405020304" pitchFamily="18" charset="0"/>
              </a:rPr>
              <a:t>(VRC)</a:t>
            </a:r>
            <a:endParaRPr lang="en-US" sz="2400" i="1" dirty="0"/>
          </a:p>
          <a:p>
            <a:endParaRPr lang="en-US" sz="2800" dirty="0"/>
          </a:p>
        </p:txBody>
      </p:sp>
      <p:sp>
        <p:nvSpPr>
          <p:cNvPr id="5" name="Footer Placeholder 4">
            <a:extLst>
              <a:ext uri="{FF2B5EF4-FFF2-40B4-BE49-F238E27FC236}">
                <a16:creationId xmlns:a16="http://schemas.microsoft.com/office/drawing/2014/main" id="{6A1151C5-F453-8B47-D590-000D64B27B7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8BF53EA-1D7E-9C02-4B30-BCF37DD844C4}"/>
              </a:ext>
            </a:extLst>
          </p:cNvPr>
          <p:cNvSpPr>
            <a:spLocks noGrp="1"/>
          </p:cNvSpPr>
          <p:nvPr>
            <p:ph type="sldNum" sz="quarter" idx="10"/>
          </p:nvPr>
        </p:nvSpPr>
        <p:spPr/>
        <p:txBody>
          <a:bodyPr/>
          <a:lstStyle/>
          <a:p>
            <a:fld id="{A4FE6FEB-5763-4CB4-ACE4-7E0D7693FADE}" type="slidenum">
              <a:rPr lang="en-US" smtClean="0"/>
              <a:t>28</a:t>
            </a:fld>
            <a:endParaRPr lang="en-US" dirty="0"/>
          </a:p>
        </p:txBody>
      </p:sp>
    </p:spTree>
    <p:extLst>
      <p:ext uri="{BB962C8B-B14F-4D97-AF65-F5344CB8AC3E}">
        <p14:creationId xmlns:p14="http://schemas.microsoft.com/office/powerpoint/2010/main" val="13626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52F3DA6-2C8C-4DEE-3519-B2689E3B3028}"/>
              </a:ext>
              <a:ext uri="{C183D7F6-B498-43B3-948B-1728B52AA6E4}">
                <adec:decorative xmlns:adec="http://schemas.microsoft.com/office/drawing/2017/decorative" val="1"/>
              </a:ext>
            </a:extLst>
          </p:cNvPr>
          <p:cNvSpPr/>
          <p:nvPr/>
        </p:nvSpPr>
        <p:spPr>
          <a:xfrm>
            <a:off x="146956" y="65314"/>
            <a:ext cx="11903529" cy="83557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7A906-B4DB-F21E-6526-B6C89B63A7D0}"/>
              </a:ext>
            </a:extLst>
          </p:cNvPr>
          <p:cNvSpPr>
            <a:spLocks noGrp="1"/>
          </p:cNvSpPr>
          <p:nvPr>
            <p:ph type="title"/>
          </p:nvPr>
        </p:nvSpPr>
        <p:spPr>
          <a:xfrm>
            <a:off x="334774" y="-65817"/>
            <a:ext cx="11646023" cy="1076813"/>
          </a:xfrm>
        </p:spPr>
        <p:txBody>
          <a:bodyPr>
            <a:normAutofit/>
          </a:bodyPr>
          <a:lstStyle/>
          <a:p>
            <a:pPr algn="ctr"/>
            <a:r>
              <a:rPr lang="en-US" sz="3600" b="1" dirty="0">
                <a:latin typeface="Rockwell" panose="02060603020205020403" pitchFamily="18" charset="77"/>
              </a:rPr>
              <a:t>Theme: Sustainability</a:t>
            </a:r>
          </a:p>
        </p:txBody>
      </p:sp>
      <p:sp>
        <p:nvSpPr>
          <p:cNvPr id="10" name="Content Placeholder 2">
            <a:extLst>
              <a:ext uri="{FF2B5EF4-FFF2-40B4-BE49-F238E27FC236}">
                <a16:creationId xmlns:a16="http://schemas.microsoft.com/office/drawing/2014/main" id="{6F49467C-3588-8AC0-2849-A85BD8D2C2BF}"/>
              </a:ext>
            </a:extLst>
          </p:cNvPr>
          <p:cNvSpPr txBox="1">
            <a:spLocks noGrp="1"/>
          </p:cNvSpPr>
          <p:nvPr>
            <p:ph idx="1"/>
          </p:nvPr>
        </p:nvSpPr>
        <p:spPr>
          <a:xfrm>
            <a:off x="151415" y="948015"/>
            <a:ext cx="11899070" cy="44005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Expanding Out</a:t>
            </a:r>
          </a:p>
          <a:p>
            <a:pPr marL="0" indent="0">
              <a:buNone/>
            </a:pPr>
            <a:r>
              <a:rPr lang="en-US" sz="2400" i="1" dirty="0">
                <a:effectLst/>
                <a:ea typeface="Times New Roman" panose="02020603050405020304" pitchFamily="18" charset="0"/>
                <a:cs typeface="Times New Roman" panose="02020603050405020304" pitchFamily="18" charset="0"/>
              </a:rPr>
              <a:t>“I've been </a:t>
            </a:r>
            <a:r>
              <a:rPr lang="en-US" sz="2400" i="1" dirty="0" err="1">
                <a:effectLst/>
                <a:ea typeface="Times New Roman" panose="02020603050405020304" pitchFamily="18" charset="0"/>
                <a:cs typeface="Times New Roman" panose="02020603050405020304" pitchFamily="18" charset="0"/>
              </a:rPr>
              <a:t>kinda</a:t>
            </a:r>
            <a:r>
              <a:rPr lang="en-US" sz="2400" i="1" dirty="0">
                <a:effectLst/>
                <a:ea typeface="Times New Roman" panose="02020603050405020304" pitchFamily="18" charset="0"/>
                <a:cs typeface="Times New Roman" panose="02020603050405020304" pitchFamily="18" charset="0"/>
              </a:rPr>
              <a:t> putting the bug in the ear of a couple of newer teachers that I think would really benefit, at least to try and get on board.” </a:t>
            </a:r>
            <a:r>
              <a:rPr lang="en-US" sz="2400" dirty="0">
                <a:effectLst/>
                <a:ea typeface="Times New Roman" panose="02020603050405020304" pitchFamily="18" charset="0"/>
                <a:cs typeface="Times New Roman" panose="02020603050405020304" pitchFamily="18" charset="0"/>
              </a:rPr>
              <a:t> (Special Educator)</a:t>
            </a:r>
          </a:p>
          <a:p>
            <a:pPr marL="0" indent="0">
              <a:buNone/>
            </a:pPr>
            <a:endParaRPr lang="en-US" sz="600" i="1" dirty="0">
              <a:effectLst/>
            </a:endParaRPr>
          </a:p>
          <a:p>
            <a:r>
              <a:rPr lang="en-US" dirty="0"/>
              <a:t>Logistics</a:t>
            </a:r>
          </a:p>
          <a:p>
            <a:pPr marL="0" indent="0">
              <a:buNone/>
            </a:pPr>
            <a:r>
              <a:rPr lang="en-US" sz="2400" i="1" dirty="0">
                <a:effectLst/>
                <a:ea typeface="Times New Roman" panose="02020603050405020304" pitchFamily="18" charset="0"/>
                <a:cs typeface="Times New Roman" panose="02020603050405020304" pitchFamily="18" charset="0"/>
              </a:rPr>
              <a:t>“We need sufficient staff. DVR needs sufficient staff.” </a:t>
            </a:r>
            <a:r>
              <a:rPr lang="en-US" sz="2400" dirty="0">
                <a:effectLst/>
                <a:ea typeface="Times New Roman" panose="02020603050405020304" pitchFamily="18" charset="0"/>
                <a:cs typeface="Times New Roman" panose="02020603050405020304" pitchFamily="18" charset="0"/>
              </a:rPr>
              <a:t>(RTC)</a:t>
            </a:r>
          </a:p>
          <a:p>
            <a:pPr marL="0" indent="0">
              <a:buNone/>
            </a:pPr>
            <a:endParaRPr lang="en-US" sz="600" i="1" dirty="0">
              <a:cs typeface="Times New Roman" panose="02020603050405020304" pitchFamily="18" charset="0"/>
            </a:endParaRPr>
          </a:p>
          <a:p>
            <a:r>
              <a:rPr lang="en-US" dirty="0">
                <a:cs typeface="Times New Roman" panose="02020603050405020304" pitchFamily="18" charset="0"/>
              </a:rPr>
              <a:t>Repository of Resources</a:t>
            </a:r>
          </a:p>
          <a:p>
            <a:pPr marL="0" indent="0">
              <a:buNone/>
            </a:pPr>
            <a:r>
              <a:rPr lang="en-US" sz="2400" i="1" dirty="0">
                <a:effectLst/>
                <a:ea typeface="Times New Roman" panose="02020603050405020304" pitchFamily="18" charset="0"/>
              </a:rPr>
              <a:t>“</a:t>
            </a:r>
            <a:r>
              <a:rPr lang="en-US" sz="2400" i="1" dirty="0">
                <a:effectLst/>
                <a:ea typeface="Times New Roman" panose="02020603050405020304" pitchFamily="18" charset="0"/>
                <a:cs typeface="Times New Roman" panose="02020603050405020304" pitchFamily="18" charset="0"/>
              </a:rPr>
              <a:t>[M]</a:t>
            </a:r>
            <a:r>
              <a:rPr lang="en-US" sz="2400" i="1" dirty="0" err="1">
                <a:effectLst/>
                <a:ea typeface="Times New Roman" panose="02020603050405020304" pitchFamily="18" charset="0"/>
                <a:cs typeface="Times New Roman" panose="02020603050405020304" pitchFamily="18" charset="0"/>
              </a:rPr>
              <a:t>aking</a:t>
            </a:r>
            <a:r>
              <a:rPr lang="en-US" sz="2400" i="1" dirty="0">
                <a:effectLst/>
                <a:ea typeface="Times New Roman" panose="02020603050405020304" pitchFamily="18" charset="0"/>
                <a:cs typeface="Times New Roman" panose="02020603050405020304" pitchFamily="18" charset="0"/>
              </a:rPr>
              <a:t> sure that …all students had resources … to get to where they wanted to be…. They needed those resources.” </a:t>
            </a:r>
            <a:r>
              <a:rPr lang="en-US" sz="2400" dirty="0">
                <a:effectLst/>
                <a:ea typeface="Times New Roman" panose="02020603050405020304" pitchFamily="18" charset="0"/>
                <a:cs typeface="Times New Roman" panose="02020603050405020304" pitchFamily="18" charset="0"/>
              </a:rPr>
              <a:t> (School Administrator)</a:t>
            </a:r>
          </a:p>
          <a:p>
            <a:pPr marL="0" indent="0">
              <a:buNone/>
            </a:pPr>
            <a:endParaRPr lang="en-US" sz="600" dirty="0">
              <a:ea typeface="Times New Roman" panose="02020603050405020304" pitchFamily="18" charset="0"/>
              <a:cs typeface="Times New Roman" panose="02020603050405020304" pitchFamily="18" charset="0"/>
            </a:endParaRPr>
          </a:p>
          <a:p>
            <a:r>
              <a:rPr lang="en-US" dirty="0">
                <a:effectLst/>
                <a:ea typeface="Times New Roman" panose="02020603050405020304" pitchFamily="18" charset="0"/>
                <a:cs typeface="Times New Roman" panose="02020603050405020304" pitchFamily="18" charset="0"/>
              </a:rPr>
              <a:t>Smart Change</a:t>
            </a:r>
          </a:p>
          <a:p>
            <a:pPr marL="0" indent="0">
              <a:buNone/>
            </a:pPr>
            <a:r>
              <a:rPr lang="en-US" sz="2400" i="1" dirty="0">
                <a:effectLst/>
                <a:ea typeface="Times New Roman" panose="02020603050405020304" pitchFamily="18" charset="0"/>
              </a:rPr>
              <a:t>“Whatever we're doing, it needs to be adaptable and amenable to growth.” </a:t>
            </a:r>
            <a:r>
              <a:rPr lang="en-US" sz="2400" dirty="0">
                <a:effectLst/>
                <a:ea typeface="Times New Roman" panose="02020603050405020304" pitchFamily="18" charset="0"/>
              </a:rPr>
              <a:t>(RTC)</a:t>
            </a:r>
            <a:endParaRPr lang="en-US" sz="2400" i="1" dirty="0">
              <a:effectLst/>
              <a:ea typeface="Times New Roman" panose="02020603050405020304" pitchFamily="18" charset="0"/>
            </a:endParaRPr>
          </a:p>
        </p:txBody>
      </p:sp>
      <p:sp>
        <p:nvSpPr>
          <p:cNvPr id="5" name="Footer Placeholder 4">
            <a:extLst>
              <a:ext uri="{FF2B5EF4-FFF2-40B4-BE49-F238E27FC236}">
                <a16:creationId xmlns:a16="http://schemas.microsoft.com/office/drawing/2014/main" id="{6A1151C5-F453-8B47-D590-000D64B27B7F}"/>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58BF53EA-1D7E-9C02-4B30-BCF37DD844C4}"/>
              </a:ext>
            </a:extLst>
          </p:cNvPr>
          <p:cNvSpPr>
            <a:spLocks noGrp="1"/>
          </p:cNvSpPr>
          <p:nvPr>
            <p:ph type="sldNum" sz="quarter" idx="10"/>
          </p:nvPr>
        </p:nvSpPr>
        <p:spPr/>
        <p:txBody>
          <a:bodyPr/>
          <a:lstStyle/>
          <a:p>
            <a:fld id="{A4FE6FEB-5763-4CB4-ACE4-7E0D7693FADE}" type="slidenum">
              <a:rPr lang="en-US" smtClean="0"/>
              <a:t>29</a:t>
            </a:fld>
            <a:endParaRPr lang="en-US" dirty="0"/>
          </a:p>
        </p:txBody>
      </p:sp>
    </p:spTree>
    <p:extLst>
      <p:ext uri="{BB962C8B-B14F-4D97-AF65-F5344CB8AC3E}">
        <p14:creationId xmlns:p14="http://schemas.microsoft.com/office/powerpoint/2010/main" val="1928894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D4216-D880-DE90-AD9E-2ECFDF245E36}"/>
              </a:ext>
            </a:extLst>
          </p:cNvPr>
          <p:cNvSpPr>
            <a:spLocks noGrp="1"/>
          </p:cNvSpPr>
          <p:nvPr>
            <p:ph type="title"/>
          </p:nvPr>
        </p:nvSpPr>
        <p:spPr/>
        <p:txBody>
          <a:bodyPr/>
          <a:lstStyle/>
          <a:p>
            <a:r>
              <a:rPr lang="en-US" dirty="0"/>
              <a:t>Summary &amp; Conclusion</a:t>
            </a:r>
          </a:p>
        </p:txBody>
      </p:sp>
      <p:sp>
        <p:nvSpPr>
          <p:cNvPr id="3" name="Text Placeholder 2">
            <a:extLst>
              <a:ext uri="{FF2B5EF4-FFF2-40B4-BE49-F238E27FC236}">
                <a16:creationId xmlns:a16="http://schemas.microsoft.com/office/drawing/2014/main" id="{BA840711-5EF6-A8F7-7880-F57E053377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9C2D5F-E869-6603-DA0E-A10099842901}"/>
              </a:ext>
            </a:extLst>
          </p:cNvPr>
          <p:cNvSpPr>
            <a:spLocks noGrp="1"/>
          </p:cNvSpPr>
          <p:nvPr>
            <p:ph type="sldNum" sz="quarter" idx="10"/>
          </p:nvPr>
        </p:nvSpPr>
        <p:spPr/>
        <p:txBody>
          <a:bodyPr/>
          <a:lstStyle/>
          <a:p>
            <a:fld id="{A4FE6FEB-5763-4CB4-ACE4-7E0D7693FADE}" type="slidenum">
              <a:rPr lang="en-US" smtClean="0"/>
              <a:t>30</a:t>
            </a:fld>
            <a:endParaRPr lang="en-US"/>
          </a:p>
        </p:txBody>
      </p:sp>
    </p:spTree>
    <p:extLst>
      <p:ext uri="{BB962C8B-B14F-4D97-AF65-F5344CB8AC3E}">
        <p14:creationId xmlns:p14="http://schemas.microsoft.com/office/powerpoint/2010/main" val="2959709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1C21C-60B0-0D8B-EBBF-491228282F8F}"/>
              </a:ext>
            </a:extLst>
          </p:cNvPr>
          <p:cNvSpPr>
            <a:spLocks noGrp="1"/>
          </p:cNvSpPr>
          <p:nvPr>
            <p:ph type="title"/>
          </p:nvPr>
        </p:nvSpPr>
        <p:spPr/>
        <p:txBody>
          <a:bodyPr/>
          <a:lstStyle/>
          <a:p>
            <a:r>
              <a:rPr lang="en-US" dirty="0"/>
              <a:t>Summary &amp; Conclusion</a:t>
            </a:r>
          </a:p>
        </p:txBody>
      </p:sp>
      <p:sp>
        <p:nvSpPr>
          <p:cNvPr id="3" name="Content Placeholder 2">
            <a:extLst>
              <a:ext uri="{FF2B5EF4-FFF2-40B4-BE49-F238E27FC236}">
                <a16:creationId xmlns:a16="http://schemas.microsoft.com/office/drawing/2014/main" id="{78123885-28E2-1CF2-F36C-B932851A8260}"/>
              </a:ext>
            </a:extLst>
          </p:cNvPr>
          <p:cNvSpPr>
            <a:spLocks noGrp="1"/>
          </p:cNvSpPr>
          <p:nvPr>
            <p:ph idx="1"/>
          </p:nvPr>
        </p:nvSpPr>
        <p:spPr/>
        <p:txBody>
          <a:bodyPr>
            <a:normAutofit fontScale="92500" lnSpcReduction="10000"/>
          </a:bodyPr>
          <a:lstStyle/>
          <a:p>
            <a:r>
              <a:rPr lang="en-US" dirty="0"/>
              <a:t>We can improve post-school outcomes for students with disabilities by supporting collaboration between schools and Vocational Rehabilitation</a:t>
            </a:r>
          </a:p>
          <a:p>
            <a:r>
              <a:rPr lang="en-US" dirty="0"/>
              <a:t>The Washington Transition Program is a research-informed model demonstration project funded by Washington Division of Vocational Rehabilitation</a:t>
            </a:r>
          </a:p>
          <a:p>
            <a:r>
              <a:rPr lang="en-US" dirty="0"/>
              <a:t>The model demonstration project was successfully implemented in five sites during the 2021/2022 school year, and has continued into the 2022/2023 school year</a:t>
            </a:r>
          </a:p>
          <a:p>
            <a:r>
              <a:rPr lang="en-US" dirty="0"/>
              <a:t>Participants report positive experiences and increased services to students because of their participation in the project and have offered tips and suggestions for improving the project in the future</a:t>
            </a:r>
          </a:p>
        </p:txBody>
      </p:sp>
      <p:sp>
        <p:nvSpPr>
          <p:cNvPr id="5" name="Footer Placeholder 4">
            <a:extLst>
              <a:ext uri="{FF2B5EF4-FFF2-40B4-BE49-F238E27FC236}">
                <a16:creationId xmlns:a16="http://schemas.microsoft.com/office/drawing/2014/main" id="{F1B5D573-E46B-369C-5913-4FEC1A697C32}"/>
              </a:ext>
            </a:extLst>
          </p:cNvPr>
          <p:cNvSpPr>
            <a:spLocks noGrp="1"/>
          </p:cNvSpPr>
          <p:nvPr>
            <p:ph type="ftr" sz="quarter" idx="11"/>
          </p:nvPr>
        </p:nvSpPr>
        <p:spPr/>
        <p:txBody>
          <a:bodyPr/>
          <a:lstStyle/>
          <a:p>
            <a:r>
              <a:rPr lang="en-US"/>
              <a:t>Making Meaning: The Power of Post-School Outcome Data | June 27-29, 2023 | www.cctsForum.com</a:t>
            </a:r>
          </a:p>
        </p:txBody>
      </p:sp>
      <p:sp>
        <p:nvSpPr>
          <p:cNvPr id="4" name="Slide Number Placeholder 3">
            <a:extLst>
              <a:ext uri="{FF2B5EF4-FFF2-40B4-BE49-F238E27FC236}">
                <a16:creationId xmlns:a16="http://schemas.microsoft.com/office/drawing/2014/main" id="{0BF23004-9F38-E326-222A-AFC2DA96AA80}"/>
              </a:ext>
            </a:extLst>
          </p:cNvPr>
          <p:cNvSpPr>
            <a:spLocks noGrp="1"/>
          </p:cNvSpPr>
          <p:nvPr>
            <p:ph type="sldNum" sz="quarter" idx="10"/>
          </p:nvPr>
        </p:nvSpPr>
        <p:spPr/>
        <p:txBody>
          <a:bodyPr/>
          <a:lstStyle/>
          <a:p>
            <a:fld id="{A4FE6FEB-5763-4CB4-ACE4-7E0D7693FADE}" type="slidenum">
              <a:rPr lang="en-US" smtClean="0"/>
              <a:t>31</a:t>
            </a:fld>
            <a:endParaRPr lang="en-US"/>
          </a:p>
        </p:txBody>
      </p:sp>
    </p:spTree>
    <p:extLst>
      <p:ext uri="{BB962C8B-B14F-4D97-AF65-F5344CB8AC3E}">
        <p14:creationId xmlns:p14="http://schemas.microsoft.com/office/powerpoint/2010/main" val="2536326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6060-8A37-5046-8BF8-229AF5A73BAE}"/>
              </a:ext>
            </a:extLst>
          </p:cNvPr>
          <p:cNvSpPr>
            <a:spLocks noGrp="1"/>
          </p:cNvSpPr>
          <p:nvPr>
            <p:ph type="title"/>
          </p:nvPr>
        </p:nvSpPr>
        <p:spPr>
          <a:xfrm>
            <a:off x="160699" y="2209632"/>
            <a:ext cx="4332729" cy="2117003"/>
          </a:xfrm>
        </p:spPr>
        <p:txBody>
          <a:bodyPr vert="horz" lIns="91440" tIns="45720" rIns="91440" bIns="45720" rtlCol="0" anchor="ctr">
            <a:normAutofit fontScale="90000"/>
          </a:bodyPr>
          <a:lstStyle/>
          <a:p>
            <a:pPr algn="ctr"/>
            <a:r>
              <a:rPr lang="en-US" sz="5400" b="1" kern="1200" dirty="0">
                <a:solidFill>
                  <a:srgbClr val="C00000"/>
                </a:solidFill>
                <a:latin typeface="Rockwell" panose="02060603020205020403" pitchFamily="18" charset="77"/>
              </a:rPr>
              <a:t>Questions and Reflections</a:t>
            </a:r>
          </a:p>
        </p:txBody>
      </p:sp>
      <p:pic>
        <p:nvPicPr>
          <p:cNvPr id="14" name="Picture 13">
            <a:extLst>
              <a:ext uri="{FF2B5EF4-FFF2-40B4-BE49-F238E27FC236}">
                <a16:creationId xmlns:a16="http://schemas.microsoft.com/office/drawing/2014/main" id="{202B51DA-BD60-BE41-AAD1-C0CEE450076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61029" y="1268052"/>
            <a:ext cx="6679859" cy="4626441"/>
          </a:xfrm>
          <a:prstGeom prst="rect">
            <a:avLst/>
          </a:prstGeom>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778621EC-B668-FD4F-B4F4-EE81746D86B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9263" y="1532280"/>
            <a:ext cx="3114417" cy="2331653"/>
          </a:xfrm>
          <a:prstGeom prst="rect">
            <a:avLst/>
          </a:prstGeom>
        </p:spPr>
      </p:pic>
      <p:sp>
        <p:nvSpPr>
          <p:cNvPr id="4" name="5-Point Star 3">
            <a:extLst>
              <a:ext uri="{FF2B5EF4-FFF2-40B4-BE49-F238E27FC236}">
                <a16:creationId xmlns:a16="http://schemas.microsoft.com/office/drawing/2014/main" id="{E6A40BF0-ACE7-7D08-E353-C15D1FA950B1}"/>
              </a:ext>
              <a:ext uri="{C183D7F6-B498-43B3-948B-1728B52AA6E4}">
                <adec:decorative xmlns:adec="http://schemas.microsoft.com/office/drawing/2017/decorative" val="1"/>
              </a:ext>
            </a:extLst>
          </p:cNvPr>
          <p:cNvSpPr/>
          <p:nvPr/>
        </p:nvSpPr>
        <p:spPr>
          <a:xfrm>
            <a:off x="7756071" y="4515330"/>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a:extLst>
              <a:ext uri="{FF2B5EF4-FFF2-40B4-BE49-F238E27FC236}">
                <a16:creationId xmlns:a16="http://schemas.microsoft.com/office/drawing/2014/main" id="{1799EE18-7F32-7346-217B-FD2645A5BC5D}"/>
              </a:ext>
              <a:ext uri="{C183D7F6-B498-43B3-948B-1728B52AA6E4}">
                <adec:decorative xmlns:adec="http://schemas.microsoft.com/office/drawing/2017/decorative" val="1"/>
              </a:ext>
            </a:extLst>
          </p:cNvPr>
          <p:cNvSpPr/>
          <p:nvPr/>
        </p:nvSpPr>
        <p:spPr>
          <a:xfrm>
            <a:off x="8979831" y="3985284"/>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a:extLst>
              <a:ext uri="{FF2B5EF4-FFF2-40B4-BE49-F238E27FC236}">
                <a16:creationId xmlns:a16="http://schemas.microsoft.com/office/drawing/2014/main" id="{ADE40BF1-5C1A-B74F-240D-750BADF80FB4}"/>
              </a:ext>
              <a:ext uri="{C183D7F6-B498-43B3-948B-1728B52AA6E4}">
                <adec:decorative xmlns:adec="http://schemas.microsoft.com/office/drawing/2017/decorative" val="1"/>
              </a:ext>
            </a:extLst>
          </p:cNvPr>
          <p:cNvSpPr/>
          <p:nvPr/>
        </p:nvSpPr>
        <p:spPr>
          <a:xfrm>
            <a:off x="7098217" y="2140793"/>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a:extLst>
              <a:ext uri="{FF2B5EF4-FFF2-40B4-BE49-F238E27FC236}">
                <a16:creationId xmlns:a16="http://schemas.microsoft.com/office/drawing/2014/main" id="{7BA6925D-6FC7-46BF-915C-8BDD61B99C57}"/>
              </a:ext>
              <a:ext uri="{C183D7F6-B498-43B3-948B-1728B52AA6E4}">
                <adec:decorative xmlns:adec="http://schemas.microsoft.com/office/drawing/2017/decorative" val="1"/>
              </a:ext>
            </a:extLst>
          </p:cNvPr>
          <p:cNvSpPr/>
          <p:nvPr/>
        </p:nvSpPr>
        <p:spPr>
          <a:xfrm>
            <a:off x="6897058" y="2786011"/>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1FADCAF0-8665-7CB7-89ED-C8A6A39439B1}"/>
              </a:ext>
              <a:ext uri="{C183D7F6-B498-43B3-948B-1728B52AA6E4}">
                <adec:decorative xmlns:adec="http://schemas.microsoft.com/office/drawing/2017/decorative" val="1"/>
              </a:ext>
            </a:extLst>
          </p:cNvPr>
          <p:cNvSpPr/>
          <p:nvPr/>
        </p:nvSpPr>
        <p:spPr>
          <a:xfrm>
            <a:off x="10267293" y="1382473"/>
            <a:ext cx="657854" cy="570539"/>
          </a:xfrm>
          <a:prstGeom prst="star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3917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6060-8A37-5046-8BF8-229AF5A73BAE}"/>
              </a:ext>
            </a:extLst>
          </p:cNvPr>
          <p:cNvSpPr>
            <a:spLocks noGrp="1"/>
          </p:cNvSpPr>
          <p:nvPr>
            <p:ph type="title"/>
          </p:nvPr>
        </p:nvSpPr>
        <p:spPr>
          <a:xfrm>
            <a:off x="160699" y="2000338"/>
            <a:ext cx="4332729" cy="2117003"/>
          </a:xfrm>
        </p:spPr>
        <p:txBody>
          <a:bodyPr vert="horz" lIns="91440" tIns="45720" rIns="91440" bIns="45720" rtlCol="0" anchor="ctr">
            <a:normAutofit/>
          </a:bodyPr>
          <a:lstStyle/>
          <a:p>
            <a:pPr algn="ctr"/>
            <a:r>
              <a:rPr lang="en-US" sz="5400" b="1" dirty="0">
                <a:solidFill>
                  <a:srgbClr val="C00000"/>
                </a:solidFill>
              </a:rPr>
              <a:t>Contact Information</a:t>
            </a:r>
            <a:endParaRPr lang="en-US" sz="5400" b="1" kern="1200" dirty="0">
              <a:solidFill>
                <a:srgbClr val="C00000"/>
              </a:solidFill>
              <a:latin typeface="+mj-lt"/>
              <a:ea typeface="+mj-ea"/>
              <a:cs typeface="+mj-cs"/>
            </a:endParaRPr>
          </a:p>
        </p:txBody>
      </p:sp>
      <p:sp>
        <p:nvSpPr>
          <p:cNvPr id="15" name="Title 1">
            <a:extLst>
              <a:ext uri="{FF2B5EF4-FFF2-40B4-BE49-F238E27FC236}">
                <a16:creationId xmlns:a16="http://schemas.microsoft.com/office/drawing/2014/main" id="{90C1B93F-7739-1041-983B-F848F4F75E28}"/>
              </a:ext>
            </a:extLst>
          </p:cNvPr>
          <p:cNvSpPr txBox="1">
            <a:spLocks/>
          </p:cNvSpPr>
          <p:nvPr/>
        </p:nvSpPr>
        <p:spPr>
          <a:xfrm>
            <a:off x="4976025" y="1557867"/>
            <a:ext cx="6572677" cy="3001947"/>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Dr. Marcus </a:t>
            </a:r>
            <a:r>
              <a:rPr lang="en-US" sz="2800" dirty="0" err="1"/>
              <a:t>Poppen</a:t>
            </a:r>
            <a:r>
              <a:rPr lang="en-US" sz="2800" dirty="0"/>
              <a:t>: </a:t>
            </a:r>
            <a:r>
              <a:rPr lang="en-US" sz="2800" dirty="0">
                <a:hlinkClick r:id="rId3"/>
              </a:rPr>
              <a:t>marcus.poppen@wsu.edu</a:t>
            </a:r>
            <a:endParaRPr lang="en-US" sz="2800" dirty="0"/>
          </a:p>
          <a:p>
            <a:endParaRPr lang="en-US" sz="2800" dirty="0"/>
          </a:p>
          <a:p>
            <a:r>
              <a:rPr lang="en-US" sz="2800" dirty="0"/>
              <a:t>Dr. Holly Whittenburg: </a:t>
            </a:r>
            <a:r>
              <a:rPr lang="en-US" sz="2800" dirty="0">
                <a:hlinkClick r:id="rId4"/>
              </a:rPr>
              <a:t>holly.whittenburg@wsu.edu</a:t>
            </a:r>
            <a:endParaRPr lang="en-US" sz="2800" dirty="0"/>
          </a:p>
          <a:p>
            <a:endParaRPr lang="en-US" sz="2800" dirty="0"/>
          </a:p>
          <a:p>
            <a:r>
              <a:rPr lang="en-US" sz="2800" dirty="0"/>
              <a:t>Dr. Anya Sheftel: </a:t>
            </a:r>
            <a:r>
              <a:rPr lang="en-US" sz="2800" dirty="0">
                <a:hlinkClick r:id="rId5"/>
              </a:rPr>
              <a:t>anya.sheftel@wsu.edu</a:t>
            </a:r>
            <a:r>
              <a:rPr lang="en-US" sz="2800" dirty="0"/>
              <a:t> </a:t>
            </a:r>
          </a:p>
          <a:p>
            <a:endParaRPr lang="en-US" sz="2800" dirty="0"/>
          </a:p>
          <a:p>
            <a:r>
              <a:rPr lang="en-US" sz="2800" dirty="0"/>
              <a:t>Dr. Lauren Bruno: </a:t>
            </a:r>
            <a:r>
              <a:rPr lang="en-US" sz="2800" dirty="0">
                <a:hlinkClick r:id="rId6"/>
              </a:rPr>
              <a:t>lauren.bruno@wsu.edu</a:t>
            </a:r>
            <a:r>
              <a:rPr lang="en-US" sz="2800" dirty="0"/>
              <a:t>  </a:t>
            </a:r>
          </a:p>
        </p:txBody>
      </p:sp>
      <p:pic>
        <p:nvPicPr>
          <p:cNvPr id="10" name="Picture 9" descr="QR code">
            <a:extLst>
              <a:ext uri="{FF2B5EF4-FFF2-40B4-BE49-F238E27FC236}">
                <a16:creationId xmlns:a16="http://schemas.microsoft.com/office/drawing/2014/main" id="{37B96487-D58B-D141-9EFA-A2B49CC6CA7D}"/>
              </a:ext>
            </a:extLst>
          </p:cNvPr>
          <p:cNvPicPr>
            <a:picLocks noChangeAspect="1"/>
          </p:cNvPicPr>
          <p:nvPr/>
        </p:nvPicPr>
        <p:blipFill>
          <a:blip r:embed="rId7"/>
          <a:stretch>
            <a:fillRect/>
          </a:stretch>
        </p:blipFill>
        <p:spPr>
          <a:xfrm>
            <a:off x="10234252" y="5069804"/>
            <a:ext cx="1314450" cy="1324945"/>
          </a:xfrm>
          <a:prstGeom prst="rect">
            <a:avLst/>
          </a:prstGeom>
        </p:spPr>
      </p:pic>
    </p:spTree>
    <p:extLst>
      <p:ext uri="{BB962C8B-B14F-4D97-AF65-F5344CB8AC3E}">
        <p14:creationId xmlns:p14="http://schemas.microsoft.com/office/powerpoint/2010/main" val="341556573"/>
      </p:ext>
    </p:extLst>
  </p:cSld>
  <p:clrMapOvr>
    <a:masterClrMapping/>
  </p:clrMapOvr>
</p:sld>
</file>

<file path=ppt/theme/theme1.xml><?xml version="1.0" encoding="utf-8"?>
<a:theme xmlns:a="http://schemas.openxmlformats.org/drawingml/2006/main" name="School to Work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B9525935-1774-45A5-9FCA-4F4820A94A6B}"/>
    </a:ext>
  </a:extLst>
</a:theme>
</file>

<file path=ppt/theme/theme2.xml><?xml version="1.0" encoding="utf-8"?>
<a:theme xmlns:a="http://schemas.openxmlformats.org/drawingml/2006/main" name="Stacking Data Chips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2EE3029C-8F27-4BF1-AA8B-EEB48CE99A38}"/>
    </a:ext>
  </a:extLst>
</a:theme>
</file>

<file path=ppt/theme/theme3.xml><?xml version="1.0" encoding="utf-8"?>
<a:theme xmlns:a="http://schemas.openxmlformats.org/drawingml/2006/main" name="Banner Blocks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umPPTTemplate_2023_DRAFT" id="{42E04133-2B34-4306-8676-B36DF649F89C}" vid="{953D556B-954F-492B-9096-2FED6EEA2F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DB21A84C6B484893257A8170204B83" ma:contentTypeVersion="16" ma:contentTypeDescription="Create a new document." ma:contentTypeScope="" ma:versionID="2758f25abc162ac6b131ed0c71f16968">
  <xsd:schema xmlns:xsd="http://www.w3.org/2001/XMLSchema" xmlns:xs="http://www.w3.org/2001/XMLSchema" xmlns:p="http://schemas.microsoft.com/office/2006/metadata/properties" xmlns:ns2="87fb58b4-b3f2-43d8-b023-353a89983adc" xmlns:ns3="712ad1b7-b308-4ea1-86b4-fa66dfe61ac3" targetNamespace="http://schemas.microsoft.com/office/2006/metadata/properties" ma:root="true" ma:fieldsID="03a407447c1ebe3bee0ebd5b4b42d3ff" ns2:_="" ns3:_="">
    <xsd:import namespace="87fb58b4-b3f2-43d8-b023-353a89983adc"/>
    <xsd:import namespace="712ad1b7-b308-4ea1-86b4-fa66dfe61a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58b4-b3f2-43d8-b023-353a89983a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cb9138-4e5c-4f96-9d77-c435c3151f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12ad1b7-b308-4ea1-86b4-fa66dfe61ac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219568-0567-498d-9296-b0ef1d3d80f0}" ma:internalName="TaxCatchAll" ma:showField="CatchAllData" ma:web="712ad1b7-b308-4ea1-86b4-fa66dfe61a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253523-99C9-41C2-94E4-BB1BF57415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fb58b4-b3f2-43d8-b023-353a89983adc"/>
    <ds:schemaRef ds:uri="712ad1b7-b308-4ea1-86b4-fa66dfe61a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1B9BFF-57B7-43A6-989A-85259ED5E6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School to Work theme</Template>
  <TotalTime>2095</TotalTime>
  <Words>2206</Words>
  <Application>Microsoft Office PowerPoint</Application>
  <PresentationFormat>Widescreen</PresentationFormat>
  <Paragraphs>313</Paragraphs>
  <Slides>33</Slides>
  <Notes>33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33</vt:i4>
      </vt:variant>
    </vt:vector>
  </HeadingPairs>
  <TitlesOfParts>
    <vt:vector size="43" baseType="lpstr">
      <vt:lpstr>Arial</vt:lpstr>
      <vt:lpstr>Avenir Next</vt:lpstr>
      <vt:lpstr>Calibri</vt:lpstr>
      <vt:lpstr>Calibri Light</vt:lpstr>
      <vt:lpstr>Courier New</vt:lpstr>
      <vt:lpstr>Rockwell</vt:lpstr>
      <vt:lpstr>Times New Roman</vt:lpstr>
      <vt:lpstr>School to Work theme</vt:lpstr>
      <vt:lpstr>Stacking Data Chips theme</vt:lpstr>
      <vt:lpstr>Banner Blocks theme</vt:lpstr>
      <vt:lpstr>Washington Transition Program:  Results and Lessons Learned from a WA-DVR Model Demonstration Project</vt:lpstr>
      <vt:lpstr>Welcome!</vt:lpstr>
      <vt:lpstr>Agenda</vt:lpstr>
      <vt:lpstr>School-VR Collaboration</vt:lpstr>
      <vt:lpstr>Collaboration between School and DVR (1 of 2)</vt:lpstr>
      <vt:lpstr>Collaboration between School and DVR (2 of 2)</vt:lpstr>
      <vt:lpstr>Washington Transition Program (WTP)</vt:lpstr>
      <vt:lpstr>Washington Transition Program</vt:lpstr>
      <vt:lpstr>Essential Features of the  Washington Transition Program (WTP)</vt:lpstr>
      <vt:lpstr>Student-Focused and Culturally Responsive Transition Planning</vt:lpstr>
      <vt:lpstr>Leadership Teams and Team Building</vt:lpstr>
      <vt:lpstr>Initial Professional Development</vt:lpstr>
      <vt:lpstr>Needs Assessment:  Transition Self Assessment Tool (TSAT)</vt:lpstr>
      <vt:lpstr>Goal Setting and Action Planning</vt:lpstr>
      <vt:lpstr>Plan Implementation and Progress Monitoring</vt:lpstr>
      <vt:lpstr>Updating Goals and Maintenance</vt:lpstr>
      <vt:lpstr>Ongoing Professional Development and Support</vt:lpstr>
      <vt:lpstr>Model Site Activities</vt:lpstr>
      <vt:lpstr>Evaluating the Impact of WTP</vt:lpstr>
      <vt:lpstr>2021-2022 WTP Evaluation: Survey Data</vt:lpstr>
      <vt:lpstr>WTP Evaluation Data: Pre-Post Survey</vt:lpstr>
      <vt:lpstr>WTP Evaluation Data: Pre-Post Survey (1 of 2)</vt:lpstr>
      <vt:lpstr>WTP Evaluation Data: Pre-Post Survey (2 of 2)</vt:lpstr>
      <vt:lpstr>2021-2022 WTP Evaluation: Focus Group Data</vt:lpstr>
      <vt:lpstr>WTP Evaluation Data: Qualitative</vt:lpstr>
      <vt:lpstr>Theme: Supports for Coordinated Service Delivery</vt:lpstr>
      <vt:lpstr>Theme: Barriers to Coordinated Service Delivery</vt:lpstr>
      <vt:lpstr>Theme: Strategies for Coordinated Service Delivery</vt:lpstr>
      <vt:lpstr>Theme: Sustainability</vt:lpstr>
      <vt:lpstr>Summary &amp; Conclusion</vt:lpstr>
      <vt:lpstr>Summary &amp; Conclusion</vt:lpstr>
      <vt:lpstr>Questions and Reflections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Anya Sheftel</dc:creator>
  <cp:lastModifiedBy>Shepherd, Jay</cp:lastModifiedBy>
  <cp:revision>20</cp:revision>
  <cp:lastPrinted>2023-05-01T21:56:04Z</cp:lastPrinted>
  <dcterms:created xsi:type="dcterms:W3CDTF">2023-04-25T00:03:07Z</dcterms:created>
  <dcterms:modified xsi:type="dcterms:W3CDTF">2023-05-31T22:11:10Z</dcterms:modified>
</cp:coreProperties>
</file>