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59" r:id="rId4"/>
    <p:sldMasterId id="2147483669" r:id="rId5"/>
  </p:sldMasterIdLst>
  <p:notesMasterIdLst>
    <p:notesMasterId r:id="rId13"/>
  </p:notesMasterIdLst>
  <p:sldIdLst>
    <p:sldId id="256" r:id="rId6"/>
    <p:sldId id="257" r:id="rId7"/>
    <p:sldId id="258" r:id="rId8"/>
    <p:sldId id="260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chool to Work theme" id="{08D8AE3E-A2B6-414F-8CB8-CDA930DDB1D2}">
          <p14:sldIdLst>
            <p14:sldId id="256"/>
            <p14:sldId id="257"/>
            <p14:sldId id="258"/>
          </p14:sldIdLst>
        </p14:section>
        <p14:section name="Stacking Data Chips theme" id="{70301730-CC46-47D2-86E4-1CBDA3BFE16E}">
          <p14:sldIdLst>
            <p14:sldId id="260"/>
            <p14:sldId id="265"/>
          </p14:sldIdLst>
        </p14:section>
        <p14:section name="Banner Blocks theme" id="{8D09D3F1-E440-40C8-B76C-688617EB86BA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FB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5226" autoAdjust="0"/>
  </p:normalViewPr>
  <p:slideViewPr>
    <p:cSldViewPr snapToGrid="0">
      <p:cViewPr varScale="1">
        <p:scale>
          <a:sx n="102" d="100"/>
          <a:sy n="102" d="100"/>
        </p:scale>
        <p:origin x="150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3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Leppanen" userId="S::kleppanen@gfalls.wednet.edu::44586257-1e8b-4f73-bd9a-7128301a071b" providerId="AD" clId="Web-{4D6E521F-4600-4639-D730-D8E13BF46DCD}"/>
    <pc:docChg chg="modSld">
      <pc:chgData name="Katie Leppanen" userId="S::kleppanen@gfalls.wednet.edu::44586257-1e8b-4f73-bd9a-7128301a071b" providerId="AD" clId="Web-{4D6E521F-4600-4639-D730-D8E13BF46DCD}" dt="2023-03-31T19:08:17.861" v="427" actId="20577"/>
      <pc:docMkLst>
        <pc:docMk/>
      </pc:docMkLst>
      <pc:sldChg chg="modSp">
        <pc:chgData name="Katie Leppanen" userId="S::kleppanen@gfalls.wednet.edu::44586257-1e8b-4f73-bd9a-7128301a071b" providerId="AD" clId="Web-{4D6E521F-4600-4639-D730-D8E13BF46DCD}" dt="2023-03-31T19:07:02.468" v="391" actId="20577"/>
        <pc:sldMkLst>
          <pc:docMk/>
          <pc:sldMk cId="354730725" sldId="257"/>
        </pc:sldMkLst>
        <pc:spChg chg="mod">
          <ac:chgData name="Katie Leppanen" userId="S::kleppanen@gfalls.wednet.edu::44586257-1e8b-4f73-bd9a-7128301a071b" providerId="AD" clId="Web-{4D6E521F-4600-4639-D730-D8E13BF46DCD}" dt="2023-03-31T19:07:02.468" v="391" actId="20577"/>
          <ac:spMkLst>
            <pc:docMk/>
            <pc:sldMk cId="354730725" sldId="257"/>
            <ac:spMk id="3" creationId="{020E7A2B-458A-B46A-38E8-7A3F4A053BE7}"/>
          </ac:spMkLst>
        </pc:spChg>
      </pc:sldChg>
      <pc:sldChg chg="modSp">
        <pc:chgData name="Katie Leppanen" userId="S::kleppanen@gfalls.wednet.edu::44586257-1e8b-4f73-bd9a-7128301a071b" providerId="AD" clId="Web-{4D6E521F-4600-4639-D730-D8E13BF46DCD}" dt="2023-03-31T19:07:48.048" v="425" actId="20577"/>
        <pc:sldMkLst>
          <pc:docMk/>
          <pc:sldMk cId="923478536" sldId="260"/>
        </pc:sldMkLst>
        <pc:spChg chg="mod">
          <ac:chgData name="Katie Leppanen" userId="S::kleppanen@gfalls.wednet.edu::44586257-1e8b-4f73-bd9a-7128301a071b" providerId="AD" clId="Web-{4D6E521F-4600-4639-D730-D8E13BF46DCD}" dt="2023-03-31T19:07:48.048" v="425" actId="20577"/>
          <ac:spMkLst>
            <pc:docMk/>
            <pc:sldMk cId="923478536" sldId="260"/>
            <ac:spMk id="3" creationId="{48C4D8B4-8C08-7503-A8A4-A17CB2DDD505}"/>
          </ac:spMkLst>
        </pc:spChg>
      </pc:sldChg>
      <pc:sldChg chg="modSp">
        <pc:chgData name="Katie Leppanen" userId="S::kleppanen@gfalls.wednet.edu::44586257-1e8b-4f73-bd9a-7128301a071b" providerId="AD" clId="Web-{4D6E521F-4600-4639-D730-D8E13BF46DCD}" dt="2023-03-31T19:08:17.861" v="427" actId="20577"/>
        <pc:sldMkLst>
          <pc:docMk/>
          <pc:sldMk cId="1309103925" sldId="263"/>
        </pc:sldMkLst>
        <pc:spChg chg="mod">
          <ac:chgData name="Katie Leppanen" userId="S::kleppanen@gfalls.wednet.edu::44586257-1e8b-4f73-bd9a-7128301a071b" providerId="AD" clId="Web-{4D6E521F-4600-4639-D730-D8E13BF46DCD}" dt="2023-03-31T19:08:17.861" v="427" actId="20577"/>
          <ac:spMkLst>
            <pc:docMk/>
            <pc:sldMk cId="1309103925" sldId="263"/>
            <ac:spMk id="7" creationId="{3EDFB4AA-A589-6560-D091-FB9224A51F4E}"/>
          </ac:spMkLst>
        </pc:spChg>
      </pc:sldChg>
    </pc:docChg>
  </pc:docChgLst>
  <pc:docChgLst>
    <pc:chgData name="Shepherd, Jay" userId="df5e62e7-901c-4a45-ba46-b727b414c81c" providerId="ADAL" clId="{E4DA8ED2-D212-40A9-9FF7-F6A154D1EFA3}"/>
    <pc:docChg chg="custSel delSld modSld modSection">
      <pc:chgData name="Shepherd, Jay" userId="df5e62e7-901c-4a45-ba46-b727b414c81c" providerId="ADAL" clId="{E4DA8ED2-D212-40A9-9FF7-F6A154D1EFA3}" dt="2023-05-31T18:27:31.683" v="6" actId="13244"/>
      <pc:docMkLst>
        <pc:docMk/>
      </pc:docMkLst>
      <pc:sldChg chg="modSp mod">
        <pc:chgData name="Shepherd, Jay" userId="df5e62e7-901c-4a45-ba46-b727b414c81c" providerId="ADAL" clId="{E4DA8ED2-D212-40A9-9FF7-F6A154D1EFA3}" dt="2023-05-31T18:27:19.869" v="3" actId="13244"/>
        <pc:sldMkLst>
          <pc:docMk/>
          <pc:sldMk cId="354730725" sldId="257"/>
        </pc:sldMkLst>
        <pc:spChg chg="ord">
          <ac:chgData name="Shepherd, Jay" userId="df5e62e7-901c-4a45-ba46-b727b414c81c" providerId="ADAL" clId="{E4DA8ED2-D212-40A9-9FF7-F6A154D1EFA3}" dt="2023-05-31T18:27:19.869" v="3" actId="13244"/>
          <ac:spMkLst>
            <pc:docMk/>
            <pc:sldMk cId="354730725" sldId="257"/>
            <ac:spMk id="4" creationId="{C029795A-F787-A44D-E2D5-3F8B65797B0A}"/>
          </ac:spMkLst>
        </pc:spChg>
      </pc:sldChg>
      <pc:sldChg chg="del">
        <pc:chgData name="Shepherd, Jay" userId="df5e62e7-901c-4a45-ba46-b727b414c81c" providerId="ADAL" clId="{E4DA8ED2-D212-40A9-9FF7-F6A154D1EFA3}" dt="2023-05-31T18:26:50.426" v="2" actId="47"/>
        <pc:sldMkLst>
          <pc:docMk/>
          <pc:sldMk cId="2526916835" sldId="259"/>
        </pc:sldMkLst>
      </pc:sldChg>
      <pc:sldChg chg="modSp mod">
        <pc:chgData name="Shepherd, Jay" userId="df5e62e7-901c-4a45-ba46-b727b414c81c" providerId="ADAL" clId="{E4DA8ED2-D212-40A9-9FF7-F6A154D1EFA3}" dt="2023-05-31T18:27:24.770" v="4" actId="13244"/>
        <pc:sldMkLst>
          <pc:docMk/>
          <pc:sldMk cId="923478536" sldId="260"/>
        </pc:sldMkLst>
        <pc:spChg chg="ord">
          <ac:chgData name="Shepherd, Jay" userId="df5e62e7-901c-4a45-ba46-b727b414c81c" providerId="ADAL" clId="{E4DA8ED2-D212-40A9-9FF7-F6A154D1EFA3}" dt="2023-05-31T18:27:24.770" v="4" actId="13244"/>
          <ac:spMkLst>
            <pc:docMk/>
            <pc:sldMk cId="923478536" sldId="260"/>
            <ac:spMk id="4" creationId="{85F8C4A4-8022-731D-6842-E49C469A2743}"/>
          </ac:spMkLst>
        </pc:spChg>
      </pc:sldChg>
      <pc:sldChg chg="addSp delSp modSp del mod">
        <pc:chgData name="Shepherd, Jay" userId="df5e62e7-901c-4a45-ba46-b727b414c81c" providerId="ADAL" clId="{E4DA8ED2-D212-40A9-9FF7-F6A154D1EFA3}" dt="2023-05-31T18:26:45.848" v="1" actId="47"/>
        <pc:sldMkLst>
          <pc:docMk/>
          <pc:sldMk cId="2507810159" sldId="262"/>
        </pc:sldMkLst>
        <pc:spChg chg="del">
          <ac:chgData name="Shepherd, Jay" userId="df5e62e7-901c-4a45-ba46-b727b414c81c" providerId="ADAL" clId="{E4DA8ED2-D212-40A9-9FF7-F6A154D1EFA3}" dt="2023-05-31T18:26:42.353" v="0" actId="478"/>
          <ac:spMkLst>
            <pc:docMk/>
            <pc:sldMk cId="2507810159" sldId="262"/>
            <ac:spMk id="2" creationId="{C67DE247-52E0-6B6E-96CD-73F663E2D1FB}"/>
          </ac:spMkLst>
        </pc:spChg>
        <pc:spChg chg="add mod">
          <ac:chgData name="Shepherd, Jay" userId="df5e62e7-901c-4a45-ba46-b727b414c81c" providerId="ADAL" clId="{E4DA8ED2-D212-40A9-9FF7-F6A154D1EFA3}" dt="2023-05-31T18:26:42.353" v="0" actId="478"/>
          <ac:spMkLst>
            <pc:docMk/>
            <pc:sldMk cId="2507810159" sldId="262"/>
            <ac:spMk id="7" creationId="{77178FA2-AFCA-D344-BE14-DA166071BF42}"/>
          </ac:spMkLst>
        </pc:spChg>
      </pc:sldChg>
      <pc:sldChg chg="modSp mod">
        <pc:chgData name="Shepherd, Jay" userId="df5e62e7-901c-4a45-ba46-b727b414c81c" providerId="ADAL" clId="{E4DA8ED2-D212-40A9-9FF7-F6A154D1EFA3}" dt="2023-05-31T18:27:31.683" v="6" actId="13244"/>
        <pc:sldMkLst>
          <pc:docMk/>
          <pc:sldMk cId="1309103925" sldId="263"/>
        </pc:sldMkLst>
        <pc:spChg chg="ord">
          <ac:chgData name="Shepherd, Jay" userId="df5e62e7-901c-4a45-ba46-b727b414c81c" providerId="ADAL" clId="{E4DA8ED2-D212-40A9-9FF7-F6A154D1EFA3}" dt="2023-05-31T18:27:31.683" v="6" actId="13244"/>
          <ac:spMkLst>
            <pc:docMk/>
            <pc:sldMk cId="1309103925" sldId="263"/>
            <ac:spMk id="4" creationId="{FBE1F811-5BE3-B98E-4CE1-7A839931315B}"/>
          </ac:spMkLst>
        </pc:spChg>
      </pc:sldChg>
      <pc:sldChg chg="modSp mod">
        <pc:chgData name="Shepherd, Jay" userId="df5e62e7-901c-4a45-ba46-b727b414c81c" providerId="ADAL" clId="{E4DA8ED2-D212-40A9-9FF7-F6A154D1EFA3}" dt="2023-05-31T18:27:28.307" v="5" actId="13244"/>
        <pc:sldMkLst>
          <pc:docMk/>
          <pc:sldMk cId="4115837391" sldId="265"/>
        </pc:sldMkLst>
        <pc:spChg chg="ord">
          <ac:chgData name="Shepherd, Jay" userId="df5e62e7-901c-4a45-ba46-b727b414c81c" providerId="ADAL" clId="{E4DA8ED2-D212-40A9-9FF7-F6A154D1EFA3}" dt="2023-05-31T18:27:28.307" v="5" actId="13244"/>
          <ac:spMkLst>
            <pc:docMk/>
            <pc:sldMk cId="4115837391" sldId="265"/>
            <ac:spMk id="2" creationId="{10C84115-DE8B-D0F3-0DCD-6E7C502469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76391-7B1B-4AB7-BE77-858538242D12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97334-31A2-42B0-ABB7-3454CFC3F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08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97334-31A2-42B0-ABB7-3454CFC3FD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7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Background pattern&#10;&#10;Description automatically generated">
            <a:extLst>
              <a:ext uri="{FF2B5EF4-FFF2-40B4-BE49-F238E27FC236}">
                <a16:creationId xmlns:a16="http://schemas.microsoft.com/office/drawing/2014/main" id="{B4ECA612-D869-1724-7980-E1E3A9D0B9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17B162-3E6B-3A27-92B4-BF2BFD44D5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5"/>
          <a:stretch/>
        </p:blipFill>
        <p:spPr>
          <a:xfrm>
            <a:off x="101599" y="158546"/>
            <a:ext cx="11970328" cy="6051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1122363"/>
            <a:ext cx="749992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4443036" y="5835335"/>
            <a:ext cx="30842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0" dirty="0"/>
              <a:t>Artwork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 dirty="0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11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110615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96DB5920-9B08-0A80-F86E-8BF5CFBDD3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BC9045-9423-EACF-2527-3C1EA923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E5EEB-EF33-4360-7E7C-E43A2258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643405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graffiti&#10;&#10;Description automatically generated">
            <a:extLst>
              <a:ext uri="{FF2B5EF4-FFF2-40B4-BE49-F238E27FC236}">
                <a16:creationId xmlns:a16="http://schemas.microsoft.com/office/drawing/2014/main" id="{50C74654-D100-E745-9849-044A009B6A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130" y="0"/>
            <a:ext cx="514087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386254" y="6399934"/>
            <a:ext cx="23598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A Mess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5320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9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13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4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735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577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0AE783B-A2DF-BCCB-1304-AAF066A10E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29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E587FF13-839E-E308-3FF8-3864E8F86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3236" y="524739"/>
            <a:ext cx="9144000" cy="1862859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3236" y="2500804"/>
            <a:ext cx="9144000" cy="823066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 descr="A picture containing toy&#10;&#10;Description automatically generated">
            <a:extLst>
              <a:ext uri="{FF2B5EF4-FFF2-40B4-BE49-F238E27FC236}">
                <a16:creationId xmlns:a16="http://schemas.microsoft.com/office/drawing/2014/main" id="{5E899515-02FC-A8BA-B852-2CAD9458D8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7" b="5465"/>
          <a:stretch/>
        </p:blipFill>
        <p:spPr>
          <a:xfrm>
            <a:off x="2673179" y="2686344"/>
            <a:ext cx="6845642" cy="35334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4614845" y="5991997"/>
            <a:ext cx="29807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0" dirty="0"/>
              <a:t>Artwork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 dirty="0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16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1584308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DB150226-36BB-575C-789E-F7B741D9E2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274493" y="6411270"/>
            <a:ext cx="25833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Data Chip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19" name="Picture 18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8C0AA7CB-BFF7-0B87-4B87-97324D826D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389" y="6350"/>
            <a:ext cx="5141611" cy="6858989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3D72DC2B-CC65-4355-FFAF-F93E268DB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681A6ED-494D-23ED-0648-DCD7FFF87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643405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7397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43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5022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5490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8690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3169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38FF5130-BA47-674D-33C7-BB4849E557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0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748F3CD-C974-A22B-6B9E-DD33358DD7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1122363"/>
            <a:ext cx="749992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7166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9D70DA-9981-CBE8-032A-FBC5E40B89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608234"/>
            <a:ext cx="10795000" cy="13211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3940232" y="5871978"/>
            <a:ext cx="34747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i="0" dirty="0"/>
              <a:t>Artwork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 dirty="0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56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740387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9395D2E-F7AC-4B4E-E0DD-41A0AC179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1" b="124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BC9045-9423-EACF-2527-3C1EA923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593854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E5EEB-EF33-4360-7E7C-E43A2258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5938542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079638" y="6399934"/>
            <a:ext cx="24775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Rainbow </a:t>
            </a:r>
            <a:r>
              <a:rPr lang="en-US" sz="1500" dirty="0"/>
              <a:t>by Nessa </a:t>
            </a:r>
            <a:r>
              <a:rPr lang="en-US" sz="1500" dirty="0" err="1"/>
              <a:t>Ankney</a:t>
            </a:r>
            <a:endParaRPr lang="en-US" sz="1500" dirty="0"/>
          </a:p>
        </p:txBody>
      </p:sp>
      <p:pic>
        <p:nvPicPr>
          <p:cNvPr id="13" name="Picture 12" descr="Shape, arrow&#10;&#10;Description automatically generated">
            <a:extLst>
              <a:ext uri="{FF2B5EF4-FFF2-40B4-BE49-F238E27FC236}">
                <a16:creationId xmlns:a16="http://schemas.microsoft.com/office/drawing/2014/main" id="{E842B623-EAAA-239D-9BA4-266BBB2788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6" r="26022" b="-1297"/>
          <a:stretch/>
        </p:blipFill>
        <p:spPr>
          <a:xfrm>
            <a:off x="6410797" y="0"/>
            <a:ext cx="5781202" cy="694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33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73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9744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8613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727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57249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9F846381-85CF-6C11-5C71-BEB7FAC003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1" b="124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0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451AE2EA-BCEC-D102-1B9E-87FBD4D78A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8"/>
          <a:stretch/>
        </p:blipFill>
        <p:spPr>
          <a:xfrm>
            <a:off x="0" y="6176962"/>
            <a:ext cx="12192000" cy="68103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4AD557E9-755D-01FA-EFC9-18345E7BA6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0" b="87103"/>
          <a:stretch/>
        </p:blipFill>
        <p:spPr>
          <a:xfrm>
            <a:off x="0" y="6176962"/>
            <a:ext cx="12192000" cy="68103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5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775659-CC4F-166B-E76D-41E83720AF73}"/>
              </a:ext>
            </a:extLst>
          </p:cNvPr>
          <p:cNvSpPr/>
          <p:nvPr userDrawn="1"/>
        </p:nvSpPr>
        <p:spPr>
          <a:xfrm>
            <a:off x="0" y="6176963"/>
            <a:ext cx="12192000" cy="681036"/>
          </a:xfrm>
          <a:prstGeom prst="rect">
            <a:avLst/>
          </a:prstGeom>
          <a:solidFill>
            <a:srgbClr val="A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10A151D-1C7C-F42C-2E05-076F320E9E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Post-School Outcomes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CC5069B-1221-84F1-DAAD-667A16214E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Granite Falls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F8733-AF7A-8014-1C0D-4ACDD77A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4F659-9F69-AC5B-45A4-D41ED793A9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85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F4969-2467-9D4A-6C01-9DD042BD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Reviewing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E7A2B-458A-B46A-38E8-7A3F4A053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04495" indent="-404495"/>
            <a:endParaRPr lang="en-US" dirty="0">
              <a:cs typeface="Arial"/>
            </a:endParaRPr>
          </a:p>
          <a:p>
            <a:pPr marL="404495" indent="-404495"/>
            <a:endParaRPr lang="en-US" dirty="0">
              <a:cs typeface="Arial"/>
            </a:endParaRPr>
          </a:p>
          <a:p>
            <a:pPr marL="404495" indent="-404495"/>
            <a:r>
              <a:rPr lang="en-US" dirty="0">
                <a:cs typeface="Arial"/>
              </a:rPr>
              <a:t>Recognize commons traits between cohorts/years</a:t>
            </a:r>
            <a:endParaRPr lang="en-US"/>
          </a:p>
          <a:p>
            <a:pPr marL="404495" indent="-404495"/>
            <a:r>
              <a:rPr lang="en-US" dirty="0">
                <a:cs typeface="Arial"/>
              </a:rPr>
              <a:t>Identify known resources/barriers</a:t>
            </a:r>
          </a:p>
          <a:p>
            <a:pPr marL="404495" indent="-404495"/>
            <a:r>
              <a:rPr lang="en-US" dirty="0">
                <a:ea typeface="+mn-lt"/>
                <a:cs typeface="+mn-lt"/>
              </a:rPr>
              <a:t>Examples showing the </a:t>
            </a:r>
            <a:r>
              <a:rPr lang="en-US" dirty="0">
                <a:cs typeface="Arial"/>
              </a:rPr>
              <a:t>discussions</a:t>
            </a:r>
            <a:r>
              <a:rPr lang="en-US" dirty="0">
                <a:ea typeface="+mn-lt"/>
                <a:cs typeface="+mn-lt"/>
              </a:rPr>
              <a:t> around individual students</a:t>
            </a:r>
            <a:endParaRPr lang="en-US" dirty="0">
              <a:cs typeface="Arial"/>
            </a:endParaRPr>
          </a:p>
          <a:p>
            <a:pPr marL="404495" indent="-404495"/>
            <a:endParaRPr lang="en-US" dirty="0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F3FC6-EA52-A407-F3D4-8078CBBA9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9795A-F787-A44D-E2D5-3F8B65797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ED7AB-18AC-E091-C073-F24FDAAA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A8EEF-5879-EF86-18B2-51F84EA7E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we analyzed the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51817-A202-1F6E-84D1-9BC6F30540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08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12ED-6F09-74B3-E4D4-A8348417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4D8B4-8C08-7503-A8A4-A17CB2DDD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04495" indent="-404495"/>
            <a:r>
              <a:rPr lang="en-US" dirty="0"/>
              <a:t>What are currently doing?</a:t>
            </a:r>
          </a:p>
          <a:p>
            <a:pPr marL="861695" lvl="1" indent="-404495"/>
            <a:r>
              <a:rPr lang="en-US" dirty="0">
                <a:cs typeface="Arial"/>
              </a:rPr>
              <a:t>What is the impact on current students?</a:t>
            </a:r>
          </a:p>
          <a:p>
            <a:pPr marL="404495" indent="-404495"/>
            <a:r>
              <a:rPr lang="en-US" dirty="0">
                <a:cs typeface="Arial"/>
              </a:rPr>
              <a:t>What can we do to reduce barriers for students who we are currently working with?</a:t>
            </a:r>
          </a:p>
          <a:p>
            <a:pPr marL="404495" indent="-404495"/>
            <a:r>
              <a:rPr lang="en-US" dirty="0">
                <a:cs typeface="Arial"/>
              </a:rPr>
              <a:t>Do we need an In District Transition Program?</a:t>
            </a:r>
          </a:p>
          <a:p>
            <a:pPr marL="861695" lvl="1" indent="-404495"/>
            <a:r>
              <a:rPr lang="en-US" dirty="0">
                <a:cs typeface="Arial"/>
              </a:rPr>
              <a:t>Numbers and Cost benefit compared to using outside resources</a:t>
            </a:r>
          </a:p>
          <a:p>
            <a:pPr marL="404495" indent="-404495"/>
            <a:r>
              <a:rPr lang="en-US" dirty="0">
                <a:cs typeface="Arial"/>
              </a:rPr>
              <a:t>What do we need to education parents/families on prior to 12th grade?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19192-F260-E9C0-DB26-BF5AB666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8C4A4-8022-731D-6842-E49C469A2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7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087F30-8FF4-BA18-55E4-E0268AFF1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Planning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30D09-0EE4-877A-C3F6-802A09341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analysis of data led to future planning for individuals and groups of students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C84115-DE8B-D0F3-0DCD-6E7C502469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37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3C37650-E83D-6164-142B-0D03DC8A7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Planning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DFB4AA-A589-6560-D091-FB9224A51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04495" indent="-404495"/>
            <a:r>
              <a:rPr lang="en-US" dirty="0"/>
              <a:t>Work Base Learning through Pathfinder for students interested in </a:t>
            </a:r>
            <a:r>
              <a:rPr lang="en-US" dirty="0">
                <a:ea typeface="+mn-lt"/>
                <a:cs typeface="+mn-lt"/>
              </a:rPr>
              <a:t>Manufacturing</a:t>
            </a:r>
            <a:r>
              <a:rPr lang="en-US" dirty="0"/>
              <a:t> and Production</a:t>
            </a:r>
            <a:endParaRPr lang="en-US" dirty="0">
              <a:cs typeface="Arial"/>
            </a:endParaRPr>
          </a:p>
          <a:p>
            <a:pPr marL="404495" indent="-404495"/>
            <a:r>
              <a:rPr lang="en-US" dirty="0">
                <a:cs typeface="Arial"/>
              </a:rPr>
              <a:t>Sno-Isle – technical programming for a variety of programs</a:t>
            </a:r>
          </a:p>
          <a:p>
            <a:pPr marL="404495" indent="-404495"/>
            <a:r>
              <a:rPr lang="en-US" dirty="0">
                <a:cs typeface="Arial"/>
              </a:rPr>
              <a:t>Community Service Requirements to engage students with potential employers and work experience</a:t>
            </a:r>
          </a:p>
          <a:p>
            <a:pPr marL="404495" indent="-404495"/>
            <a:r>
              <a:rPr lang="en-US" dirty="0">
                <a:cs typeface="Arial"/>
              </a:rPr>
              <a:t>Student Store to teach customer service, money handling and task prioritization</a:t>
            </a:r>
          </a:p>
          <a:p>
            <a:pPr marL="404495" indent="-404495"/>
            <a:r>
              <a:rPr lang="en-US" dirty="0">
                <a:cs typeface="Arial"/>
              </a:rPr>
              <a:t>Exploration Activities through Advisory classes</a:t>
            </a:r>
          </a:p>
          <a:p>
            <a:pPr marL="404495" indent="-404495"/>
            <a:r>
              <a:rPr lang="en-US" dirty="0">
                <a:cs typeface="Arial"/>
              </a:rPr>
              <a:t>Increased collaboration with DVR</a:t>
            </a:r>
          </a:p>
          <a:p>
            <a:pPr marL="404495" indent="-404495"/>
            <a:endParaRPr lang="en-US" dirty="0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861AB-DD9A-50F4-A78C-64989784E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E1F811-5BE3-B98E-4CE1-7A83993131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0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18BBA-A3FD-F445-3A71-DEFA003E1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DCF8BF-B56C-ED5B-59DE-C6B23F4BF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we would like to continue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8BF92-348A-079C-14DA-9FF306804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6520"/>
      </p:ext>
    </p:extLst>
  </p:cSld>
  <p:clrMapOvr>
    <a:masterClrMapping/>
  </p:clrMapOvr>
</p:sld>
</file>

<file path=ppt/theme/theme1.xml><?xml version="1.0" encoding="utf-8"?>
<a:theme xmlns:a="http://schemas.openxmlformats.org/drawingml/2006/main" name="School to Work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B9525935-1774-45A5-9FCA-4F4820A94A6B}"/>
    </a:ext>
  </a:extLst>
</a:theme>
</file>

<file path=ppt/theme/theme2.xml><?xml version="1.0" encoding="utf-8"?>
<a:theme xmlns:a="http://schemas.openxmlformats.org/drawingml/2006/main" name="Stacking Data Chip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2EE3029C-8F27-4BF1-AA8B-EEB48CE99A38}"/>
    </a:ext>
  </a:extLst>
</a:theme>
</file>

<file path=ppt/theme/theme3.xml><?xml version="1.0" encoding="utf-8"?>
<a:theme xmlns:a="http://schemas.openxmlformats.org/drawingml/2006/main" name="Banner Block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953D556B-954F-492B-9096-2FED6EEA2FE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6" ma:contentTypeDescription="Create a new document." ma:contentTypeScope="" ma:versionID="2758f25abc162ac6b131ed0c71f16968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03a407447c1ebe3bee0ebd5b4b42d3ff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cb9138-4e5c-4f96-9d77-c435c3151f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6219568-0567-498d-9296-b0ef1d3d80f0}" ma:internalName="TaxCatchAll" ma:showField="CatchAllData" ma:web="712ad1b7-b308-4ea1-86b4-fa66dfe61a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1B9BFF-57B7-43A6-989A-85259ED5E6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253523-99C9-41C2-94E4-BB1BF57415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fb58b4-b3f2-43d8-b023-353a89983adc"/>
    <ds:schemaRef ds:uri="712ad1b7-b308-4ea1-86b4-fa66dfe61a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ForumPPTTemplate_2023 (1)</Template>
  <TotalTime>5</TotalTime>
  <Words>263</Words>
  <Application>Microsoft Office PowerPoint</Application>
  <PresentationFormat>Widescreen</PresentationFormat>
  <Paragraphs>40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Courier New</vt:lpstr>
      <vt:lpstr>Rockwell</vt:lpstr>
      <vt:lpstr>School to Work theme</vt:lpstr>
      <vt:lpstr>Stacking Data Chips theme</vt:lpstr>
      <vt:lpstr>Banner Blocks theme</vt:lpstr>
      <vt:lpstr>Post-School Outcomes</vt:lpstr>
      <vt:lpstr>Reviewing the Data</vt:lpstr>
      <vt:lpstr>Analysis</vt:lpstr>
      <vt:lpstr>Analysis </vt:lpstr>
      <vt:lpstr>Future Planning</vt:lpstr>
      <vt:lpstr>Future Planning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Post-School Outcomes</dc:title>
  <dc:creator>Elizabeth Mills</dc:creator>
  <cp:lastModifiedBy>Shepherd, Jay</cp:lastModifiedBy>
  <cp:revision>72</cp:revision>
  <dcterms:created xsi:type="dcterms:W3CDTF">2023-03-30T18:40:31Z</dcterms:created>
  <dcterms:modified xsi:type="dcterms:W3CDTF">2023-05-31T18:27:40Z</dcterms:modified>
</cp:coreProperties>
</file>