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 id="2147483659" r:id="rId4"/>
    <p:sldMasterId id="2147483669" r:id="rId5"/>
    <p:sldMasterId id="2147483679" r:id="rId6"/>
  </p:sldMasterIdLst>
  <p:notesMasterIdLst>
    <p:notesMasterId r:id="rId21"/>
  </p:notesMasterIdLst>
  <p:sldIdLst>
    <p:sldId id="262" r:id="rId7"/>
    <p:sldId id="263" r:id="rId8"/>
    <p:sldId id="264" r:id="rId9"/>
    <p:sldId id="266" r:id="rId10"/>
    <p:sldId id="1788" r:id="rId11"/>
    <p:sldId id="384" r:id="rId12"/>
    <p:sldId id="284" r:id="rId13"/>
    <p:sldId id="1789" r:id="rId14"/>
    <p:sldId id="1790" r:id="rId15"/>
    <p:sldId id="274" r:id="rId16"/>
    <p:sldId id="2076136297" r:id="rId17"/>
    <p:sldId id="2076136291" r:id="rId18"/>
    <p:sldId id="2076136294" r:id="rId19"/>
    <p:sldId id="207613629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ay 3" id="{8D09D3F1-E440-40C8-B76C-688617EB86BA}">
          <p14:sldIdLst>
            <p14:sldId id="262"/>
            <p14:sldId id="263"/>
            <p14:sldId id="264"/>
            <p14:sldId id="266"/>
            <p14:sldId id="1788"/>
            <p14:sldId id="384"/>
            <p14:sldId id="284"/>
            <p14:sldId id="1789"/>
            <p14:sldId id="1790"/>
            <p14:sldId id="274"/>
            <p14:sldId id="2076136297"/>
            <p14:sldId id="2076136291"/>
            <p14:sldId id="2076136294"/>
            <p14:sldId id="207613629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38EE08B-A6AE-7831-F1B5-6C95B3F032AA}" name="Marcinek, Elaine" initials="ME" userId="S::marcinee@seattleu.edu::ada75f30-be48-4cee-bebd-06548c83bf7e" providerId="AD"/>
  <p188:author id="{1C6B639C-00FF-F5B5-2F97-5CB2C113CF8B}" name="Shepherd, Jay" initials="SJ" userId="S::shepherj@seattleu.edu::df5e62e7-901c-4a45-ba46-b727b414c81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ay Shepherd" initials="JAY" lastIdx="2" clrIdx="0">
    <p:extLst>
      <p:ext uri="{19B8F6BF-5375-455C-9EA6-DF929625EA0E}">
        <p15:presenceInfo xmlns:p15="http://schemas.microsoft.com/office/powerpoint/2012/main" userId="Jay Shepher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DFBFF"/>
    <a:srgbClr val="40C2A9"/>
    <a:srgbClr val="EACC79"/>
    <a:srgbClr val="EACD7A"/>
    <a:srgbClr val="FFE94C"/>
    <a:srgbClr val="FFE952"/>
    <a:srgbClr val="BAFF85"/>
    <a:srgbClr val="579B85"/>
    <a:srgbClr val="84FFC7"/>
    <a:srgbClr val="5CDF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80FDDC-535C-461B-95E9-124C1216E7D9}" v="12" dt="2023-05-16T20:56:11.067"/>
    <p1510:client id="{FD377332-8DEF-4534-8811-F31C522E39DC}" v="186" dt="2023-05-16T21:02:05.197"/>
  </p1510:revLst>
</p1510:revInfo>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slideMaster" Target="slideMasters/slideMaster1.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2.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cinek, Elaine" userId="ada75f30-be48-4cee-bebd-06548c83bf7e" providerId="ADAL" clId="{C980FDDC-535C-461B-95E9-124C1216E7D9}"/>
    <pc:docChg chg="modSld">
      <pc:chgData name="Marcinek, Elaine" userId="ada75f30-be48-4cee-bebd-06548c83bf7e" providerId="ADAL" clId="{C980FDDC-535C-461B-95E9-124C1216E7D9}" dt="2023-05-16T20:56:11.067" v="11" actId="20577"/>
      <pc:docMkLst>
        <pc:docMk/>
      </pc:docMkLst>
      <pc:sldChg chg="modNotesTx">
        <pc:chgData name="Marcinek, Elaine" userId="ada75f30-be48-4cee-bebd-06548c83bf7e" providerId="ADAL" clId="{C980FDDC-535C-461B-95E9-124C1216E7D9}" dt="2023-05-16T20:56:11.067" v="11" actId="20577"/>
        <pc:sldMkLst>
          <pc:docMk/>
          <pc:sldMk cId="444836626" sldId="2076136297"/>
        </pc:sldMkLst>
      </pc:sldChg>
    </pc:docChg>
  </pc:docChgLst>
  <pc:docChgLst>
    <pc:chgData name="Shepherd, Jay" userId="df5e62e7-901c-4a45-ba46-b727b414c81c" providerId="ADAL" clId="{FD377332-8DEF-4534-8811-F31C522E39DC}"/>
    <pc:docChg chg="addSld delSld modSld delMainMaster delSection modSection">
      <pc:chgData name="Shepherd, Jay" userId="df5e62e7-901c-4a45-ba46-b727b414c81c" providerId="ADAL" clId="{FD377332-8DEF-4534-8811-F31C522E39DC}" dt="2023-05-16T21:02:05.197" v="187" actId="20577"/>
      <pc:docMkLst>
        <pc:docMk/>
      </pc:docMkLst>
      <pc:sldChg chg="del">
        <pc:chgData name="Shepherd, Jay" userId="df5e62e7-901c-4a45-ba46-b727b414c81c" providerId="ADAL" clId="{FD377332-8DEF-4534-8811-F31C522E39DC}" dt="2023-05-12T19:26:48.550" v="0" actId="18676"/>
        <pc:sldMkLst>
          <pc:docMk/>
          <pc:sldMk cId="1049785936" sldId="256"/>
        </pc:sldMkLst>
      </pc:sldChg>
      <pc:sldChg chg="del">
        <pc:chgData name="Shepherd, Jay" userId="df5e62e7-901c-4a45-ba46-b727b414c81c" providerId="ADAL" clId="{FD377332-8DEF-4534-8811-F31C522E39DC}" dt="2023-05-12T19:26:48.550" v="0" actId="18676"/>
        <pc:sldMkLst>
          <pc:docMk/>
          <pc:sldMk cId="354730725" sldId="257"/>
        </pc:sldMkLst>
      </pc:sldChg>
      <pc:sldChg chg="del">
        <pc:chgData name="Shepherd, Jay" userId="df5e62e7-901c-4a45-ba46-b727b414c81c" providerId="ADAL" clId="{FD377332-8DEF-4534-8811-F31C522E39DC}" dt="2023-05-12T19:26:48.550" v="0" actId="18676"/>
        <pc:sldMkLst>
          <pc:docMk/>
          <pc:sldMk cId="3231808749" sldId="258"/>
        </pc:sldMkLst>
      </pc:sldChg>
      <pc:sldChg chg="del">
        <pc:chgData name="Shepherd, Jay" userId="df5e62e7-901c-4a45-ba46-b727b414c81c" providerId="ADAL" clId="{FD377332-8DEF-4534-8811-F31C522E39DC}" dt="2023-05-12T19:26:53.368" v="1" actId="18676"/>
        <pc:sldMkLst>
          <pc:docMk/>
          <pc:sldMk cId="2526916835" sldId="259"/>
        </pc:sldMkLst>
      </pc:sldChg>
      <pc:sldChg chg="del">
        <pc:chgData name="Shepherd, Jay" userId="df5e62e7-901c-4a45-ba46-b727b414c81c" providerId="ADAL" clId="{FD377332-8DEF-4534-8811-F31C522E39DC}" dt="2023-05-12T19:26:53.368" v="1" actId="18676"/>
        <pc:sldMkLst>
          <pc:docMk/>
          <pc:sldMk cId="923478536" sldId="260"/>
        </pc:sldMkLst>
      </pc:sldChg>
      <pc:sldChg chg="del">
        <pc:chgData name="Shepherd, Jay" userId="df5e62e7-901c-4a45-ba46-b727b414c81c" providerId="ADAL" clId="{FD377332-8DEF-4534-8811-F31C522E39DC}" dt="2023-05-12T19:26:53.368" v="1" actId="18676"/>
        <pc:sldMkLst>
          <pc:docMk/>
          <pc:sldMk cId="4115837391" sldId="265"/>
        </pc:sldMkLst>
      </pc:sldChg>
      <pc:sldChg chg="add del">
        <pc:chgData name="Shepherd, Jay" userId="df5e62e7-901c-4a45-ba46-b727b414c81c" providerId="ADAL" clId="{FD377332-8DEF-4534-8811-F31C522E39DC}" dt="2023-05-16T19:15:28.937" v="4"/>
        <pc:sldMkLst>
          <pc:docMk/>
          <pc:sldMk cId="0" sldId="266"/>
        </pc:sldMkLst>
      </pc:sldChg>
      <pc:sldChg chg="addSp modSp add del mod">
        <pc:chgData name="Shepherd, Jay" userId="df5e62e7-901c-4a45-ba46-b727b414c81c" providerId="ADAL" clId="{FD377332-8DEF-4534-8811-F31C522E39DC}" dt="2023-05-16T19:18:58.367" v="162" actId="962"/>
        <pc:sldMkLst>
          <pc:docMk/>
          <pc:sldMk cId="0" sldId="274"/>
        </pc:sldMkLst>
        <pc:spChg chg="add mod">
          <ac:chgData name="Shepherd, Jay" userId="df5e62e7-901c-4a45-ba46-b727b414c81c" providerId="ADAL" clId="{FD377332-8DEF-4534-8811-F31C522E39DC}" dt="2023-05-16T19:18:18.011" v="17" actId="13244"/>
          <ac:spMkLst>
            <pc:docMk/>
            <pc:sldMk cId="0" sldId="274"/>
            <ac:spMk id="2" creationId="{8C89ABD7-3EBB-763C-5268-F0EE9C51D7D2}"/>
          </ac:spMkLst>
        </pc:spChg>
        <pc:spChg chg="mod">
          <ac:chgData name="Shepherd, Jay" userId="df5e62e7-901c-4a45-ba46-b727b414c81c" providerId="ADAL" clId="{FD377332-8DEF-4534-8811-F31C522E39DC}" dt="2023-05-16T19:18:16.242" v="16" actId="13244"/>
          <ac:spMkLst>
            <pc:docMk/>
            <pc:sldMk cId="0" sldId="274"/>
            <ac:spMk id="641" creationId="{554C2E8F-DE9B-37C1-0903-695260EB2EA9}"/>
          </ac:spMkLst>
        </pc:spChg>
        <pc:picChg chg="mod">
          <ac:chgData name="Shepherd, Jay" userId="df5e62e7-901c-4a45-ba46-b727b414c81c" providerId="ADAL" clId="{FD377332-8DEF-4534-8811-F31C522E39DC}" dt="2023-05-16T19:18:58.367" v="162" actId="962"/>
          <ac:picMkLst>
            <pc:docMk/>
            <pc:sldMk cId="0" sldId="274"/>
            <ac:picMk id="636" creationId="{00000000-0000-0000-0000-000000000000}"/>
          </ac:picMkLst>
        </pc:picChg>
      </pc:sldChg>
      <pc:sldChg chg="del">
        <pc:chgData name="Shepherd, Jay" userId="df5e62e7-901c-4a45-ba46-b727b414c81c" providerId="ADAL" clId="{FD377332-8DEF-4534-8811-F31C522E39DC}" dt="2023-05-12T19:26:48.550" v="0" actId="18676"/>
        <pc:sldMkLst>
          <pc:docMk/>
          <pc:sldMk cId="0" sldId="280"/>
        </pc:sldMkLst>
      </pc:sldChg>
      <pc:sldChg chg="modSp add del">
        <pc:chgData name="Shepherd, Jay" userId="df5e62e7-901c-4a45-ba46-b727b414c81c" providerId="ADAL" clId="{FD377332-8DEF-4534-8811-F31C522E39DC}" dt="2023-05-16T19:18:05.415" v="15" actId="962"/>
        <pc:sldMkLst>
          <pc:docMk/>
          <pc:sldMk cId="0" sldId="284"/>
        </pc:sldMkLst>
        <pc:picChg chg="mod">
          <ac:chgData name="Shepherd, Jay" userId="df5e62e7-901c-4a45-ba46-b727b414c81c" providerId="ADAL" clId="{FD377332-8DEF-4534-8811-F31C522E39DC}" dt="2023-05-16T19:18:05.415" v="15" actId="962"/>
          <ac:picMkLst>
            <pc:docMk/>
            <pc:sldMk cId="0" sldId="284"/>
            <ac:picMk id="827" creationId="{00000000-0000-0000-0000-000000000000}"/>
          </ac:picMkLst>
        </pc:picChg>
      </pc:sldChg>
      <pc:sldChg chg="del">
        <pc:chgData name="Shepherd, Jay" userId="df5e62e7-901c-4a45-ba46-b727b414c81c" providerId="ADAL" clId="{FD377332-8DEF-4534-8811-F31C522E39DC}" dt="2023-05-12T19:26:48.550" v="0" actId="18676"/>
        <pc:sldMkLst>
          <pc:docMk/>
          <pc:sldMk cId="0" sldId="285"/>
        </pc:sldMkLst>
      </pc:sldChg>
      <pc:sldChg chg="del">
        <pc:chgData name="Shepherd, Jay" userId="df5e62e7-901c-4a45-ba46-b727b414c81c" providerId="ADAL" clId="{FD377332-8DEF-4534-8811-F31C522E39DC}" dt="2023-05-12T19:26:48.550" v="0" actId="18676"/>
        <pc:sldMkLst>
          <pc:docMk/>
          <pc:sldMk cId="2024328356" sldId="294"/>
        </pc:sldMkLst>
      </pc:sldChg>
      <pc:sldChg chg="modSp add del">
        <pc:chgData name="Shepherd, Jay" userId="df5e62e7-901c-4a45-ba46-b727b414c81c" providerId="ADAL" clId="{FD377332-8DEF-4534-8811-F31C522E39DC}" dt="2023-05-16T19:18:44.746" v="143" actId="962"/>
        <pc:sldMkLst>
          <pc:docMk/>
          <pc:sldMk cId="2890316566" sldId="384"/>
        </pc:sldMkLst>
        <pc:picChg chg="mod">
          <ac:chgData name="Shepherd, Jay" userId="df5e62e7-901c-4a45-ba46-b727b414c81c" providerId="ADAL" clId="{FD377332-8DEF-4534-8811-F31C522E39DC}" dt="2023-05-16T19:18:44.746" v="143" actId="962"/>
          <ac:picMkLst>
            <pc:docMk/>
            <pc:sldMk cId="2890316566" sldId="384"/>
            <ac:picMk id="3" creationId="{8CE9C4FA-AB9C-F48A-41C9-A85A700A6214}"/>
          </ac:picMkLst>
        </pc:picChg>
      </pc:sldChg>
      <pc:sldChg chg="del">
        <pc:chgData name="Shepherd, Jay" userId="df5e62e7-901c-4a45-ba46-b727b414c81c" providerId="ADAL" clId="{FD377332-8DEF-4534-8811-F31C522E39DC}" dt="2023-05-12T19:26:48.550" v="0" actId="18676"/>
        <pc:sldMkLst>
          <pc:docMk/>
          <pc:sldMk cId="979082058" sldId="389"/>
        </pc:sldMkLst>
      </pc:sldChg>
      <pc:sldChg chg="del">
        <pc:chgData name="Shepherd, Jay" userId="df5e62e7-901c-4a45-ba46-b727b414c81c" providerId="ADAL" clId="{FD377332-8DEF-4534-8811-F31C522E39DC}" dt="2023-05-12T19:26:48.550" v="0" actId="18676"/>
        <pc:sldMkLst>
          <pc:docMk/>
          <pc:sldMk cId="3905114431" sldId="399"/>
        </pc:sldMkLst>
      </pc:sldChg>
      <pc:sldChg chg="del">
        <pc:chgData name="Shepherd, Jay" userId="df5e62e7-901c-4a45-ba46-b727b414c81c" providerId="ADAL" clId="{FD377332-8DEF-4534-8811-F31C522E39DC}" dt="2023-05-12T19:26:48.550" v="0" actId="18676"/>
        <pc:sldMkLst>
          <pc:docMk/>
          <pc:sldMk cId="48281947" sldId="420"/>
        </pc:sldMkLst>
      </pc:sldChg>
      <pc:sldChg chg="del">
        <pc:chgData name="Shepherd, Jay" userId="df5e62e7-901c-4a45-ba46-b727b414c81c" providerId="ADAL" clId="{FD377332-8DEF-4534-8811-F31C522E39DC}" dt="2023-05-12T19:26:48.550" v="0" actId="18676"/>
        <pc:sldMkLst>
          <pc:docMk/>
          <pc:sldMk cId="2739660199" sldId="760"/>
        </pc:sldMkLst>
      </pc:sldChg>
      <pc:sldChg chg="del">
        <pc:chgData name="Shepherd, Jay" userId="df5e62e7-901c-4a45-ba46-b727b414c81c" providerId="ADAL" clId="{FD377332-8DEF-4534-8811-F31C522E39DC}" dt="2023-05-12T19:26:48.550" v="0" actId="18676"/>
        <pc:sldMkLst>
          <pc:docMk/>
          <pc:sldMk cId="4225399401" sldId="783"/>
        </pc:sldMkLst>
      </pc:sldChg>
      <pc:sldChg chg="del">
        <pc:chgData name="Shepherd, Jay" userId="df5e62e7-901c-4a45-ba46-b727b414c81c" providerId="ADAL" clId="{FD377332-8DEF-4534-8811-F31C522E39DC}" dt="2023-05-12T19:26:48.550" v="0" actId="18676"/>
        <pc:sldMkLst>
          <pc:docMk/>
          <pc:sldMk cId="1519529909" sldId="784"/>
        </pc:sldMkLst>
      </pc:sldChg>
      <pc:sldChg chg="del">
        <pc:chgData name="Shepherd, Jay" userId="df5e62e7-901c-4a45-ba46-b727b414c81c" providerId="ADAL" clId="{FD377332-8DEF-4534-8811-F31C522E39DC}" dt="2023-05-12T19:26:48.550" v="0" actId="18676"/>
        <pc:sldMkLst>
          <pc:docMk/>
          <pc:sldMk cId="1100950671" sldId="786"/>
        </pc:sldMkLst>
      </pc:sldChg>
      <pc:sldChg chg="del">
        <pc:chgData name="Shepherd, Jay" userId="df5e62e7-901c-4a45-ba46-b727b414c81c" providerId="ADAL" clId="{FD377332-8DEF-4534-8811-F31C522E39DC}" dt="2023-05-12T19:26:48.550" v="0" actId="18676"/>
        <pc:sldMkLst>
          <pc:docMk/>
          <pc:sldMk cId="4207507545" sldId="788"/>
        </pc:sldMkLst>
      </pc:sldChg>
      <pc:sldChg chg="del">
        <pc:chgData name="Shepherd, Jay" userId="df5e62e7-901c-4a45-ba46-b727b414c81c" providerId="ADAL" clId="{FD377332-8DEF-4534-8811-F31C522E39DC}" dt="2023-05-12T19:26:48.550" v="0" actId="18676"/>
        <pc:sldMkLst>
          <pc:docMk/>
          <pc:sldMk cId="645515353" sldId="790"/>
        </pc:sldMkLst>
      </pc:sldChg>
      <pc:sldChg chg="del">
        <pc:chgData name="Shepherd, Jay" userId="df5e62e7-901c-4a45-ba46-b727b414c81c" providerId="ADAL" clId="{FD377332-8DEF-4534-8811-F31C522E39DC}" dt="2023-05-12T19:26:48.550" v="0" actId="18676"/>
        <pc:sldMkLst>
          <pc:docMk/>
          <pc:sldMk cId="3902859330" sldId="791"/>
        </pc:sldMkLst>
      </pc:sldChg>
      <pc:sldChg chg="del">
        <pc:chgData name="Shepherd, Jay" userId="df5e62e7-901c-4a45-ba46-b727b414c81c" providerId="ADAL" clId="{FD377332-8DEF-4534-8811-F31C522E39DC}" dt="2023-05-12T19:26:48.550" v="0" actId="18676"/>
        <pc:sldMkLst>
          <pc:docMk/>
          <pc:sldMk cId="143103127" sldId="792"/>
        </pc:sldMkLst>
      </pc:sldChg>
      <pc:sldChg chg="del">
        <pc:chgData name="Shepherd, Jay" userId="df5e62e7-901c-4a45-ba46-b727b414c81c" providerId="ADAL" clId="{FD377332-8DEF-4534-8811-F31C522E39DC}" dt="2023-05-12T19:26:48.550" v="0" actId="18676"/>
        <pc:sldMkLst>
          <pc:docMk/>
          <pc:sldMk cId="3140346678" sldId="1346"/>
        </pc:sldMkLst>
      </pc:sldChg>
      <pc:sldChg chg="del">
        <pc:chgData name="Shepherd, Jay" userId="df5e62e7-901c-4a45-ba46-b727b414c81c" providerId="ADAL" clId="{FD377332-8DEF-4534-8811-F31C522E39DC}" dt="2023-05-12T19:26:48.550" v="0" actId="18676"/>
        <pc:sldMkLst>
          <pc:docMk/>
          <pc:sldMk cId="2569904964" sldId="1348"/>
        </pc:sldMkLst>
      </pc:sldChg>
      <pc:sldChg chg="del">
        <pc:chgData name="Shepherd, Jay" userId="df5e62e7-901c-4a45-ba46-b727b414c81c" providerId="ADAL" clId="{FD377332-8DEF-4534-8811-F31C522E39DC}" dt="2023-05-12T19:26:48.550" v="0" actId="18676"/>
        <pc:sldMkLst>
          <pc:docMk/>
          <pc:sldMk cId="4004787715" sldId="1349"/>
        </pc:sldMkLst>
      </pc:sldChg>
      <pc:sldChg chg="del">
        <pc:chgData name="Shepherd, Jay" userId="df5e62e7-901c-4a45-ba46-b727b414c81c" providerId="ADAL" clId="{FD377332-8DEF-4534-8811-F31C522E39DC}" dt="2023-05-12T19:26:48.550" v="0" actId="18676"/>
        <pc:sldMkLst>
          <pc:docMk/>
          <pc:sldMk cId="1549828043" sldId="1350"/>
        </pc:sldMkLst>
      </pc:sldChg>
      <pc:sldChg chg="del">
        <pc:chgData name="Shepherd, Jay" userId="df5e62e7-901c-4a45-ba46-b727b414c81c" providerId="ADAL" clId="{FD377332-8DEF-4534-8811-F31C522E39DC}" dt="2023-05-12T19:26:48.550" v="0" actId="18676"/>
        <pc:sldMkLst>
          <pc:docMk/>
          <pc:sldMk cId="3097724930" sldId="1351"/>
        </pc:sldMkLst>
      </pc:sldChg>
      <pc:sldChg chg="del">
        <pc:chgData name="Shepherd, Jay" userId="df5e62e7-901c-4a45-ba46-b727b414c81c" providerId="ADAL" clId="{FD377332-8DEF-4534-8811-F31C522E39DC}" dt="2023-05-12T19:26:48.550" v="0" actId="18676"/>
        <pc:sldMkLst>
          <pc:docMk/>
          <pc:sldMk cId="457646286" sldId="1352"/>
        </pc:sldMkLst>
      </pc:sldChg>
      <pc:sldChg chg="del">
        <pc:chgData name="Shepherd, Jay" userId="df5e62e7-901c-4a45-ba46-b727b414c81c" providerId="ADAL" clId="{FD377332-8DEF-4534-8811-F31C522E39DC}" dt="2023-05-12T19:26:48.550" v="0" actId="18676"/>
        <pc:sldMkLst>
          <pc:docMk/>
          <pc:sldMk cId="97441353" sldId="1353"/>
        </pc:sldMkLst>
      </pc:sldChg>
      <pc:sldChg chg="del">
        <pc:chgData name="Shepherd, Jay" userId="df5e62e7-901c-4a45-ba46-b727b414c81c" providerId="ADAL" clId="{FD377332-8DEF-4534-8811-F31C522E39DC}" dt="2023-05-12T19:26:48.550" v="0" actId="18676"/>
        <pc:sldMkLst>
          <pc:docMk/>
          <pc:sldMk cId="452666237" sldId="1354"/>
        </pc:sldMkLst>
      </pc:sldChg>
      <pc:sldChg chg="add del">
        <pc:chgData name="Shepherd, Jay" userId="df5e62e7-901c-4a45-ba46-b727b414c81c" providerId="ADAL" clId="{FD377332-8DEF-4534-8811-F31C522E39DC}" dt="2023-05-16T19:15:28.937" v="4"/>
        <pc:sldMkLst>
          <pc:docMk/>
          <pc:sldMk cId="1371968584" sldId="1788"/>
        </pc:sldMkLst>
      </pc:sldChg>
      <pc:sldChg chg="add del">
        <pc:chgData name="Shepherd, Jay" userId="df5e62e7-901c-4a45-ba46-b727b414c81c" providerId="ADAL" clId="{FD377332-8DEF-4534-8811-F31C522E39DC}" dt="2023-05-16T19:15:28.937" v="4"/>
        <pc:sldMkLst>
          <pc:docMk/>
          <pc:sldMk cId="0" sldId="1789"/>
        </pc:sldMkLst>
      </pc:sldChg>
      <pc:sldChg chg="modSp add del">
        <pc:chgData name="Shepherd, Jay" userId="df5e62e7-901c-4a45-ba46-b727b414c81c" providerId="ADAL" clId="{FD377332-8DEF-4534-8811-F31C522E39DC}" dt="2023-05-16T19:18:51.114" v="144" actId="962"/>
        <pc:sldMkLst>
          <pc:docMk/>
          <pc:sldMk cId="0" sldId="1790"/>
        </pc:sldMkLst>
        <pc:picChg chg="mod">
          <ac:chgData name="Shepherd, Jay" userId="df5e62e7-901c-4a45-ba46-b727b414c81c" providerId="ADAL" clId="{FD377332-8DEF-4534-8811-F31C522E39DC}" dt="2023-05-16T19:18:51.114" v="144" actId="962"/>
          <ac:picMkLst>
            <pc:docMk/>
            <pc:sldMk cId="0" sldId="1790"/>
            <ac:picMk id="522" creationId="{00000000-0000-0000-0000-000000000000}"/>
          </ac:picMkLst>
        </pc:picChg>
      </pc:sldChg>
      <pc:sldChg chg="del">
        <pc:chgData name="Shepherd, Jay" userId="df5e62e7-901c-4a45-ba46-b727b414c81c" providerId="ADAL" clId="{FD377332-8DEF-4534-8811-F31C522E39DC}" dt="2023-05-12T19:26:48.550" v="0" actId="18676"/>
        <pc:sldMkLst>
          <pc:docMk/>
          <pc:sldMk cId="4156980817" sldId="2076136286"/>
        </pc:sldMkLst>
      </pc:sldChg>
      <pc:sldChg chg="del">
        <pc:chgData name="Shepherd, Jay" userId="df5e62e7-901c-4a45-ba46-b727b414c81c" providerId="ADAL" clId="{FD377332-8DEF-4534-8811-F31C522E39DC}" dt="2023-05-12T19:26:48.550" v="0" actId="18676"/>
        <pc:sldMkLst>
          <pc:docMk/>
          <pc:sldMk cId="389232004" sldId="2076136287"/>
        </pc:sldMkLst>
      </pc:sldChg>
      <pc:sldChg chg="del">
        <pc:chgData name="Shepherd, Jay" userId="df5e62e7-901c-4a45-ba46-b727b414c81c" providerId="ADAL" clId="{FD377332-8DEF-4534-8811-F31C522E39DC}" dt="2023-05-12T19:26:48.550" v="0" actId="18676"/>
        <pc:sldMkLst>
          <pc:docMk/>
          <pc:sldMk cId="3495969689" sldId="2076136288"/>
        </pc:sldMkLst>
      </pc:sldChg>
      <pc:sldChg chg="del">
        <pc:chgData name="Shepherd, Jay" userId="df5e62e7-901c-4a45-ba46-b727b414c81c" providerId="ADAL" clId="{FD377332-8DEF-4534-8811-F31C522E39DC}" dt="2023-05-12T19:26:48.550" v="0" actId="18676"/>
        <pc:sldMkLst>
          <pc:docMk/>
          <pc:sldMk cId="3579108062" sldId="2076136289"/>
        </pc:sldMkLst>
      </pc:sldChg>
      <pc:sldChg chg="del">
        <pc:chgData name="Shepherd, Jay" userId="df5e62e7-901c-4a45-ba46-b727b414c81c" providerId="ADAL" clId="{FD377332-8DEF-4534-8811-F31C522E39DC}" dt="2023-05-12T19:26:53.368" v="1" actId="18676"/>
        <pc:sldMkLst>
          <pc:docMk/>
          <pc:sldMk cId="1929890238" sldId="2076136290"/>
        </pc:sldMkLst>
      </pc:sldChg>
      <pc:sldChg chg="del">
        <pc:chgData name="Shepherd, Jay" userId="df5e62e7-901c-4a45-ba46-b727b414c81c" providerId="ADAL" clId="{FD377332-8DEF-4534-8811-F31C522E39DC}" dt="2023-05-12T19:26:48.550" v="0" actId="18676"/>
        <pc:sldMkLst>
          <pc:docMk/>
          <pc:sldMk cId="1280024432" sldId="2076136292"/>
        </pc:sldMkLst>
      </pc:sldChg>
      <pc:sldChg chg="del">
        <pc:chgData name="Shepherd, Jay" userId="df5e62e7-901c-4a45-ba46-b727b414c81c" providerId="ADAL" clId="{FD377332-8DEF-4534-8811-F31C522E39DC}" dt="2023-05-12T19:26:53.368" v="1" actId="18676"/>
        <pc:sldMkLst>
          <pc:docMk/>
          <pc:sldMk cId="2423780515" sldId="2076136293"/>
        </pc:sldMkLst>
      </pc:sldChg>
      <pc:sldChg chg="modSp mod">
        <pc:chgData name="Shepherd, Jay" userId="df5e62e7-901c-4a45-ba46-b727b414c81c" providerId="ADAL" clId="{FD377332-8DEF-4534-8811-F31C522E39DC}" dt="2023-05-16T21:02:05.197" v="187" actId="20577"/>
        <pc:sldMkLst>
          <pc:docMk/>
          <pc:sldMk cId="2857767214" sldId="2076136295"/>
        </pc:sldMkLst>
        <pc:spChg chg="mod">
          <ac:chgData name="Shepherd, Jay" userId="df5e62e7-901c-4a45-ba46-b727b414c81c" providerId="ADAL" clId="{FD377332-8DEF-4534-8811-F31C522E39DC}" dt="2023-05-16T21:02:05.197" v="187" actId="20577"/>
          <ac:spMkLst>
            <pc:docMk/>
            <pc:sldMk cId="2857767214" sldId="2076136295"/>
            <ac:spMk id="3" creationId="{85ABEB9E-F51A-8563-EAC0-71D328ED4C00}"/>
          </ac:spMkLst>
        </pc:spChg>
      </pc:sldChg>
      <pc:sldChg chg="del">
        <pc:chgData name="Shepherd, Jay" userId="df5e62e7-901c-4a45-ba46-b727b414c81c" providerId="ADAL" clId="{FD377332-8DEF-4534-8811-F31C522E39DC}" dt="2023-05-12T19:26:53.368" v="1" actId="18676"/>
        <pc:sldMkLst>
          <pc:docMk/>
          <pc:sldMk cId="3402378" sldId="2076136296"/>
        </pc:sldMkLst>
      </pc:sldChg>
      <pc:sldChg chg="del">
        <pc:chgData name="Shepherd, Jay" userId="df5e62e7-901c-4a45-ba46-b727b414c81c" providerId="ADAL" clId="{FD377332-8DEF-4534-8811-F31C522E39DC}" dt="2023-05-12T19:26:48.550" v="0" actId="18676"/>
        <pc:sldMkLst>
          <pc:docMk/>
          <pc:sldMk cId="2406443790" sldId="2076136298"/>
        </pc:sldMkLst>
      </pc:sldChg>
      <pc:sldChg chg="del">
        <pc:chgData name="Shepherd, Jay" userId="df5e62e7-901c-4a45-ba46-b727b414c81c" providerId="ADAL" clId="{FD377332-8DEF-4534-8811-F31C522E39DC}" dt="2023-05-12T19:26:48.550" v="0" actId="18676"/>
        <pc:sldMkLst>
          <pc:docMk/>
          <pc:sldMk cId="0" sldId="2076136299"/>
        </pc:sldMkLst>
      </pc:sldChg>
      <pc:sldChg chg="del">
        <pc:chgData name="Shepherd, Jay" userId="df5e62e7-901c-4a45-ba46-b727b414c81c" providerId="ADAL" clId="{FD377332-8DEF-4534-8811-F31C522E39DC}" dt="2023-05-12T19:26:48.550" v="0" actId="18676"/>
        <pc:sldMkLst>
          <pc:docMk/>
          <pc:sldMk cId="59787129" sldId="2076136300"/>
        </pc:sldMkLst>
      </pc:sldChg>
      <pc:sldChg chg="del">
        <pc:chgData name="Shepherd, Jay" userId="df5e62e7-901c-4a45-ba46-b727b414c81c" providerId="ADAL" clId="{FD377332-8DEF-4534-8811-F31C522E39DC}" dt="2023-05-12T19:26:48.550" v="0" actId="18676"/>
        <pc:sldMkLst>
          <pc:docMk/>
          <pc:sldMk cId="702445776" sldId="2076136301"/>
        </pc:sldMkLst>
      </pc:sldChg>
      <pc:sldMasterChg chg="del delSldLayout">
        <pc:chgData name="Shepherd, Jay" userId="df5e62e7-901c-4a45-ba46-b727b414c81c" providerId="ADAL" clId="{FD377332-8DEF-4534-8811-F31C522E39DC}" dt="2023-05-12T19:26:48.550" v="0" actId="18676"/>
        <pc:sldMasterMkLst>
          <pc:docMk/>
          <pc:sldMasterMk cId="2591380884" sldId="2147483679"/>
        </pc:sldMasterMkLst>
        <pc:sldLayoutChg chg="del">
          <pc:chgData name="Shepherd, Jay" userId="df5e62e7-901c-4a45-ba46-b727b414c81c" providerId="ADAL" clId="{FD377332-8DEF-4534-8811-F31C522E39DC}" dt="2023-05-12T19:26:48.550" v="0" actId="18676"/>
          <pc:sldLayoutMkLst>
            <pc:docMk/>
            <pc:sldMasterMk cId="2591380884" sldId="2147483679"/>
            <pc:sldLayoutMk cId="1640359644" sldId="2147483680"/>
          </pc:sldLayoutMkLst>
        </pc:sldLayoutChg>
        <pc:sldLayoutChg chg="del">
          <pc:chgData name="Shepherd, Jay" userId="df5e62e7-901c-4a45-ba46-b727b414c81c" providerId="ADAL" clId="{FD377332-8DEF-4534-8811-F31C522E39DC}" dt="2023-05-12T19:26:48.550" v="0" actId="18676"/>
          <pc:sldLayoutMkLst>
            <pc:docMk/>
            <pc:sldMasterMk cId="2591380884" sldId="2147483679"/>
            <pc:sldLayoutMk cId="1116027575" sldId="2147483681"/>
          </pc:sldLayoutMkLst>
        </pc:sldLayoutChg>
        <pc:sldLayoutChg chg="del">
          <pc:chgData name="Shepherd, Jay" userId="df5e62e7-901c-4a45-ba46-b727b414c81c" providerId="ADAL" clId="{FD377332-8DEF-4534-8811-F31C522E39DC}" dt="2023-05-12T19:26:48.550" v="0" actId="18676"/>
          <pc:sldLayoutMkLst>
            <pc:docMk/>
            <pc:sldMasterMk cId="2591380884" sldId="2147483679"/>
            <pc:sldLayoutMk cId="1827644191" sldId="2147483682"/>
          </pc:sldLayoutMkLst>
        </pc:sldLayoutChg>
        <pc:sldLayoutChg chg="del">
          <pc:chgData name="Shepherd, Jay" userId="df5e62e7-901c-4a45-ba46-b727b414c81c" providerId="ADAL" clId="{FD377332-8DEF-4534-8811-F31C522E39DC}" dt="2023-05-12T19:26:48.550" v="0" actId="18676"/>
          <pc:sldLayoutMkLst>
            <pc:docMk/>
            <pc:sldMasterMk cId="2591380884" sldId="2147483679"/>
            <pc:sldLayoutMk cId="1951881025" sldId="2147483683"/>
          </pc:sldLayoutMkLst>
        </pc:sldLayoutChg>
        <pc:sldLayoutChg chg="del">
          <pc:chgData name="Shepherd, Jay" userId="df5e62e7-901c-4a45-ba46-b727b414c81c" providerId="ADAL" clId="{FD377332-8DEF-4534-8811-F31C522E39DC}" dt="2023-05-12T19:26:48.550" v="0" actId="18676"/>
          <pc:sldLayoutMkLst>
            <pc:docMk/>
            <pc:sldMasterMk cId="2591380884" sldId="2147483679"/>
            <pc:sldLayoutMk cId="675567959" sldId="2147483684"/>
          </pc:sldLayoutMkLst>
        </pc:sldLayoutChg>
        <pc:sldLayoutChg chg="del">
          <pc:chgData name="Shepherd, Jay" userId="df5e62e7-901c-4a45-ba46-b727b414c81c" providerId="ADAL" clId="{FD377332-8DEF-4534-8811-F31C522E39DC}" dt="2023-05-12T19:26:48.550" v="0" actId="18676"/>
          <pc:sldLayoutMkLst>
            <pc:docMk/>
            <pc:sldMasterMk cId="2591380884" sldId="2147483679"/>
            <pc:sldLayoutMk cId="1633189592" sldId="2147483685"/>
          </pc:sldLayoutMkLst>
        </pc:sldLayoutChg>
        <pc:sldLayoutChg chg="del">
          <pc:chgData name="Shepherd, Jay" userId="df5e62e7-901c-4a45-ba46-b727b414c81c" providerId="ADAL" clId="{FD377332-8DEF-4534-8811-F31C522E39DC}" dt="2023-05-12T19:26:48.550" v="0" actId="18676"/>
          <pc:sldLayoutMkLst>
            <pc:docMk/>
            <pc:sldMasterMk cId="2591380884" sldId="2147483679"/>
            <pc:sldLayoutMk cId="1403582497" sldId="2147483686"/>
          </pc:sldLayoutMkLst>
        </pc:sldLayoutChg>
        <pc:sldLayoutChg chg="del">
          <pc:chgData name="Shepherd, Jay" userId="df5e62e7-901c-4a45-ba46-b727b414c81c" providerId="ADAL" clId="{FD377332-8DEF-4534-8811-F31C522E39DC}" dt="2023-05-12T19:26:48.550" v="0" actId="18676"/>
          <pc:sldLayoutMkLst>
            <pc:docMk/>
            <pc:sldMasterMk cId="2591380884" sldId="2147483679"/>
            <pc:sldLayoutMk cId="3502807086" sldId="2147483687"/>
          </pc:sldLayoutMkLst>
        </pc:sldLayoutChg>
        <pc:sldLayoutChg chg="del">
          <pc:chgData name="Shepherd, Jay" userId="df5e62e7-901c-4a45-ba46-b727b414c81c" providerId="ADAL" clId="{FD377332-8DEF-4534-8811-F31C522E39DC}" dt="2023-05-12T19:26:48.550" v="0" actId="18676"/>
          <pc:sldLayoutMkLst>
            <pc:docMk/>
            <pc:sldMasterMk cId="2591380884" sldId="2147483679"/>
            <pc:sldLayoutMk cId="1686856330" sldId="2147483688"/>
          </pc:sldLayoutMkLst>
        </pc:sldLayoutChg>
        <pc:sldLayoutChg chg="del">
          <pc:chgData name="Shepherd, Jay" userId="df5e62e7-901c-4a45-ba46-b727b414c81c" providerId="ADAL" clId="{FD377332-8DEF-4534-8811-F31C522E39DC}" dt="2023-05-12T19:26:48.550" v="0" actId="18676"/>
          <pc:sldLayoutMkLst>
            <pc:docMk/>
            <pc:sldMasterMk cId="2591380884" sldId="2147483679"/>
            <pc:sldLayoutMk cId="813997444" sldId="2147483689"/>
          </pc:sldLayoutMkLst>
        </pc:sldLayoutChg>
        <pc:sldLayoutChg chg="del">
          <pc:chgData name="Shepherd, Jay" userId="df5e62e7-901c-4a45-ba46-b727b414c81c" providerId="ADAL" clId="{FD377332-8DEF-4534-8811-F31C522E39DC}" dt="2023-05-12T19:26:48.550" v="0" actId="18676"/>
          <pc:sldLayoutMkLst>
            <pc:docMk/>
            <pc:sldMasterMk cId="2591380884" sldId="2147483679"/>
            <pc:sldLayoutMk cId="272658771" sldId="2147483690"/>
          </pc:sldLayoutMkLst>
        </pc:sldLayoutChg>
        <pc:sldLayoutChg chg="del">
          <pc:chgData name="Shepherd, Jay" userId="df5e62e7-901c-4a45-ba46-b727b414c81c" providerId="ADAL" clId="{FD377332-8DEF-4534-8811-F31C522E39DC}" dt="2023-05-12T19:26:48.550" v="0" actId="18676"/>
          <pc:sldLayoutMkLst>
            <pc:docMk/>
            <pc:sldMasterMk cId="2591380884" sldId="2147483679"/>
            <pc:sldLayoutMk cId="309206531" sldId="2147483691"/>
          </pc:sldLayoutMkLst>
        </pc:sldLayoutChg>
        <pc:sldLayoutChg chg="del">
          <pc:chgData name="Shepherd, Jay" userId="df5e62e7-901c-4a45-ba46-b727b414c81c" providerId="ADAL" clId="{FD377332-8DEF-4534-8811-F31C522E39DC}" dt="2023-05-12T19:26:48.550" v="0" actId="18676"/>
          <pc:sldLayoutMkLst>
            <pc:docMk/>
            <pc:sldMasterMk cId="2591380884" sldId="2147483679"/>
            <pc:sldLayoutMk cId="1176186014" sldId="2147483692"/>
          </pc:sldLayoutMkLst>
        </pc:sldLayoutChg>
        <pc:sldLayoutChg chg="del">
          <pc:chgData name="Shepherd, Jay" userId="df5e62e7-901c-4a45-ba46-b727b414c81c" providerId="ADAL" clId="{FD377332-8DEF-4534-8811-F31C522E39DC}" dt="2023-05-12T19:26:48.550" v="0" actId="18676"/>
          <pc:sldLayoutMkLst>
            <pc:docMk/>
            <pc:sldMasterMk cId="2591380884" sldId="2147483679"/>
            <pc:sldLayoutMk cId="3567771047" sldId="2147483693"/>
          </pc:sldLayoutMkLst>
        </pc:sldLayoutChg>
        <pc:sldLayoutChg chg="del">
          <pc:chgData name="Shepherd, Jay" userId="df5e62e7-901c-4a45-ba46-b727b414c81c" providerId="ADAL" clId="{FD377332-8DEF-4534-8811-F31C522E39DC}" dt="2023-05-12T19:26:48.550" v="0" actId="18676"/>
          <pc:sldLayoutMkLst>
            <pc:docMk/>
            <pc:sldMasterMk cId="2591380884" sldId="2147483679"/>
            <pc:sldLayoutMk cId="4054279575" sldId="2147483694"/>
          </pc:sldLayoutMkLst>
        </pc:sldLayoutChg>
        <pc:sldLayoutChg chg="del">
          <pc:chgData name="Shepherd, Jay" userId="df5e62e7-901c-4a45-ba46-b727b414c81c" providerId="ADAL" clId="{FD377332-8DEF-4534-8811-F31C522E39DC}" dt="2023-05-12T19:26:48.550" v="0" actId="18676"/>
          <pc:sldLayoutMkLst>
            <pc:docMk/>
            <pc:sldMasterMk cId="2591380884" sldId="2147483679"/>
            <pc:sldLayoutMk cId="2449253910" sldId="2147483695"/>
          </pc:sldLayoutMkLst>
        </pc:sldLayoutChg>
        <pc:sldLayoutChg chg="del">
          <pc:chgData name="Shepherd, Jay" userId="df5e62e7-901c-4a45-ba46-b727b414c81c" providerId="ADAL" clId="{FD377332-8DEF-4534-8811-F31C522E39DC}" dt="2023-05-12T19:26:48.550" v="0" actId="18676"/>
          <pc:sldLayoutMkLst>
            <pc:docMk/>
            <pc:sldMasterMk cId="2591380884" sldId="2147483679"/>
            <pc:sldLayoutMk cId="949695562" sldId="2147483696"/>
          </pc:sldLayoutMkLst>
        </pc:sldLayoutChg>
      </pc:sldMasterChg>
    </pc:docChg>
  </pc:docChgLst>
  <pc:docChgLst>
    <pc:chgData name="Johnson, Cinda" userId="c388f3e6-d3b8-463b-9e8e-d28f0898f861" providerId="ADAL" clId="{2D7A1F24-AD7E-4073-BD2D-973AF9F823E0}"/>
    <pc:docChg chg="custSel modSld">
      <pc:chgData name="Johnson, Cinda" userId="c388f3e6-d3b8-463b-9e8e-d28f0898f861" providerId="ADAL" clId="{2D7A1F24-AD7E-4073-BD2D-973AF9F823E0}" dt="2023-05-12T17:37:21.914" v="1330" actId="1036"/>
      <pc:docMkLst>
        <pc:docMk/>
      </pc:docMkLst>
      <pc:sldChg chg="modNotesTx">
        <pc:chgData name="Johnson, Cinda" userId="c388f3e6-d3b8-463b-9e8e-d28f0898f861" providerId="ADAL" clId="{2D7A1F24-AD7E-4073-BD2D-973AF9F823E0}" dt="2023-05-11T19:36:54.255" v="3" actId="20577"/>
        <pc:sldMkLst>
          <pc:docMk/>
          <pc:sldMk cId="354730725" sldId="257"/>
        </pc:sldMkLst>
      </pc:sldChg>
      <pc:sldChg chg="modNotesTx">
        <pc:chgData name="Johnson, Cinda" userId="c388f3e6-d3b8-463b-9e8e-d28f0898f861" providerId="ADAL" clId="{2D7A1F24-AD7E-4073-BD2D-973AF9F823E0}" dt="2023-05-11T19:46:21.701" v="280" actId="20577"/>
        <pc:sldMkLst>
          <pc:docMk/>
          <pc:sldMk cId="3231808749" sldId="258"/>
        </pc:sldMkLst>
      </pc:sldChg>
      <pc:sldChg chg="modNotesTx">
        <pc:chgData name="Johnson, Cinda" userId="c388f3e6-d3b8-463b-9e8e-d28f0898f861" providerId="ADAL" clId="{2D7A1F24-AD7E-4073-BD2D-973AF9F823E0}" dt="2023-05-11T19:49:24.878" v="403" actId="20577"/>
        <pc:sldMkLst>
          <pc:docMk/>
          <pc:sldMk cId="923478536" sldId="260"/>
        </pc:sldMkLst>
      </pc:sldChg>
      <pc:sldChg chg="modNotesTx">
        <pc:chgData name="Johnson, Cinda" userId="c388f3e6-d3b8-463b-9e8e-d28f0898f861" providerId="ADAL" clId="{2D7A1F24-AD7E-4073-BD2D-973AF9F823E0}" dt="2023-05-11T19:56:06.229" v="559" actId="20577"/>
        <pc:sldMkLst>
          <pc:docMk/>
          <pc:sldMk cId="1309103925" sldId="263"/>
        </pc:sldMkLst>
      </pc:sldChg>
      <pc:sldChg chg="modNotesTx">
        <pc:chgData name="Johnson, Cinda" userId="c388f3e6-d3b8-463b-9e8e-d28f0898f861" providerId="ADAL" clId="{2D7A1F24-AD7E-4073-BD2D-973AF9F823E0}" dt="2023-05-11T19:58:04.969" v="828" actId="20577"/>
        <pc:sldMkLst>
          <pc:docMk/>
          <pc:sldMk cId="215906520" sldId="264"/>
        </pc:sldMkLst>
      </pc:sldChg>
      <pc:sldChg chg="modNotesTx">
        <pc:chgData name="Johnson, Cinda" userId="c388f3e6-d3b8-463b-9e8e-d28f0898f861" providerId="ADAL" clId="{2D7A1F24-AD7E-4073-BD2D-973AF9F823E0}" dt="2023-05-11T19:50:37.035" v="509" actId="20577"/>
        <pc:sldMkLst>
          <pc:docMk/>
          <pc:sldMk cId="4115837391" sldId="265"/>
        </pc:sldMkLst>
      </pc:sldChg>
      <pc:sldChg chg="modNotesTx">
        <pc:chgData name="Johnson, Cinda" userId="c388f3e6-d3b8-463b-9e8e-d28f0898f861" providerId="ADAL" clId="{2D7A1F24-AD7E-4073-BD2D-973AF9F823E0}" dt="2023-05-11T19:48:48.343" v="395" actId="20577"/>
        <pc:sldMkLst>
          <pc:docMk/>
          <pc:sldMk cId="1280024432" sldId="2076136292"/>
        </pc:sldMkLst>
      </pc:sldChg>
      <pc:sldChg chg="modNotes modNotesTx">
        <pc:chgData name="Johnson, Cinda" userId="c388f3e6-d3b8-463b-9e8e-d28f0898f861" providerId="ADAL" clId="{2D7A1F24-AD7E-4073-BD2D-973AF9F823E0}" dt="2023-05-12T17:31:47.229" v="1329" actId="20577"/>
        <pc:sldMkLst>
          <pc:docMk/>
          <pc:sldMk cId="2423780515" sldId="2076136293"/>
        </pc:sldMkLst>
      </pc:sldChg>
      <pc:sldChg chg="modNotes modNotesTx">
        <pc:chgData name="Johnson, Cinda" userId="c388f3e6-d3b8-463b-9e8e-d28f0898f861" providerId="ADAL" clId="{2D7A1F24-AD7E-4073-BD2D-973AF9F823E0}" dt="2023-05-12T17:37:21.914" v="1330" actId="1036"/>
        <pc:sldMkLst>
          <pc:docMk/>
          <pc:sldMk cId="1645390047" sldId="2076136294"/>
        </pc:sldMkLst>
      </pc:sldChg>
      <pc:sldChg chg="modNotesTx">
        <pc:chgData name="Johnson, Cinda" userId="c388f3e6-d3b8-463b-9e8e-d28f0898f861" providerId="ADAL" clId="{2D7A1F24-AD7E-4073-BD2D-973AF9F823E0}" dt="2023-05-11T20:02:32.462" v="1309" actId="20577"/>
        <pc:sldMkLst>
          <pc:docMk/>
          <pc:sldMk cId="2857767214" sldId="2076136295"/>
        </pc:sldMkLst>
      </pc:sldChg>
    </pc:docChg>
  </pc:docChgLst>
  <pc:docChgLst>
    <pc:chgData name="Shoots, Julia" userId="fe06f7ec-243c-4dfd-972a-5ff3ab54b9e6" providerId="ADAL" clId="{83B7290A-FE8C-40B2-9A2F-101B4FDC9755}"/>
    <pc:docChg chg="modSld">
      <pc:chgData name="Shoots, Julia" userId="fe06f7ec-243c-4dfd-972a-5ff3ab54b9e6" providerId="ADAL" clId="{83B7290A-FE8C-40B2-9A2F-101B4FDC9755}" dt="2023-05-11T21:00:04.121" v="24" actId="20577"/>
      <pc:docMkLst>
        <pc:docMk/>
      </pc:docMkLst>
      <pc:sldChg chg="modNotesTx">
        <pc:chgData name="Shoots, Julia" userId="fe06f7ec-243c-4dfd-972a-5ff3ab54b9e6" providerId="ADAL" clId="{83B7290A-FE8C-40B2-9A2F-101B4FDC9755}" dt="2023-05-11T20:57:29.052" v="6" actId="20577"/>
        <pc:sldMkLst>
          <pc:docMk/>
          <pc:sldMk cId="3579108062" sldId="2076136289"/>
        </pc:sldMkLst>
      </pc:sldChg>
      <pc:sldChg chg="modNotesTx">
        <pc:chgData name="Shoots, Julia" userId="fe06f7ec-243c-4dfd-972a-5ff3ab54b9e6" providerId="ADAL" clId="{83B7290A-FE8C-40B2-9A2F-101B4FDC9755}" dt="2023-05-11T20:58:01.264" v="15" actId="20577"/>
        <pc:sldMkLst>
          <pc:docMk/>
          <pc:sldMk cId="1929890238" sldId="2076136290"/>
        </pc:sldMkLst>
      </pc:sldChg>
      <pc:sldChg chg="modNotesTx">
        <pc:chgData name="Shoots, Julia" userId="fe06f7ec-243c-4dfd-972a-5ff3ab54b9e6" providerId="ADAL" clId="{83B7290A-FE8C-40B2-9A2F-101B4FDC9755}" dt="2023-05-11T21:00:04.121" v="24" actId="20577"/>
        <pc:sldMkLst>
          <pc:docMk/>
          <pc:sldMk cId="2938268334" sldId="2076136291"/>
        </pc:sldMkLst>
      </pc:sldChg>
    </pc:docChg>
  </pc:docChgLst>
  <pc:docChgLst>
    <pc:chgData name="Shoots, Julia" userId="fe06f7ec-243c-4dfd-972a-5ff3ab54b9e6" providerId="ADAL" clId="{BDDE8547-482C-40B5-93DA-AE09B76C26F7}"/>
    <pc:docChg chg="modSld">
      <pc:chgData name="Shoots, Julia" userId="fe06f7ec-243c-4dfd-972a-5ff3ab54b9e6" providerId="ADAL" clId="{BDDE8547-482C-40B5-93DA-AE09B76C26F7}" dt="2023-05-15T19:46:37.991" v="0" actId="20577"/>
      <pc:docMkLst>
        <pc:docMk/>
      </pc:docMkLst>
      <pc:sldChg chg="modNotesTx">
        <pc:chgData name="Shoots, Julia" userId="fe06f7ec-243c-4dfd-972a-5ff3ab54b9e6" providerId="ADAL" clId="{BDDE8547-482C-40B5-93DA-AE09B76C26F7}" dt="2023-05-15T19:46:37.991" v="0" actId="20577"/>
        <pc:sldMkLst>
          <pc:docMk/>
          <pc:sldMk cId="2938268334" sldId="2076136291"/>
        </pc:sldMkLst>
      </pc:sldChg>
    </pc:docChg>
  </pc:docChgLst>
  <pc:docChgLst>
    <pc:chgData name="Marcinek, Elaine" userId="ada75f30-be48-4cee-bebd-06548c83bf7e" providerId="ADAL" clId="{0273CA36-6F51-4DBD-9E69-01BA24D9F21F}"/>
    <pc:docChg chg="custSel modSld">
      <pc:chgData name="Marcinek, Elaine" userId="ada75f30-be48-4cee-bebd-06548c83bf7e" providerId="ADAL" clId="{0273CA36-6F51-4DBD-9E69-01BA24D9F21F}" dt="2023-05-12T17:30:11.811" v="1692" actId="20577"/>
      <pc:docMkLst>
        <pc:docMk/>
      </pc:docMkLst>
      <pc:sldChg chg="modNotesTx">
        <pc:chgData name="Marcinek, Elaine" userId="ada75f30-be48-4cee-bebd-06548c83bf7e" providerId="ADAL" clId="{0273CA36-6F51-4DBD-9E69-01BA24D9F21F}" dt="2023-05-12T17:27:37.012" v="1681" actId="20577"/>
        <pc:sldMkLst>
          <pc:docMk/>
          <pc:sldMk cId="923478536" sldId="260"/>
        </pc:sldMkLst>
      </pc:sldChg>
      <pc:sldChg chg="modNotesTx">
        <pc:chgData name="Marcinek, Elaine" userId="ada75f30-be48-4cee-bebd-06548c83bf7e" providerId="ADAL" clId="{0273CA36-6F51-4DBD-9E69-01BA24D9F21F}" dt="2023-05-09T21:23:25.420" v="46" actId="20577"/>
        <pc:sldMkLst>
          <pc:docMk/>
          <pc:sldMk cId="1309103925" sldId="263"/>
        </pc:sldMkLst>
      </pc:sldChg>
      <pc:sldChg chg="modNotesTx">
        <pc:chgData name="Marcinek, Elaine" userId="ada75f30-be48-4cee-bebd-06548c83bf7e" providerId="ADAL" clId="{0273CA36-6F51-4DBD-9E69-01BA24D9F21F}" dt="2023-05-09T21:25:47.832" v="101" actId="20577"/>
        <pc:sldMkLst>
          <pc:docMk/>
          <pc:sldMk cId="4156980817" sldId="2076136286"/>
        </pc:sldMkLst>
      </pc:sldChg>
      <pc:sldChg chg="modNotesTx">
        <pc:chgData name="Marcinek, Elaine" userId="ada75f30-be48-4cee-bebd-06548c83bf7e" providerId="ADAL" clId="{0273CA36-6F51-4DBD-9E69-01BA24D9F21F}" dt="2023-05-09T21:19:24.833" v="3" actId="313"/>
        <pc:sldMkLst>
          <pc:docMk/>
          <pc:sldMk cId="389232004" sldId="2076136287"/>
        </pc:sldMkLst>
      </pc:sldChg>
      <pc:sldChg chg="addCm modCm">
        <pc:chgData name="Marcinek, Elaine" userId="ada75f30-be48-4cee-bebd-06548c83bf7e" providerId="ADAL" clId="{0273CA36-6F51-4DBD-9E69-01BA24D9F21F}" dt="2023-05-09T19:23:33.632" v="1"/>
        <pc:sldMkLst>
          <pc:docMk/>
          <pc:sldMk cId="3579108062" sldId="2076136289"/>
        </pc:sldMkLst>
      </pc:sldChg>
      <pc:sldChg chg="modNotesTx">
        <pc:chgData name="Marcinek, Elaine" userId="ada75f30-be48-4cee-bebd-06548c83bf7e" providerId="ADAL" clId="{0273CA36-6F51-4DBD-9E69-01BA24D9F21F}" dt="2023-05-12T17:30:11.811" v="1692" actId="20577"/>
        <pc:sldMkLst>
          <pc:docMk/>
          <pc:sldMk cId="1929890238" sldId="2076136290"/>
        </pc:sldMkLst>
      </pc:sldChg>
      <pc:sldChg chg="modNotesTx">
        <pc:chgData name="Marcinek, Elaine" userId="ada75f30-be48-4cee-bebd-06548c83bf7e" providerId="ADAL" clId="{0273CA36-6F51-4DBD-9E69-01BA24D9F21F}" dt="2023-05-09T21:22:16.092" v="42" actId="20577"/>
        <pc:sldMkLst>
          <pc:docMk/>
          <pc:sldMk cId="2938268334" sldId="2076136291"/>
        </pc:sldMkLst>
      </pc:sldChg>
      <pc:sldChg chg="modNotesTx">
        <pc:chgData name="Marcinek, Elaine" userId="ada75f30-be48-4cee-bebd-06548c83bf7e" providerId="ADAL" clId="{0273CA36-6F51-4DBD-9E69-01BA24D9F21F}" dt="2023-05-12T17:20:46.452" v="1676" actId="6549"/>
        <pc:sldMkLst>
          <pc:docMk/>
          <pc:sldMk cId="2406443790" sldId="2076136298"/>
        </pc:sldMkLst>
      </pc:sldChg>
    </pc:docChg>
  </pc:docChgLst>
  <pc:docChgLst>
    <pc:chgData name="Shepherd, Jay" userId="df5e62e7-901c-4a45-ba46-b727b414c81c" providerId="ADAL" clId="{5B27FD7B-904B-46DC-AAF0-EAF7CDB1E149}"/>
    <pc:docChg chg="undo redo custSel addSld delSld modSld sldOrd modSection">
      <pc:chgData name="Shepherd, Jay" userId="df5e62e7-901c-4a45-ba46-b727b414c81c" providerId="ADAL" clId="{5B27FD7B-904B-46DC-AAF0-EAF7CDB1E149}" dt="2023-04-12T21:53:51.785" v="2124" actId="20577"/>
      <pc:docMkLst>
        <pc:docMk/>
      </pc:docMkLst>
      <pc:sldChg chg="modSp mod modNotesTx">
        <pc:chgData name="Shepherd, Jay" userId="df5e62e7-901c-4a45-ba46-b727b414c81c" providerId="ADAL" clId="{5B27FD7B-904B-46DC-AAF0-EAF7CDB1E149}" dt="2023-04-12T18:51:26.746" v="973" actId="20577"/>
        <pc:sldMkLst>
          <pc:docMk/>
          <pc:sldMk cId="1049785936" sldId="256"/>
        </pc:sldMkLst>
        <pc:spChg chg="mod">
          <ac:chgData name="Shepherd, Jay" userId="df5e62e7-901c-4a45-ba46-b727b414c81c" providerId="ADAL" clId="{5B27FD7B-904B-46DC-AAF0-EAF7CDB1E149}" dt="2023-04-12T18:51:02.770" v="889" actId="1076"/>
          <ac:spMkLst>
            <pc:docMk/>
            <pc:sldMk cId="1049785936" sldId="256"/>
            <ac:spMk id="8" creationId="{410A151D-1C7C-F42C-2E05-076F320E9E8D}"/>
          </ac:spMkLst>
        </pc:spChg>
        <pc:spChg chg="mod">
          <ac:chgData name="Shepherd, Jay" userId="df5e62e7-901c-4a45-ba46-b727b414c81c" providerId="ADAL" clId="{5B27FD7B-904B-46DC-AAF0-EAF7CDB1E149}" dt="2023-04-12T18:51:02.770" v="889" actId="1076"/>
          <ac:spMkLst>
            <pc:docMk/>
            <pc:sldMk cId="1049785936" sldId="256"/>
            <ac:spMk id="9" creationId="{6CC5069B-1221-84F1-DAAD-667A16214EB1}"/>
          </ac:spMkLst>
        </pc:spChg>
      </pc:sldChg>
      <pc:sldChg chg="modSp mod modNotesTx">
        <pc:chgData name="Shepherd, Jay" userId="df5e62e7-901c-4a45-ba46-b727b414c81c" providerId="ADAL" clId="{5B27FD7B-904B-46DC-AAF0-EAF7CDB1E149}" dt="2023-04-12T21:53:51.785" v="2124" actId="20577"/>
        <pc:sldMkLst>
          <pc:docMk/>
          <pc:sldMk cId="354730725" sldId="257"/>
        </pc:sldMkLst>
        <pc:spChg chg="mod">
          <ac:chgData name="Shepherd, Jay" userId="df5e62e7-901c-4a45-ba46-b727b414c81c" providerId="ADAL" clId="{5B27FD7B-904B-46DC-AAF0-EAF7CDB1E149}" dt="2023-04-12T18:35:29.571" v="53" actId="20577"/>
          <ac:spMkLst>
            <pc:docMk/>
            <pc:sldMk cId="354730725" sldId="257"/>
            <ac:spMk id="2" creationId="{DCBF4969-2467-9D4A-6C01-9DD042BDB289}"/>
          </ac:spMkLst>
        </pc:spChg>
        <pc:spChg chg="mod">
          <ac:chgData name="Shepherd, Jay" userId="df5e62e7-901c-4a45-ba46-b727b414c81c" providerId="ADAL" clId="{5B27FD7B-904B-46DC-AAF0-EAF7CDB1E149}" dt="2023-04-12T21:53:51.785" v="2124" actId="20577"/>
          <ac:spMkLst>
            <pc:docMk/>
            <pc:sldMk cId="354730725" sldId="257"/>
            <ac:spMk id="3" creationId="{020E7A2B-458A-B46A-38E8-7A3F4A053BE7}"/>
          </ac:spMkLst>
        </pc:spChg>
        <pc:spChg chg="ord">
          <ac:chgData name="Shepherd, Jay" userId="df5e62e7-901c-4a45-ba46-b727b414c81c" providerId="ADAL" clId="{5B27FD7B-904B-46DC-AAF0-EAF7CDB1E149}" dt="2023-04-12T21:16:50.673" v="1487" actId="13244"/>
          <ac:spMkLst>
            <pc:docMk/>
            <pc:sldMk cId="354730725" sldId="257"/>
            <ac:spMk id="4" creationId="{C029795A-F787-A44D-E2D5-3F8B65797B0A}"/>
          </ac:spMkLst>
        </pc:spChg>
      </pc:sldChg>
      <pc:sldChg chg="addSp delSp modSp mod">
        <pc:chgData name="Shepherd, Jay" userId="df5e62e7-901c-4a45-ba46-b727b414c81c" providerId="ADAL" clId="{5B27FD7B-904B-46DC-AAF0-EAF7CDB1E149}" dt="2023-04-12T18:55:00.725" v="1052" actId="22"/>
        <pc:sldMkLst>
          <pc:docMk/>
          <pc:sldMk cId="3231808749" sldId="258"/>
        </pc:sldMkLst>
        <pc:spChg chg="mod">
          <ac:chgData name="Shepherd, Jay" userId="df5e62e7-901c-4a45-ba46-b727b414c81c" providerId="ADAL" clId="{5B27FD7B-904B-46DC-AAF0-EAF7CDB1E149}" dt="2023-04-12T18:42:08.307" v="472" actId="404"/>
          <ac:spMkLst>
            <pc:docMk/>
            <pc:sldMk cId="3231808749" sldId="258"/>
            <ac:spMk id="2" creationId="{E5DED7AB-18AC-E091-C073-F24FDAAA78B0}"/>
          </ac:spMkLst>
        </pc:spChg>
        <pc:spChg chg="mod">
          <ac:chgData name="Shepherd, Jay" userId="df5e62e7-901c-4a45-ba46-b727b414c81c" providerId="ADAL" clId="{5B27FD7B-904B-46DC-AAF0-EAF7CDB1E149}" dt="2023-04-12T18:42:41.116" v="576" actId="20577"/>
          <ac:spMkLst>
            <pc:docMk/>
            <pc:sldMk cId="3231808749" sldId="258"/>
            <ac:spMk id="3" creationId="{697A8EEF-5879-EF86-18B2-51F84EA7E245}"/>
          </ac:spMkLst>
        </pc:spChg>
        <pc:spChg chg="add del">
          <ac:chgData name="Shepherd, Jay" userId="df5e62e7-901c-4a45-ba46-b727b414c81c" providerId="ADAL" clId="{5B27FD7B-904B-46DC-AAF0-EAF7CDB1E149}" dt="2023-04-12T18:54:57.819" v="1050" actId="22"/>
          <ac:spMkLst>
            <pc:docMk/>
            <pc:sldMk cId="3231808749" sldId="258"/>
            <ac:spMk id="6" creationId="{7D90CCDD-5AFD-9FF0-8786-14B1B76DDF42}"/>
          </ac:spMkLst>
        </pc:spChg>
        <pc:spChg chg="add del">
          <ac:chgData name="Shepherd, Jay" userId="df5e62e7-901c-4a45-ba46-b727b414c81c" providerId="ADAL" clId="{5B27FD7B-904B-46DC-AAF0-EAF7CDB1E149}" dt="2023-04-12T18:55:00.725" v="1052" actId="22"/>
          <ac:spMkLst>
            <pc:docMk/>
            <pc:sldMk cId="3231808749" sldId="258"/>
            <ac:spMk id="8" creationId="{E25F9E5B-5F3C-1069-B6A5-F6B2EA328325}"/>
          </ac:spMkLst>
        </pc:spChg>
      </pc:sldChg>
      <pc:sldChg chg="modSp mod modNotesTx">
        <pc:chgData name="Shepherd, Jay" userId="df5e62e7-901c-4a45-ba46-b727b414c81c" providerId="ADAL" clId="{5B27FD7B-904B-46DC-AAF0-EAF7CDB1E149}" dt="2023-04-12T21:18:29.251" v="1498" actId="13244"/>
        <pc:sldMkLst>
          <pc:docMk/>
          <pc:sldMk cId="2526916835" sldId="259"/>
        </pc:sldMkLst>
        <pc:spChg chg="ord">
          <ac:chgData name="Shepherd, Jay" userId="df5e62e7-901c-4a45-ba46-b727b414c81c" providerId="ADAL" clId="{5B27FD7B-904B-46DC-AAF0-EAF7CDB1E149}" dt="2023-04-12T21:18:29.251" v="1498" actId="13244"/>
          <ac:spMkLst>
            <pc:docMk/>
            <pc:sldMk cId="2526916835" sldId="259"/>
            <ac:spMk id="4" creationId="{ADA084DA-F9AD-10C7-734D-6736DBF5DC72}"/>
          </ac:spMkLst>
        </pc:spChg>
      </pc:sldChg>
      <pc:sldChg chg="modSp mod">
        <pc:chgData name="Shepherd, Jay" userId="df5e62e7-901c-4a45-ba46-b727b414c81c" providerId="ADAL" clId="{5B27FD7B-904B-46DC-AAF0-EAF7CDB1E149}" dt="2023-04-12T21:18:33.952" v="1499" actId="13244"/>
        <pc:sldMkLst>
          <pc:docMk/>
          <pc:sldMk cId="923478536" sldId="260"/>
        </pc:sldMkLst>
        <pc:spChg chg="mod">
          <ac:chgData name="Shepherd, Jay" userId="df5e62e7-901c-4a45-ba46-b727b414c81c" providerId="ADAL" clId="{5B27FD7B-904B-46DC-AAF0-EAF7CDB1E149}" dt="2023-04-12T18:39:21.723" v="326" actId="20577"/>
          <ac:spMkLst>
            <pc:docMk/>
            <pc:sldMk cId="923478536" sldId="260"/>
            <ac:spMk id="2" creationId="{811812ED-6F09-74B3-E4D4-A83484172233}"/>
          </ac:spMkLst>
        </pc:spChg>
        <pc:spChg chg="mod">
          <ac:chgData name="Shepherd, Jay" userId="df5e62e7-901c-4a45-ba46-b727b414c81c" providerId="ADAL" clId="{5B27FD7B-904B-46DC-AAF0-EAF7CDB1E149}" dt="2023-04-12T18:49:47.331" v="885" actId="20577"/>
          <ac:spMkLst>
            <pc:docMk/>
            <pc:sldMk cId="923478536" sldId="260"/>
            <ac:spMk id="3" creationId="{48C4D8B4-8C08-7503-A8A4-A17CB2DDD505}"/>
          </ac:spMkLst>
        </pc:spChg>
        <pc:spChg chg="ord">
          <ac:chgData name="Shepherd, Jay" userId="df5e62e7-901c-4a45-ba46-b727b414c81c" providerId="ADAL" clId="{5B27FD7B-904B-46DC-AAF0-EAF7CDB1E149}" dt="2023-04-12T21:18:33.952" v="1499" actId="13244"/>
          <ac:spMkLst>
            <pc:docMk/>
            <pc:sldMk cId="923478536" sldId="260"/>
            <ac:spMk id="4" creationId="{85F8C4A4-8022-731D-6842-E49C469A2743}"/>
          </ac:spMkLst>
        </pc:spChg>
      </pc:sldChg>
      <pc:sldChg chg="addSp delSp modSp mod modNotesTx">
        <pc:chgData name="Shepherd, Jay" userId="df5e62e7-901c-4a45-ba46-b727b414c81c" providerId="ADAL" clId="{5B27FD7B-904B-46DC-AAF0-EAF7CDB1E149}" dt="2023-04-12T21:18:51.362" v="1501" actId="13244"/>
        <pc:sldMkLst>
          <pc:docMk/>
          <pc:sldMk cId="2507810159" sldId="262"/>
        </pc:sldMkLst>
        <pc:spChg chg="ord">
          <ac:chgData name="Shepherd, Jay" userId="df5e62e7-901c-4a45-ba46-b727b414c81c" providerId="ADAL" clId="{5B27FD7B-904B-46DC-AAF0-EAF7CDB1E149}" dt="2023-04-12T21:18:51.362" v="1501" actId="13244"/>
          <ac:spMkLst>
            <pc:docMk/>
            <pc:sldMk cId="2507810159" sldId="262"/>
            <ac:spMk id="4" creationId="{3F5D52DD-1AE8-03E0-87F4-96B936DBAE33}"/>
          </ac:spMkLst>
        </pc:spChg>
        <pc:spChg chg="add del mod">
          <ac:chgData name="Shepherd, Jay" userId="df5e62e7-901c-4a45-ba46-b727b414c81c" providerId="ADAL" clId="{5B27FD7B-904B-46DC-AAF0-EAF7CDB1E149}" dt="2023-04-12T21:02:58.785" v="1342" actId="21"/>
          <ac:spMkLst>
            <pc:docMk/>
            <pc:sldMk cId="2507810159" sldId="262"/>
            <ac:spMk id="6" creationId="{FFA8F2C7-0607-9565-7D1E-F5C91DB245D6}"/>
          </ac:spMkLst>
        </pc:spChg>
        <pc:spChg chg="add del mod">
          <ac:chgData name="Shepherd, Jay" userId="df5e62e7-901c-4a45-ba46-b727b414c81c" providerId="ADAL" clId="{5B27FD7B-904B-46DC-AAF0-EAF7CDB1E149}" dt="2023-04-12T21:03:35.915" v="1348" actId="21"/>
          <ac:spMkLst>
            <pc:docMk/>
            <pc:sldMk cId="2507810159" sldId="262"/>
            <ac:spMk id="7" creationId="{EB43D6EF-FF8B-A3EB-02C2-FF4460A882B1}"/>
          </ac:spMkLst>
        </pc:spChg>
      </pc:sldChg>
      <pc:sldChg chg="modSp mod">
        <pc:chgData name="Shepherd, Jay" userId="df5e62e7-901c-4a45-ba46-b727b414c81c" providerId="ADAL" clId="{5B27FD7B-904B-46DC-AAF0-EAF7CDB1E149}" dt="2023-04-12T21:18:57.687" v="1502" actId="13244"/>
        <pc:sldMkLst>
          <pc:docMk/>
          <pc:sldMk cId="1309103925" sldId="263"/>
        </pc:sldMkLst>
        <pc:spChg chg="ord">
          <ac:chgData name="Shepherd, Jay" userId="df5e62e7-901c-4a45-ba46-b727b414c81c" providerId="ADAL" clId="{5B27FD7B-904B-46DC-AAF0-EAF7CDB1E149}" dt="2023-04-12T21:18:57.687" v="1502" actId="13244"/>
          <ac:spMkLst>
            <pc:docMk/>
            <pc:sldMk cId="1309103925" sldId="263"/>
            <ac:spMk id="4" creationId="{FBE1F811-5BE3-B98E-4CE1-7A839931315B}"/>
          </ac:spMkLst>
        </pc:spChg>
        <pc:spChg chg="mod">
          <ac:chgData name="Shepherd, Jay" userId="df5e62e7-901c-4a45-ba46-b727b414c81c" providerId="ADAL" clId="{5B27FD7B-904B-46DC-AAF0-EAF7CDB1E149}" dt="2023-04-12T18:52:13.370" v="1005" actId="20577"/>
          <ac:spMkLst>
            <pc:docMk/>
            <pc:sldMk cId="1309103925" sldId="263"/>
            <ac:spMk id="6" creationId="{F3C37650-E83D-6164-142B-0D03DC8A74C2}"/>
          </ac:spMkLst>
        </pc:spChg>
        <pc:spChg chg="mod">
          <ac:chgData name="Shepherd, Jay" userId="df5e62e7-901c-4a45-ba46-b727b414c81c" providerId="ADAL" clId="{5B27FD7B-904B-46DC-AAF0-EAF7CDB1E149}" dt="2023-04-12T18:49:32.157" v="859" actId="20577"/>
          <ac:spMkLst>
            <pc:docMk/>
            <pc:sldMk cId="1309103925" sldId="263"/>
            <ac:spMk id="7" creationId="{3EDFB4AA-A589-6560-D091-FB9224A51F4E}"/>
          </ac:spMkLst>
        </pc:spChg>
      </pc:sldChg>
      <pc:sldChg chg="modSp mod">
        <pc:chgData name="Shepherd, Jay" userId="df5e62e7-901c-4a45-ba46-b727b414c81c" providerId="ADAL" clId="{5B27FD7B-904B-46DC-AAF0-EAF7CDB1E149}" dt="2023-04-12T18:45:38.056" v="736" actId="14100"/>
        <pc:sldMkLst>
          <pc:docMk/>
          <pc:sldMk cId="215906520" sldId="264"/>
        </pc:sldMkLst>
        <pc:spChg chg="mod">
          <ac:chgData name="Shepherd, Jay" userId="df5e62e7-901c-4a45-ba46-b727b414c81c" providerId="ADAL" clId="{5B27FD7B-904B-46DC-AAF0-EAF7CDB1E149}" dt="2023-04-12T18:44:33.242" v="684" actId="404"/>
          <ac:spMkLst>
            <pc:docMk/>
            <pc:sldMk cId="215906520" sldId="264"/>
            <ac:spMk id="2" creationId="{10318BBA-A3FD-F445-3A71-DEFA003E1AF0}"/>
          </ac:spMkLst>
        </pc:spChg>
        <pc:spChg chg="mod">
          <ac:chgData name="Shepherd, Jay" userId="df5e62e7-901c-4a45-ba46-b727b414c81c" providerId="ADAL" clId="{5B27FD7B-904B-46DC-AAF0-EAF7CDB1E149}" dt="2023-04-12T18:45:38.056" v="736" actId="14100"/>
          <ac:spMkLst>
            <pc:docMk/>
            <pc:sldMk cId="215906520" sldId="264"/>
            <ac:spMk id="3" creationId="{42DCF8BF-B56C-ED5B-59DE-C6B23F4BF2F9}"/>
          </ac:spMkLst>
        </pc:spChg>
      </pc:sldChg>
      <pc:sldChg chg="addSp delSp modSp mod">
        <pc:chgData name="Shepherd, Jay" userId="df5e62e7-901c-4a45-ba46-b727b414c81c" providerId="ADAL" clId="{5B27FD7B-904B-46DC-AAF0-EAF7CDB1E149}" dt="2023-04-12T21:18:40.765" v="1500" actId="13244"/>
        <pc:sldMkLst>
          <pc:docMk/>
          <pc:sldMk cId="4115837391" sldId="265"/>
        </pc:sldMkLst>
        <pc:spChg chg="ord">
          <ac:chgData name="Shepherd, Jay" userId="df5e62e7-901c-4a45-ba46-b727b414c81c" providerId="ADAL" clId="{5B27FD7B-904B-46DC-AAF0-EAF7CDB1E149}" dt="2023-04-12T21:18:40.765" v="1500" actId="13244"/>
          <ac:spMkLst>
            <pc:docMk/>
            <pc:sldMk cId="4115837391" sldId="265"/>
            <ac:spMk id="2" creationId="{10C84115-DE8B-D0F3-0DCD-6E7C5024695C}"/>
          </ac:spMkLst>
        </pc:spChg>
        <pc:spChg chg="mod">
          <ac:chgData name="Shepherd, Jay" userId="df5e62e7-901c-4a45-ba46-b727b414c81c" providerId="ADAL" clId="{5B27FD7B-904B-46DC-AAF0-EAF7CDB1E149}" dt="2023-04-12T18:46:07.152" v="739" actId="14100"/>
          <ac:spMkLst>
            <pc:docMk/>
            <pc:sldMk cId="4115837391" sldId="265"/>
            <ac:spMk id="3" creationId="{06087F30-8FF4-BA18-55E4-E0268AFF1AB1}"/>
          </ac:spMkLst>
        </pc:spChg>
        <pc:spChg chg="mod">
          <ac:chgData name="Shepherd, Jay" userId="df5e62e7-901c-4a45-ba46-b727b414c81c" providerId="ADAL" clId="{5B27FD7B-904B-46DC-AAF0-EAF7CDB1E149}" dt="2023-04-12T18:46:30.557" v="789" actId="1076"/>
          <ac:spMkLst>
            <pc:docMk/>
            <pc:sldMk cId="4115837391" sldId="265"/>
            <ac:spMk id="4" creationId="{C1F30D09-0EE4-877A-C3F6-802A093412EE}"/>
          </ac:spMkLst>
        </pc:spChg>
        <pc:spChg chg="add del mod">
          <ac:chgData name="Shepherd, Jay" userId="df5e62e7-901c-4a45-ba46-b727b414c81c" providerId="ADAL" clId="{5B27FD7B-904B-46DC-AAF0-EAF7CDB1E149}" dt="2023-04-12T18:46:36.592" v="792" actId="478"/>
          <ac:spMkLst>
            <pc:docMk/>
            <pc:sldMk cId="4115837391" sldId="265"/>
            <ac:spMk id="6" creationId="{10843A77-CDB0-A301-FFB3-06FA4AABCCC4}"/>
          </ac:spMkLst>
        </pc:spChg>
        <pc:spChg chg="add mod">
          <ac:chgData name="Shepherd, Jay" userId="df5e62e7-901c-4a45-ba46-b727b414c81c" providerId="ADAL" clId="{5B27FD7B-904B-46DC-AAF0-EAF7CDB1E149}" dt="2023-04-12T18:46:51.524" v="816" actId="20577"/>
          <ac:spMkLst>
            <pc:docMk/>
            <pc:sldMk cId="4115837391" sldId="265"/>
            <ac:spMk id="7" creationId="{BD5C7420-2344-D062-F080-5C8C29099546}"/>
          </ac:spMkLst>
        </pc:spChg>
        <pc:spChg chg="add mod">
          <ac:chgData name="Shepherd, Jay" userId="df5e62e7-901c-4a45-ba46-b727b414c81c" providerId="ADAL" clId="{5B27FD7B-904B-46DC-AAF0-EAF7CDB1E149}" dt="2023-04-12T18:48:03.691" v="836" actId="20577"/>
          <ac:spMkLst>
            <pc:docMk/>
            <pc:sldMk cId="4115837391" sldId="265"/>
            <ac:spMk id="8" creationId="{D3CBCE28-14E8-B9A5-8D45-99C1D48752FB}"/>
          </ac:spMkLst>
        </pc:spChg>
        <pc:spChg chg="add del">
          <ac:chgData name="Shepherd, Jay" userId="df5e62e7-901c-4a45-ba46-b727b414c81c" providerId="ADAL" clId="{5B27FD7B-904B-46DC-AAF0-EAF7CDB1E149}" dt="2023-04-12T20:39:46.740" v="1133" actId="22"/>
          <ac:spMkLst>
            <pc:docMk/>
            <pc:sldMk cId="4115837391" sldId="265"/>
            <ac:spMk id="10" creationId="{F03FC619-C35A-B4E2-8578-A9A3834D14F3}"/>
          </ac:spMkLst>
        </pc:spChg>
        <pc:spChg chg="add del">
          <ac:chgData name="Shepherd, Jay" userId="df5e62e7-901c-4a45-ba46-b727b414c81c" providerId="ADAL" clId="{5B27FD7B-904B-46DC-AAF0-EAF7CDB1E149}" dt="2023-04-12T20:39:49.708" v="1135" actId="22"/>
          <ac:spMkLst>
            <pc:docMk/>
            <pc:sldMk cId="4115837391" sldId="265"/>
            <ac:spMk id="12" creationId="{93484EFB-4A60-F5FF-17BE-13F6FB603CD4}"/>
          </ac:spMkLst>
        </pc:spChg>
      </pc:sldChg>
      <pc:sldChg chg="addSp delSp modSp add del mod delCm modNotesTx">
        <pc:chgData name="Shepherd, Jay" userId="df5e62e7-901c-4a45-ba46-b727b414c81c" providerId="ADAL" clId="{5B27FD7B-904B-46DC-AAF0-EAF7CDB1E149}" dt="2023-04-12T21:41:01.452" v="1712" actId="47"/>
        <pc:sldMkLst>
          <pc:docMk/>
          <pc:sldMk cId="2317586596" sldId="573"/>
        </pc:sldMkLst>
        <pc:spChg chg="mod">
          <ac:chgData name="Shepherd, Jay" userId="df5e62e7-901c-4a45-ba46-b727b414c81c" providerId="ADAL" clId="{5B27FD7B-904B-46DC-AAF0-EAF7CDB1E149}" dt="2023-04-12T18:55:34" v="1058" actId="20577"/>
          <ac:spMkLst>
            <pc:docMk/>
            <pc:sldMk cId="2317586596" sldId="573"/>
            <ac:spMk id="2" creationId="{6BFC9D31-778E-42BC-BFB6-AB82101A5EE6}"/>
          </ac:spMkLst>
        </pc:spChg>
        <pc:spChg chg="mod">
          <ac:chgData name="Shepherd, Jay" userId="df5e62e7-901c-4a45-ba46-b727b414c81c" providerId="ADAL" clId="{5B27FD7B-904B-46DC-AAF0-EAF7CDB1E149}" dt="2023-04-12T18:55:05.553" v="1053"/>
          <ac:spMkLst>
            <pc:docMk/>
            <pc:sldMk cId="2317586596" sldId="573"/>
            <ac:spMk id="4" creationId="{CAD31F9F-4770-4421-9F6D-29B458855843}"/>
          </ac:spMkLst>
        </pc:spChg>
        <pc:spChg chg="add mod">
          <ac:chgData name="Shepherd, Jay" userId="df5e62e7-901c-4a45-ba46-b727b414c81c" providerId="ADAL" clId="{5B27FD7B-904B-46DC-AAF0-EAF7CDB1E149}" dt="2023-04-12T21:40:52.646" v="1709" actId="21"/>
          <ac:spMkLst>
            <pc:docMk/>
            <pc:sldMk cId="2317586596" sldId="573"/>
            <ac:spMk id="6" creationId="{4AB1E0A8-9E35-8DB4-1067-B383BB4D1388}"/>
          </ac:spMkLst>
        </pc:spChg>
        <pc:graphicFrameChg chg="del mod modGraphic">
          <ac:chgData name="Shepherd, Jay" userId="df5e62e7-901c-4a45-ba46-b727b414c81c" providerId="ADAL" clId="{5B27FD7B-904B-46DC-AAF0-EAF7CDB1E149}" dt="2023-04-12T21:40:52.646" v="1709" actId="21"/>
          <ac:graphicFrameMkLst>
            <pc:docMk/>
            <pc:sldMk cId="2317586596" sldId="573"/>
            <ac:graphicFrameMk id="5" creationId="{7233D5B3-EC03-4045-972C-F360798319BD}"/>
          </ac:graphicFrameMkLst>
        </pc:graphicFrameChg>
      </pc:sldChg>
      <pc:sldChg chg="modSp add del mod">
        <pc:chgData name="Shepherd, Jay" userId="df5e62e7-901c-4a45-ba46-b727b414c81c" providerId="ADAL" clId="{5B27FD7B-904B-46DC-AAF0-EAF7CDB1E149}" dt="2023-04-12T21:35:47.916" v="1619" actId="47"/>
        <pc:sldMkLst>
          <pc:docMk/>
          <pc:sldMk cId="1691566729" sldId="582"/>
        </pc:sldMkLst>
        <pc:spChg chg="mod">
          <ac:chgData name="Shepherd, Jay" userId="df5e62e7-901c-4a45-ba46-b727b414c81c" providerId="ADAL" clId="{5B27FD7B-904B-46DC-AAF0-EAF7CDB1E149}" dt="2023-04-12T21:35:23.174" v="1615" actId="368"/>
          <ac:spMkLst>
            <pc:docMk/>
            <pc:sldMk cId="1691566729" sldId="582"/>
            <ac:spMk id="4" creationId="{80B4512C-534E-47AE-A4B7-FF5DA7F76D2F}"/>
          </ac:spMkLst>
        </pc:spChg>
        <pc:spChg chg="mod">
          <ac:chgData name="Shepherd, Jay" userId="df5e62e7-901c-4a45-ba46-b727b414c81c" providerId="ADAL" clId="{5B27FD7B-904B-46DC-AAF0-EAF7CDB1E149}" dt="2023-04-12T21:33:50.475" v="1613" actId="20577"/>
          <ac:spMkLst>
            <pc:docMk/>
            <pc:sldMk cId="1691566729" sldId="582"/>
            <ac:spMk id="6" creationId="{6B15BC31-99E7-478A-BBAE-B53662DD92D8}"/>
          </ac:spMkLst>
        </pc:spChg>
      </pc:sldChg>
      <pc:sldChg chg="addSp delSp modSp add del mod ord modClrScheme delCm chgLayout">
        <pc:chgData name="Shepherd, Jay" userId="df5e62e7-901c-4a45-ba46-b727b414c81c" providerId="ADAL" clId="{5B27FD7B-904B-46DC-AAF0-EAF7CDB1E149}" dt="2023-04-12T21:39:12.962" v="1690" actId="47"/>
        <pc:sldMkLst>
          <pc:docMk/>
          <pc:sldMk cId="1297790351" sldId="2076136283"/>
        </pc:sldMkLst>
        <pc:spChg chg="mod ord">
          <ac:chgData name="Shepherd, Jay" userId="df5e62e7-901c-4a45-ba46-b727b414c81c" providerId="ADAL" clId="{5B27FD7B-904B-46DC-AAF0-EAF7CDB1E149}" dt="2023-04-12T21:38:35.199" v="1627" actId="700"/>
          <ac:spMkLst>
            <pc:docMk/>
            <pc:sldMk cId="1297790351" sldId="2076136283"/>
            <ac:spMk id="2" creationId="{00000000-0000-0000-0000-000000000000}"/>
          </ac:spMkLst>
        </pc:spChg>
        <pc:spChg chg="add del mod ord">
          <ac:chgData name="Shepherd, Jay" userId="df5e62e7-901c-4a45-ba46-b727b414c81c" providerId="ADAL" clId="{5B27FD7B-904B-46DC-AAF0-EAF7CDB1E149}" dt="2023-04-12T21:38:35.199" v="1627" actId="700"/>
          <ac:spMkLst>
            <pc:docMk/>
            <pc:sldMk cId="1297790351" sldId="2076136283"/>
            <ac:spMk id="3" creationId="{15F1DC04-7CD0-4C6E-7FAF-D2266BEE28F6}"/>
          </ac:spMkLst>
        </pc:spChg>
        <pc:spChg chg="mod ord">
          <ac:chgData name="Shepherd, Jay" userId="df5e62e7-901c-4a45-ba46-b727b414c81c" providerId="ADAL" clId="{5B27FD7B-904B-46DC-AAF0-EAF7CDB1E149}" dt="2023-04-12T21:38:35.199" v="1627" actId="700"/>
          <ac:spMkLst>
            <pc:docMk/>
            <pc:sldMk cId="1297790351" sldId="2076136283"/>
            <ac:spMk id="4" creationId="{00000000-0000-0000-0000-000000000000}"/>
          </ac:spMkLst>
        </pc:spChg>
        <pc:spChg chg="mod ord">
          <ac:chgData name="Shepherd, Jay" userId="df5e62e7-901c-4a45-ba46-b727b414c81c" providerId="ADAL" clId="{5B27FD7B-904B-46DC-AAF0-EAF7CDB1E149}" dt="2023-04-12T21:38:35.199" v="1627" actId="700"/>
          <ac:spMkLst>
            <pc:docMk/>
            <pc:sldMk cId="1297790351" sldId="2076136283"/>
            <ac:spMk id="27" creationId="{E0BE10D2-7D7E-42F6-B37B-C146A6C94EB6}"/>
          </ac:spMkLst>
        </pc:spChg>
        <pc:picChg chg="del">
          <ac:chgData name="Shepherd, Jay" userId="df5e62e7-901c-4a45-ba46-b727b414c81c" providerId="ADAL" clId="{5B27FD7B-904B-46DC-AAF0-EAF7CDB1E149}" dt="2023-04-12T21:38:42.841" v="1630" actId="21"/>
          <ac:picMkLst>
            <pc:docMk/>
            <pc:sldMk cId="1297790351" sldId="2076136283"/>
            <ac:picMk id="9" creationId="{A0747005-E51E-4856-8033-7132C66141B4}"/>
          </ac:picMkLst>
        </pc:picChg>
      </pc:sldChg>
      <pc:sldChg chg="addSp delSp modSp add del mod">
        <pc:chgData name="Shepherd, Jay" userId="df5e62e7-901c-4a45-ba46-b727b414c81c" providerId="ADAL" clId="{5B27FD7B-904B-46DC-AAF0-EAF7CDB1E149}" dt="2023-04-12T21:42:12.348" v="1717" actId="47"/>
        <pc:sldMkLst>
          <pc:docMk/>
          <pc:sldMk cId="3838501669" sldId="2076136284"/>
        </pc:sldMkLst>
        <pc:spChg chg="mod">
          <ac:chgData name="Shepherd, Jay" userId="df5e62e7-901c-4a45-ba46-b727b414c81c" providerId="ADAL" clId="{5B27FD7B-904B-46DC-AAF0-EAF7CDB1E149}" dt="2023-04-12T21:19:09.598" v="1503" actId="20577"/>
          <ac:spMkLst>
            <pc:docMk/>
            <pc:sldMk cId="3838501669" sldId="2076136284"/>
            <ac:spMk id="2" creationId="{6BFC9D31-778E-42BC-BFB6-AB82101A5EE6}"/>
          </ac:spMkLst>
        </pc:spChg>
        <pc:spChg chg="add mod">
          <ac:chgData name="Shepherd, Jay" userId="df5e62e7-901c-4a45-ba46-b727b414c81c" providerId="ADAL" clId="{5B27FD7B-904B-46DC-AAF0-EAF7CDB1E149}" dt="2023-04-12T21:42:08.321" v="1715" actId="21"/>
          <ac:spMkLst>
            <pc:docMk/>
            <pc:sldMk cId="3838501669" sldId="2076136284"/>
            <ac:spMk id="6" creationId="{1C45ABCD-40EF-757F-33BE-6920ED80D841}"/>
          </ac:spMkLst>
        </pc:spChg>
        <pc:graphicFrameChg chg="del modGraphic">
          <ac:chgData name="Shepherd, Jay" userId="df5e62e7-901c-4a45-ba46-b727b414c81c" providerId="ADAL" clId="{5B27FD7B-904B-46DC-AAF0-EAF7CDB1E149}" dt="2023-04-12T21:42:08.321" v="1715" actId="21"/>
          <ac:graphicFrameMkLst>
            <pc:docMk/>
            <pc:sldMk cId="3838501669" sldId="2076136284"/>
            <ac:graphicFrameMk id="5" creationId="{7233D5B3-EC03-4045-972C-F360798319BD}"/>
          </ac:graphicFrameMkLst>
        </pc:graphicFrameChg>
      </pc:sldChg>
      <pc:sldChg chg="addSp delSp modSp add del mod">
        <pc:chgData name="Shepherd, Jay" userId="df5e62e7-901c-4a45-ba46-b727b414c81c" providerId="ADAL" clId="{5B27FD7B-904B-46DC-AAF0-EAF7CDB1E149}" dt="2023-04-12T21:42:39.405" v="1723" actId="47"/>
        <pc:sldMkLst>
          <pc:docMk/>
          <pc:sldMk cId="917617137" sldId="2076136285"/>
        </pc:sldMkLst>
        <pc:spChg chg="mod">
          <ac:chgData name="Shepherd, Jay" userId="df5e62e7-901c-4a45-ba46-b727b414c81c" providerId="ADAL" clId="{5B27FD7B-904B-46DC-AAF0-EAF7CDB1E149}" dt="2023-04-12T21:42:30.693" v="1719" actId="21"/>
          <ac:spMkLst>
            <pc:docMk/>
            <pc:sldMk cId="917617137" sldId="2076136285"/>
            <ac:spMk id="2" creationId="{6BFC9D31-778E-42BC-BFB6-AB82101A5EE6}"/>
          </ac:spMkLst>
        </pc:spChg>
        <pc:spChg chg="add mod">
          <ac:chgData name="Shepherd, Jay" userId="df5e62e7-901c-4a45-ba46-b727b414c81c" providerId="ADAL" clId="{5B27FD7B-904B-46DC-AAF0-EAF7CDB1E149}" dt="2023-04-12T21:42:35.646" v="1721" actId="21"/>
          <ac:spMkLst>
            <pc:docMk/>
            <pc:sldMk cId="917617137" sldId="2076136285"/>
            <ac:spMk id="6" creationId="{974DC19B-6D26-4966-F3D5-15E531D58C82}"/>
          </ac:spMkLst>
        </pc:spChg>
        <pc:graphicFrameChg chg="del mod">
          <ac:chgData name="Shepherd, Jay" userId="df5e62e7-901c-4a45-ba46-b727b414c81c" providerId="ADAL" clId="{5B27FD7B-904B-46DC-AAF0-EAF7CDB1E149}" dt="2023-04-12T21:42:35.646" v="1721" actId="21"/>
          <ac:graphicFrameMkLst>
            <pc:docMk/>
            <pc:sldMk cId="917617137" sldId="2076136285"/>
            <ac:graphicFrameMk id="5" creationId="{7233D5B3-EC03-4045-972C-F360798319BD}"/>
          </ac:graphicFrameMkLst>
        </pc:graphicFrameChg>
      </pc:sldChg>
      <pc:sldChg chg="addSp delSp modSp new mod modClrScheme chgLayout">
        <pc:chgData name="Shepherd, Jay" userId="df5e62e7-901c-4a45-ba46-b727b414c81c" providerId="ADAL" clId="{5B27FD7B-904B-46DC-AAF0-EAF7CDB1E149}" dt="2023-04-12T21:45:02.539" v="1954" actId="962"/>
        <pc:sldMkLst>
          <pc:docMk/>
          <pc:sldMk cId="4156980817" sldId="2076136286"/>
        </pc:sldMkLst>
        <pc:spChg chg="del mod ord">
          <ac:chgData name="Shepherd, Jay" userId="df5e62e7-901c-4a45-ba46-b727b414c81c" providerId="ADAL" clId="{5B27FD7B-904B-46DC-AAF0-EAF7CDB1E149}" dt="2023-04-12T20:51:37.667" v="1172" actId="700"/>
          <ac:spMkLst>
            <pc:docMk/>
            <pc:sldMk cId="4156980817" sldId="2076136286"/>
            <ac:spMk id="2" creationId="{74A7E818-2EBB-4431-77AD-17F6ABE20D2E}"/>
          </ac:spMkLst>
        </pc:spChg>
        <pc:spChg chg="mod ord">
          <ac:chgData name="Shepherd, Jay" userId="df5e62e7-901c-4a45-ba46-b727b414c81c" providerId="ADAL" clId="{5B27FD7B-904B-46DC-AAF0-EAF7CDB1E149}" dt="2023-04-12T21:17:11.151" v="1489" actId="13244"/>
          <ac:spMkLst>
            <pc:docMk/>
            <pc:sldMk cId="4156980817" sldId="2076136286"/>
            <ac:spMk id="3" creationId="{B9C26CC2-3067-3912-698A-C2AAF4F9A81A}"/>
          </ac:spMkLst>
        </pc:spChg>
        <pc:spChg chg="mod ord">
          <ac:chgData name="Shepherd, Jay" userId="df5e62e7-901c-4a45-ba46-b727b414c81c" providerId="ADAL" clId="{5B27FD7B-904B-46DC-AAF0-EAF7CDB1E149}" dt="2023-04-12T21:17:18.367" v="1490" actId="13244"/>
          <ac:spMkLst>
            <pc:docMk/>
            <pc:sldMk cId="4156980817" sldId="2076136286"/>
            <ac:spMk id="4" creationId="{9785F6D5-AB1E-3E45-7938-4B07F58280A5}"/>
          </ac:spMkLst>
        </pc:spChg>
        <pc:spChg chg="del mod ord">
          <ac:chgData name="Shepherd, Jay" userId="df5e62e7-901c-4a45-ba46-b727b414c81c" providerId="ADAL" clId="{5B27FD7B-904B-46DC-AAF0-EAF7CDB1E149}" dt="2023-04-12T20:51:37.667" v="1172" actId="700"/>
          <ac:spMkLst>
            <pc:docMk/>
            <pc:sldMk cId="4156980817" sldId="2076136286"/>
            <ac:spMk id="5" creationId="{5F5EF7DC-029B-C46B-0B91-1E88162E675F}"/>
          </ac:spMkLst>
        </pc:spChg>
        <pc:spChg chg="add del mod">
          <ac:chgData name="Shepherd, Jay" userId="df5e62e7-901c-4a45-ba46-b727b414c81c" providerId="ADAL" clId="{5B27FD7B-904B-46DC-AAF0-EAF7CDB1E149}" dt="2023-04-12T21:44:00.527" v="1732" actId="478"/>
          <ac:spMkLst>
            <pc:docMk/>
            <pc:sldMk cId="4156980817" sldId="2076136286"/>
            <ac:spMk id="5" creationId="{C198BFF3-A6E2-ECE4-3F93-DE59DDD41F93}"/>
          </ac:spMkLst>
        </pc:spChg>
        <pc:spChg chg="del mod ord">
          <ac:chgData name="Shepherd, Jay" userId="df5e62e7-901c-4a45-ba46-b727b414c81c" providerId="ADAL" clId="{5B27FD7B-904B-46DC-AAF0-EAF7CDB1E149}" dt="2023-04-12T20:51:37.667" v="1172" actId="700"/>
          <ac:spMkLst>
            <pc:docMk/>
            <pc:sldMk cId="4156980817" sldId="2076136286"/>
            <ac:spMk id="6" creationId="{10C3F793-ACB4-D3BB-E42F-521EAC4050C7}"/>
          </ac:spMkLst>
        </pc:spChg>
        <pc:spChg chg="del mod ord">
          <ac:chgData name="Shepherd, Jay" userId="df5e62e7-901c-4a45-ba46-b727b414c81c" providerId="ADAL" clId="{5B27FD7B-904B-46DC-AAF0-EAF7CDB1E149}" dt="2023-04-12T20:51:37.667" v="1172" actId="700"/>
          <ac:spMkLst>
            <pc:docMk/>
            <pc:sldMk cId="4156980817" sldId="2076136286"/>
            <ac:spMk id="7" creationId="{1432BFC9-C21D-C818-90B1-A75F024F1E78}"/>
          </ac:spMkLst>
        </pc:spChg>
        <pc:spChg chg="del mod ord">
          <ac:chgData name="Shepherd, Jay" userId="df5e62e7-901c-4a45-ba46-b727b414c81c" providerId="ADAL" clId="{5B27FD7B-904B-46DC-AAF0-EAF7CDB1E149}" dt="2023-04-12T20:51:37.667" v="1172" actId="700"/>
          <ac:spMkLst>
            <pc:docMk/>
            <pc:sldMk cId="4156980817" sldId="2076136286"/>
            <ac:spMk id="8" creationId="{48206C93-93A3-8C95-9840-4CDF464F0F8D}"/>
          </ac:spMkLst>
        </pc:spChg>
        <pc:spChg chg="del mod ord">
          <ac:chgData name="Shepherd, Jay" userId="df5e62e7-901c-4a45-ba46-b727b414c81c" providerId="ADAL" clId="{5B27FD7B-904B-46DC-AAF0-EAF7CDB1E149}" dt="2023-04-12T20:51:37.667" v="1172" actId="700"/>
          <ac:spMkLst>
            <pc:docMk/>
            <pc:sldMk cId="4156980817" sldId="2076136286"/>
            <ac:spMk id="9" creationId="{9FD9BD5D-7162-94AC-4F19-A246E532F896}"/>
          </ac:spMkLst>
        </pc:spChg>
        <pc:spChg chg="add mod ord">
          <ac:chgData name="Shepherd, Jay" userId="df5e62e7-901c-4a45-ba46-b727b414c81c" providerId="ADAL" clId="{5B27FD7B-904B-46DC-AAF0-EAF7CDB1E149}" dt="2023-04-12T21:17:09.552" v="1488" actId="13244"/>
          <ac:spMkLst>
            <pc:docMk/>
            <pc:sldMk cId="4156980817" sldId="2076136286"/>
            <ac:spMk id="10" creationId="{9E7D799B-E22C-6FEA-E283-254F9FDB9636}"/>
          </ac:spMkLst>
        </pc:spChg>
        <pc:spChg chg="add del mod ord">
          <ac:chgData name="Shepherd, Jay" userId="df5e62e7-901c-4a45-ba46-b727b414c81c" providerId="ADAL" clId="{5B27FD7B-904B-46DC-AAF0-EAF7CDB1E149}" dt="2023-04-12T20:53:37.622" v="1215" actId="931"/>
          <ac:spMkLst>
            <pc:docMk/>
            <pc:sldMk cId="4156980817" sldId="2076136286"/>
            <ac:spMk id="11" creationId="{117BAA61-E61A-48FC-A99D-70583458B41D}"/>
          </ac:spMkLst>
        </pc:spChg>
        <pc:spChg chg="add del mod ord">
          <ac:chgData name="Shepherd, Jay" userId="df5e62e7-901c-4a45-ba46-b727b414c81c" providerId="ADAL" clId="{5B27FD7B-904B-46DC-AAF0-EAF7CDB1E149}" dt="2023-04-12T20:52:55.286" v="1205" actId="931"/>
          <ac:spMkLst>
            <pc:docMk/>
            <pc:sldMk cId="4156980817" sldId="2076136286"/>
            <ac:spMk id="12" creationId="{3951A26B-DBFD-3A97-6D36-063968A072AE}"/>
          </ac:spMkLst>
        </pc:spChg>
        <pc:spChg chg="add del mod ord">
          <ac:chgData name="Shepherd, Jay" userId="df5e62e7-901c-4a45-ba46-b727b414c81c" providerId="ADAL" clId="{5B27FD7B-904B-46DC-AAF0-EAF7CDB1E149}" dt="2023-04-12T20:53:41.918" v="1216" actId="931"/>
          <ac:spMkLst>
            <pc:docMk/>
            <pc:sldMk cId="4156980817" sldId="2076136286"/>
            <ac:spMk id="13" creationId="{FE3021A3-AD61-79AE-C71F-C7D7B368A730}"/>
          </ac:spMkLst>
        </pc:spChg>
        <pc:spChg chg="add del mod ord">
          <ac:chgData name="Shepherd, Jay" userId="df5e62e7-901c-4a45-ba46-b727b414c81c" providerId="ADAL" clId="{5B27FD7B-904B-46DC-AAF0-EAF7CDB1E149}" dt="2023-04-12T20:54:10.250" v="1221" actId="931"/>
          <ac:spMkLst>
            <pc:docMk/>
            <pc:sldMk cId="4156980817" sldId="2076136286"/>
            <ac:spMk id="14" creationId="{E2087405-27F4-72BB-C21F-C1319F70467E}"/>
          </ac:spMkLst>
        </pc:spChg>
        <pc:spChg chg="add del mod ord">
          <ac:chgData name="Shepherd, Jay" userId="df5e62e7-901c-4a45-ba46-b727b414c81c" providerId="ADAL" clId="{5B27FD7B-904B-46DC-AAF0-EAF7CDB1E149}" dt="2023-04-12T20:54:59.177" v="1225" actId="931"/>
          <ac:spMkLst>
            <pc:docMk/>
            <pc:sldMk cId="4156980817" sldId="2076136286"/>
            <ac:spMk id="15" creationId="{D49A9C8E-67F0-EBA0-61F9-E8B03C654B55}"/>
          </ac:spMkLst>
        </pc:spChg>
        <pc:spChg chg="add del mod ord">
          <ac:chgData name="Shepherd, Jay" userId="df5e62e7-901c-4a45-ba46-b727b414c81c" providerId="ADAL" clId="{5B27FD7B-904B-46DC-AAF0-EAF7CDB1E149}" dt="2023-04-12T20:55:51.928" v="1228"/>
          <ac:spMkLst>
            <pc:docMk/>
            <pc:sldMk cId="4156980817" sldId="2076136286"/>
            <ac:spMk id="16" creationId="{E23F0E73-BE43-B206-DB2D-DC0EC9DFE413}"/>
          </ac:spMkLst>
        </pc:spChg>
        <pc:spChg chg="add del mod">
          <ac:chgData name="Shepherd, Jay" userId="df5e62e7-901c-4a45-ba46-b727b414c81c" providerId="ADAL" clId="{5B27FD7B-904B-46DC-AAF0-EAF7CDB1E149}" dt="2023-04-12T20:53:21.477" v="1209" actId="21"/>
          <ac:spMkLst>
            <pc:docMk/>
            <pc:sldMk cId="4156980817" sldId="2076136286"/>
            <ac:spMk id="24" creationId="{54BFCC33-49C9-A5AA-AB81-B9C942A75683}"/>
          </ac:spMkLst>
        </pc:spChg>
        <pc:spChg chg="add del mod ord">
          <ac:chgData name="Shepherd, Jay" userId="df5e62e7-901c-4a45-ba46-b727b414c81c" providerId="ADAL" clId="{5B27FD7B-904B-46DC-AAF0-EAF7CDB1E149}" dt="2023-04-12T21:26:32.570" v="1549" actId="113"/>
          <ac:spMkLst>
            <pc:docMk/>
            <pc:sldMk cId="4156980817" sldId="2076136286"/>
            <ac:spMk id="36" creationId="{297AE91A-841A-3944-AD56-0A7E9A404009}"/>
          </ac:spMkLst>
        </pc:spChg>
        <pc:spChg chg="add del mod">
          <ac:chgData name="Shepherd, Jay" userId="df5e62e7-901c-4a45-ba46-b727b414c81c" providerId="ADAL" clId="{5B27FD7B-904B-46DC-AAF0-EAF7CDB1E149}" dt="2023-04-12T20:56:42.393" v="1240" actId="931"/>
          <ac:spMkLst>
            <pc:docMk/>
            <pc:sldMk cId="4156980817" sldId="2076136286"/>
            <ac:spMk id="38" creationId="{7CC62B16-2315-71A8-7FD6-A08D35EE3092}"/>
          </ac:spMkLst>
        </pc:spChg>
        <pc:spChg chg="add del mod">
          <ac:chgData name="Shepherd, Jay" userId="df5e62e7-901c-4a45-ba46-b727b414c81c" providerId="ADAL" clId="{5B27FD7B-904B-46DC-AAF0-EAF7CDB1E149}" dt="2023-04-12T21:03:29.850" v="1346" actId="21"/>
          <ac:spMkLst>
            <pc:docMk/>
            <pc:sldMk cId="4156980817" sldId="2076136286"/>
            <ac:spMk id="43" creationId="{88D54191-9EB7-E56F-D4DE-91E67A54A013}"/>
          </ac:spMkLst>
        </pc:spChg>
        <pc:spChg chg="add mod ord">
          <ac:chgData name="Shepherd, Jay" userId="df5e62e7-901c-4a45-ba46-b727b414c81c" providerId="ADAL" clId="{5B27FD7B-904B-46DC-AAF0-EAF7CDB1E149}" dt="2023-04-12T21:19:35.769" v="1505" actId="962"/>
          <ac:spMkLst>
            <pc:docMk/>
            <pc:sldMk cId="4156980817" sldId="2076136286"/>
            <ac:spMk id="44" creationId="{B23D232F-1CF8-A51D-EF6A-46758AADE85B}"/>
          </ac:spMkLst>
        </pc:spChg>
        <pc:spChg chg="add mod ord">
          <ac:chgData name="Shepherd, Jay" userId="df5e62e7-901c-4a45-ba46-b727b414c81c" providerId="ADAL" clId="{5B27FD7B-904B-46DC-AAF0-EAF7CDB1E149}" dt="2023-04-12T21:26:10.464" v="1544" actId="2085"/>
          <ac:spMkLst>
            <pc:docMk/>
            <pc:sldMk cId="4156980817" sldId="2076136286"/>
            <ac:spMk id="45" creationId="{B9D8E425-F46A-5E28-F8DB-022E5E6430AC}"/>
          </ac:spMkLst>
        </pc:spChg>
        <pc:picChg chg="add del mod">
          <ac:chgData name="Shepherd, Jay" userId="df5e62e7-901c-4a45-ba46-b727b414c81c" providerId="ADAL" clId="{5B27FD7B-904B-46DC-AAF0-EAF7CDB1E149}" dt="2023-04-12T20:52:37.147" v="1201" actId="931"/>
          <ac:picMkLst>
            <pc:docMk/>
            <pc:sldMk cId="4156980817" sldId="2076136286"/>
            <ac:picMk id="18" creationId="{41D4E146-8295-7218-506A-9179FED94ADB}"/>
          </ac:picMkLst>
        </pc:picChg>
        <pc:picChg chg="add del mod">
          <ac:chgData name="Shepherd, Jay" userId="df5e62e7-901c-4a45-ba46-b727b414c81c" providerId="ADAL" clId="{5B27FD7B-904B-46DC-AAF0-EAF7CDB1E149}" dt="2023-04-12T20:53:27.178" v="1214" actId="931"/>
          <ac:picMkLst>
            <pc:docMk/>
            <pc:sldMk cId="4156980817" sldId="2076136286"/>
            <ac:picMk id="20" creationId="{3C722D08-C1EC-C972-1A87-2DF51F2F5860}"/>
          </ac:picMkLst>
        </pc:picChg>
        <pc:picChg chg="add del mod ord modCrop">
          <ac:chgData name="Shepherd, Jay" userId="df5e62e7-901c-4a45-ba46-b727b414c81c" providerId="ADAL" clId="{5B27FD7B-904B-46DC-AAF0-EAF7CDB1E149}" dt="2023-04-12T21:44:04.071" v="1770" actId="962"/>
          <ac:picMkLst>
            <pc:docMk/>
            <pc:sldMk cId="4156980817" sldId="2076136286"/>
            <ac:picMk id="22" creationId="{46AB2F31-705B-63AE-A946-E5D10519DFF6}"/>
          </ac:picMkLst>
        </pc:picChg>
        <pc:picChg chg="add del mod ord">
          <ac:chgData name="Shepherd, Jay" userId="df5e62e7-901c-4a45-ba46-b727b414c81c" providerId="ADAL" clId="{5B27FD7B-904B-46DC-AAF0-EAF7CDB1E149}" dt="2023-04-12T20:56:36.767" v="1239" actId="478"/>
          <ac:picMkLst>
            <pc:docMk/>
            <pc:sldMk cId="4156980817" sldId="2076136286"/>
            <ac:picMk id="26" creationId="{4BA39208-3CC3-A2C7-5BD6-54E6EE96D8D7}"/>
          </ac:picMkLst>
        </pc:picChg>
        <pc:picChg chg="add mod ord">
          <ac:chgData name="Shepherd, Jay" userId="df5e62e7-901c-4a45-ba46-b727b414c81c" providerId="ADAL" clId="{5B27FD7B-904B-46DC-AAF0-EAF7CDB1E149}" dt="2023-04-12T21:44:38.513" v="1832" actId="962"/>
          <ac:picMkLst>
            <pc:docMk/>
            <pc:sldMk cId="4156980817" sldId="2076136286"/>
            <ac:picMk id="28" creationId="{C07D638F-426A-8310-83DE-8C2948FD75AF}"/>
          </ac:picMkLst>
        </pc:picChg>
        <pc:picChg chg="add del mod">
          <ac:chgData name="Shepherd, Jay" userId="df5e62e7-901c-4a45-ba46-b727b414c81c" providerId="ADAL" clId="{5B27FD7B-904B-46DC-AAF0-EAF7CDB1E149}" dt="2023-04-12T20:55:56.711" v="1229" actId="478"/>
          <ac:picMkLst>
            <pc:docMk/>
            <pc:sldMk cId="4156980817" sldId="2076136286"/>
            <ac:picMk id="30" creationId="{79E0D5DD-5E68-CB82-E9A6-20948C491D30}"/>
          </ac:picMkLst>
        </pc:picChg>
        <pc:picChg chg="add mod ord">
          <ac:chgData name="Shepherd, Jay" userId="df5e62e7-901c-4a45-ba46-b727b414c81c" providerId="ADAL" clId="{5B27FD7B-904B-46DC-AAF0-EAF7CDB1E149}" dt="2023-04-12T21:44:47.566" v="1890" actId="962"/>
          <ac:picMkLst>
            <pc:docMk/>
            <pc:sldMk cId="4156980817" sldId="2076136286"/>
            <ac:picMk id="32" creationId="{054E667D-5060-1FB0-8336-0F799754A41C}"/>
          </ac:picMkLst>
        </pc:picChg>
        <pc:picChg chg="add mod ord">
          <ac:chgData name="Shepherd, Jay" userId="df5e62e7-901c-4a45-ba46-b727b414c81c" providerId="ADAL" clId="{5B27FD7B-904B-46DC-AAF0-EAF7CDB1E149}" dt="2023-04-12T21:44:56.892" v="1916" actId="962"/>
          <ac:picMkLst>
            <pc:docMk/>
            <pc:sldMk cId="4156980817" sldId="2076136286"/>
            <ac:picMk id="34" creationId="{222B7F38-4018-35B6-D454-BD6BB520FBCE}"/>
          </ac:picMkLst>
        </pc:picChg>
        <pc:picChg chg="add mod ord">
          <ac:chgData name="Shepherd, Jay" userId="df5e62e7-901c-4a45-ba46-b727b414c81c" providerId="ADAL" clId="{5B27FD7B-904B-46DC-AAF0-EAF7CDB1E149}" dt="2023-04-12T21:45:02.539" v="1954" actId="962"/>
          <ac:picMkLst>
            <pc:docMk/>
            <pc:sldMk cId="4156980817" sldId="2076136286"/>
            <ac:picMk id="40" creationId="{2EE4AF38-1F08-155D-77CB-C41EC7213A8A}"/>
          </ac:picMkLst>
        </pc:picChg>
        <pc:picChg chg="add mod ord">
          <ac:chgData name="Shepherd, Jay" userId="df5e62e7-901c-4a45-ba46-b727b414c81c" providerId="ADAL" clId="{5B27FD7B-904B-46DC-AAF0-EAF7CDB1E149}" dt="2023-04-12T21:44:22.977" v="1788" actId="962"/>
          <ac:picMkLst>
            <pc:docMk/>
            <pc:sldMk cId="4156980817" sldId="2076136286"/>
            <ac:picMk id="42" creationId="{3556EBEE-5065-966B-17B1-6DE559F0CFE3}"/>
          </ac:picMkLst>
        </pc:picChg>
      </pc:sldChg>
      <pc:sldChg chg="modSp new mod">
        <pc:chgData name="Shepherd, Jay" userId="df5e62e7-901c-4a45-ba46-b727b414c81c" providerId="ADAL" clId="{5B27FD7B-904B-46DC-AAF0-EAF7CDB1E149}" dt="2023-04-12T21:53:06.029" v="2108" actId="6549"/>
        <pc:sldMkLst>
          <pc:docMk/>
          <pc:sldMk cId="389232004" sldId="2076136287"/>
        </pc:sldMkLst>
        <pc:spChg chg="mod">
          <ac:chgData name="Shepherd, Jay" userId="df5e62e7-901c-4a45-ba46-b727b414c81c" providerId="ADAL" clId="{5B27FD7B-904B-46DC-AAF0-EAF7CDB1E149}" dt="2023-04-12T21:35:45.266" v="1618"/>
          <ac:spMkLst>
            <pc:docMk/>
            <pc:sldMk cId="389232004" sldId="2076136287"/>
            <ac:spMk id="2" creationId="{705EAD33-3EA3-39FC-5965-9613887232AD}"/>
          </ac:spMkLst>
        </pc:spChg>
        <pc:spChg chg="mod">
          <ac:chgData name="Shepherd, Jay" userId="df5e62e7-901c-4a45-ba46-b727b414c81c" providerId="ADAL" clId="{5B27FD7B-904B-46DC-AAF0-EAF7CDB1E149}" dt="2023-04-12T21:53:06.029" v="2108" actId="6549"/>
          <ac:spMkLst>
            <pc:docMk/>
            <pc:sldMk cId="389232004" sldId="2076136287"/>
            <ac:spMk id="3" creationId="{35A1AD47-FC07-2DC0-7505-ACFD18C9A1D3}"/>
          </ac:spMkLst>
        </pc:spChg>
        <pc:spChg chg="ord">
          <ac:chgData name="Shepherd, Jay" userId="df5e62e7-901c-4a45-ba46-b727b414c81c" providerId="ADAL" clId="{5B27FD7B-904B-46DC-AAF0-EAF7CDB1E149}" dt="2023-04-12T21:37:43.444" v="1624" actId="13244"/>
          <ac:spMkLst>
            <pc:docMk/>
            <pc:sldMk cId="389232004" sldId="2076136287"/>
            <ac:spMk id="4" creationId="{D191DAEA-0C5F-A1A0-C3D5-05010FC195C5}"/>
          </ac:spMkLst>
        </pc:spChg>
      </pc:sldChg>
      <pc:sldChg chg="addSp delSp modSp new mod ord modNotesTx">
        <pc:chgData name="Shepherd, Jay" userId="df5e62e7-901c-4a45-ba46-b727b414c81c" providerId="ADAL" clId="{5B27FD7B-904B-46DC-AAF0-EAF7CDB1E149}" dt="2023-04-12T21:40:24.976" v="1707" actId="962"/>
        <pc:sldMkLst>
          <pc:docMk/>
          <pc:sldMk cId="3495969689" sldId="2076136288"/>
        </pc:sldMkLst>
        <pc:spChg chg="mod">
          <ac:chgData name="Shepherd, Jay" userId="df5e62e7-901c-4a45-ba46-b727b414c81c" providerId="ADAL" clId="{5B27FD7B-904B-46DC-AAF0-EAF7CDB1E149}" dt="2023-04-12T21:38:56.511" v="1685" actId="20577"/>
          <ac:spMkLst>
            <pc:docMk/>
            <pc:sldMk cId="3495969689" sldId="2076136288"/>
            <ac:spMk id="2" creationId="{B2F71694-AB74-B8EA-9F57-645727E92EE6}"/>
          </ac:spMkLst>
        </pc:spChg>
        <pc:spChg chg="del">
          <ac:chgData name="Shepherd, Jay" userId="df5e62e7-901c-4a45-ba46-b727b414c81c" providerId="ADAL" clId="{5B27FD7B-904B-46DC-AAF0-EAF7CDB1E149}" dt="2023-04-12T21:38:46.938" v="1631"/>
          <ac:spMkLst>
            <pc:docMk/>
            <pc:sldMk cId="3495969689" sldId="2076136288"/>
            <ac:spMk id="3" creationId="{F134B64E-C937-FAA6-2EAC-9810C0300EF1}"/>
          </ac:spMkLst>
        </pc:spChg>
        <pc:spChg chg="mod">
          <ac:chgData name="Shepherd, Jay" userId="df5e62e7-901c-4a45-ba46-b727b414c81c" providerId="ADAL" clId="{5B27FD7B-904B-46DC-AAF0-EAF7CDB1E149}" dt="2023-04-12T21:39:38.622" v="1695" actId="14100"/>
          <ac:spMkLst>
            <pc:docMk/>
            <pc:sldMk cId="3495969689" sldId="2076136288"/>
            <ac:spMk id="4" creationId="{37CB2FBA-5D06-6012-4F15-371C3F0D2EC1}"/>
          </ac:spMkLst>
        </pc:spChg>
        <pc:picChg chg="add mod modCrop">
          <ac:chgData name="Shepherd, Jay" userId="df5e62e7-901c-4a45-ba46-b727b414c81c" providerId="ADAL" clId="{5B27FD7B-904B-46DC-AAF0-EAF7CDB1E149}" dt="2023-04-12T21:40:24.976" v="1707" actId="962"/>
          <ac:picMkLst>
            <pc:docMk/>
            <pc:sldMk cId="3495969689" sldId="2076136288"/>
            <ac:picMk id="7" creationId="{0102B0F2-1907-8ECF-29F1-7A78EF304DBF}"/>
          </ac:picMkLst>
        </pc:picChg>
      </pc:sldChg>
      <pc:sldChg chg="addSp delSp modSp new mod">
        <pc:chgData name="Shepherd, Jay" userId="df5e62e7-901c-4a45-ba46-b727b414c81c" providerId="ADAL" clId="{5B27FD7B-904B-46DC-AAF0-EAF7CDB1E149}" dt="2023-04-12T21:43:24.059" v="1725" actId="13244"/>
        <pc:sldMkLst>
          <pc:docMk/>
          <pc:sldMk cId="3579108062" sldId="2076136289"/>
        </pc:sldMkLst>
        <pc:spChg chg="mod">
          <ac:chgData name="Shepherd, Jay" userId="df5e62e7-901c-4a45-ba46-b727b414c81c" providerId="ADAL" clId="{5B27FD7B-904B-46DC-AAF0-EAF7CDB1E149}" dt="2023-04-12T21:40:59.201" v="1711"/>
          <ac:spMkLst>
            <pc:docMk/>
            <pc:sldMk cId="3579108062" sldId="2076136289"/>
            <ac:spMk id="2" creationId="{3E7C49F9-AC14-852A-C203-729E9AB389C1}"/>
          </ac:spMkLst>
        </pc:spChg>
        <pc:spChg chg="del">
          <ac:chgData name="Shepherd, Jay" userId="df5e62e7-901c-4a45-ba46-b727b414c81c" providerId="ADAL" clId="{5B27FD7B-904B-46DC-AAF0-EAF7CDB1E149}" dt="2023-04-12T21:40:54.784" v="1710"/>
          <ac:spMkLst>
            <pc:docMk/>
            <pc:sldMk cId="3579108062" sldId="2076136289"/>
            <ac:spMk id="3" creationId="{E703AF98-3E38-9E1C-F6D6-7218A85EDBF8}"/>
          </ac:spMkLst>
        </pc:spChg>
        <pc:spChg chg="ord">
          <ac:chgData name="Shepherd, Jay" userId="df5e62e7-901c-4a45-ba46-b727b414c81c" providerId="ADAL" clId="{5B27FD7B-904B-46DC-AAF0-EAF7CDB1E149}" dt="2023-04-12T21:43:23.101" v="1724" actId="13244"/>
          <ac:spMkLst>
            <pc:docMk/>
            <pc:sldMk cId="3579108062" sldId="2076136289"/>
            <ac:spMk id="4" creationId="{5C120A2C-FB59-0029-A401-CCC411262F5F}"/>
          </ac:spMkLst>
        </pc:spChg>
        <pc:spChg chg="ord">
          <ac:chgData name="Shepherd, Jay" userId="df5e62e7-901c-4a45-ba46-b727b414c81c" providerId="ADAL" clId="{5B27FD7B-904B-46DC-AAF0-EAF7CDB1E149}" dt="2023-04-12T21:43:24.059" v="1725" actId="13244"/>
          <ac:spMkLst>
            <pc:docMk/>
            <pc:sldMk cId="3579108062" sldId="2076136289"/>
            <ac:spMk id="5" creationId="{06D22F3B-A2AB-EB44-E8DC-7DA97F51C500}"/>
          </ac:spMkLst>
        </pc:spChg>
        <pc:graphicFrameChg chg="add mod">
          <ac:chgData name="Shepherd, Jay" userId="df5e62e7-901c-4a45-ba46-b727b414c81c" providerId="ADAL" clId="{5B27FD7B-904B-46DC-AAF0-EAF7CDB1E149}" dt="2023-04-12T21:40:54.784" v="1710"/>
          <ac:graphicFrameMkLst>
            <pc:docMk/>
            <pc:sldMk cId="3579108062" sldId="2076136289"/>
            <ac:graphicFrameMk id="6" creationId="{0BD264C6-7869-89E0-0845-A8A3DD59BEDA}"/>
          </ac:graphicFrameMkLst>
        </pc:graphicFrameChg>
      </pc:sldChg>
      <pc:sldChg chg="addSp delSp modSp new mod">
        <pc:chgData name="Shepherd, Jay" userId="df5e62e7-901c-4a45-ba46-b727b414c81c" providerId="ADAL" clId="{5B27FD7B-904B-46DC-AAF0-EAF7CDB1E149}" dt="2023-04-12T21:43:35.684" v="1728" actId="13244"/>
        <pc:sldMkLst>
          <pc:docMk/>
          <pc:sldMk cId="1929890238" sldId="2076136290"/>
        </pc:sldMkLst>
        <pc:spChg chg="mod">
          <ac:chgData name="Shepherd, Jay" userId="df5e62e7-901c-4a45-ba46-b727b414c81c" providerId="ADAL" clId="{5B27FD7B-904B-46DC-AAF0-EAF7CDB1E149}" dt="2023-04-12T21:42:05.492" v="1714"/>
          <ac:spMkLst>
            <pc:docMk/>
            <pc:sldMk cId="1929890238" sldId="2076136290"/>
            <ac:spMk id="2" creationId="{9D40B489-CD96-6836-6649-50127E9958A0}"/>
          </ac:spMkLst>
        </pc:spChg>
        <pc:spChg chg="del">
          <ac:chgData name="Shepherd, Jay" userId="df5e62e7-901c-4a45-ba46-b727b414c81c" providerId="ADAL" clId="{5B27FD7B-904B-46DC-AAF0-EAF7CDB1E149}" dt="2023-04-12T21:42:10.475" v="1716"/>
          <ac:spMkLst>
            <pc:docMk/>
            <pc:sldMk cId="1929890238" sldId="2076136290"/>
            <ac:spMk id="3" creationId="{77249AE2-194B-6BFC-65FE-7156C59813AE}"/>
          </ac:spMkLst>
        </pc:spChg>
        <pc:spChg chg="ord">
          <ac:chgData name="Shepherd, Jay" userId="df5e62e7-901c-4a45-ba46-b727b414c81c" providerId="ADAL" clId="{5B27FD7B-904B-46DC-AAF0-EAF7CDB1E149}" dt="2023-04-12T21:43:35.684" v="1728" actId="13244"/>
          <ac:spMkLst>
            <pc:docMk/>
            <pc:sldMk cId="1929890238" sldId="2076136290"/>
            <ac:spMk id="4" creationId="{11BCEC05-7814-C499-4EB2-3E18F86F5AEF}"/>
          </ac:spMkLst>
        </pc:spChg>
        <pc:spChg chg="ord">
          <ac:chgData name="Shepherd, Jay" userId="df5e62e7-901c-4a45-ba46-b727b414c81c" providerId="ADAL" clId="{5B27FD7B-904B-46DC-AAF0-EAF7CDB1E149}" dt="2023-04-12T21:43:33.090" v="1726" actId="13244"/>
          <ac:spMkLst>
            <pc:docMk/>
            <pc:sldMk cId="1929890238" sldId="2076136290"/>
            <ac:spMk id="5" creationId="{53C3A4B6-C2AC-5025-FDBB-CD520AC1D59E}"/>
          </ac:spMkLst>
        </pc:spChg>
        <pc:graphicFrameChg chg="add mod">
          <ac:chgData name="Shepherd, Jay" userId="df5e62e7-901c-4a45-ba46-b727b414c81c" providerId="ADAL" clId="{5B27FD7B-904B-46DC-AAF0-EAF7CDB1E149}" dt="2023-04-12T21:42:10.475" v="1716"/>
          <ac:graphicFrameMkLst>
            <pc:docMk/>
            <pc:sldMk cId="1929890238" sldId="2076136290"/>
            <ac:graphicFrameMk id="6" creationId="{3C404480-2104-7228-1B60-33B501432848}"/>
          </ac:graphicFrameMkLst>
        </pc:graphicFrameChg>
      </pc:sldChg>
      <pc:sldChg chg="addSp delSp modSp new mod">
        <pc:chgData name="Shepherd, Jay" userId="df5e62e7-901c-4a45-ba46-b727b414c81c" providerId="ADAL" clId="{5B27FD7B-904B-46DC-AAF0-EAF7CDB1E149}" dt="2023-04-12T21:43:41.884" v="1730" actId="13244"/>
        <pc:sldMkLst>
          <pc:docMk/>
          <pc:sldMk cId="2938268334" sldId="2076136291"/>
        </pc:sldMkLst>
        <pc:spChg chg="mod">
          <ac:chgData name="Shepherd, Jay" userId="df5e62e7-901c-4a45-ba46-b727b414c81c" providerId="ADAL" clId="{5B27FD7B-904B-46DC-AAF0-EAF7CDB1E149}" dt="2023-04-12T21:42:32.442" v="1720"/>
          <ac:spMkLst>
            <pc:docMk/>
            <pc:sldMk cId="2938268334" sldId="2076136291"/>
            <ac:spMk id="2" creationId="{E0D16923-FB7C-47E5-5B60-B585E00D9891}"/>
          </ac:spMkLst>
        </pc:spChg>
        <pc:spChg chg="del">
          <ac:chgData name="Shepherd, Jay" userId="df5e62e7-901c-4a45-ba46-b727b414c81c" providerId="ADAL" clId="{5B27FD7B-904B-46DC-AAF0-EAF7CDB1E149}" dt="2023-04-12T21:42:37.827" v="1722"/>
          <ac:spMkLst>
            <pc:docMk/>
            <pc:sldMk cId="2938268334" sldId="2076136291"/>
            <ac:spMk id="3" creationId="{14E55A6C-0312-A522-FDF1-F67BA2EE52CB}"/>
          </ac:spMkLst>
        </pc:spChg>
        <pc:spChg chg="ord">
          <ac:chgData name="Shepherd, Jay" userId="df5e62e7-901c-4a45-ba46-b727b414c81c" providerId="ADAL" clId="{5B27FD7B-904B-46DC-AAF0-EAF7CDB1E149}" dt="2023-04-12T21:43:40.206" v="1729" actId="13244"/>
          <ac:spMkLst>
            <pc:docMk/>
            <pc:sldMk cId="2938268334" sldId="2076136291"/>
            <ac:spMk id="4" creationId="{EAE0B65C-EC21-756F-2F06-23EC4541B74F}"/>
          </ac:spMkLst>
        </pc:spChg>
        <pc:spChg chg="ord">
          <ac:chgData name="Shepherd, Jay" userId="df5e62e7-901c-4a45-ba46-b727b414c81c" providerId="ADAL" clId="{5B27FD7B-904B-46DC-AAF0-EAF7CDB1E149}" dt="2023-04-12T21:43:41.884" v="1730" actId="13244"/>
          <ac:spMkLst>
            <pc:docMk/>
            <pc:sldMk cId="2938268334" sldId="2076136291"/>
            <ac:spMk id="5" creationId="{B822A346-CEEB-5BD9-F423-5E78DD5785B0}"/>
          </ac:spMkLst>
        </pc:spChg>
        <pc:graphicFrameChg chg="add mod">
          <ac:chgData name="Shepherd, Jay" userId="df5e62e7-901c-4a45-ba46-b727b414c81c" providerId="ADAL" clId="{5B27FD7B-904B-46DC-AAF0-EAF7CDB1E149}" dt="2023-04-12T21:42:37.827" v="1722"/>
          <ac:graphicFrameMkLst>
            <pc:docMk/>
            <pc:sldMk cId="2938268334" sldId="2076136291"/>
            <ac:graphicFrameMk id="6" creationId="{0E7F73C3-BCE6-ACF4-F047-669A80D75570}"/>
          </ac:graphicFrameMkLst>
        </pc:graphicFrameChg>
      </pc:sldChg>
      <pc:sldChg chg="modSp new mod">
        <pc:chgData name="Shepherd, Jay" userId="df5e62e7-901c-4a45-ba46-b727b414c81c" providerId="ADAL" clId="{5B27FD7B-904B-46DC-AAF0-EAF7CDB1E149}" dt="2023-04-12T21:45:53.091" v="1966" actId="14100"/>
        <pc:sldMkLst>
          <pc:docMk/>
          <pc:sldMk cId="1280024432" sldId="2076136292"/>
        </pc:sldMkLst>
        <pc:spChg chg="mod">
          <ac:chgData name="Shepherd, Jay" userId="df5e62e7-901c-4a45-ba46-b727b414c81c" providerId="ADAL" clId="{5B27FD7B-904B-46DC-AAF0-EAF7CDB1E149}" dt="2023-04-12T21:45:51.033" v="1965" actId="14100"/>
          <ac:spMkLst>
            <pc:docMk/>
            <pc:sldMk cId="1280024432" sldId="2076136292"/>
            <ac:spMk id="2" creationId="{7D8A69C6-5158-3258-1F10-8FA8DC57D014}"/>
          </ac:spMkLst>
        </pc:spChg>
        <pc:spChg chg="mod">
          <ac:chgData name="Shepherd, Jay" userId="df5e62e7-901c-4a45-ba46-b727b414c81c" providerId="ADAL" clId="{5B27FD7B-904B-46DC-AAF0-EAF7CDB1E149}" dt="2023-04-12T21:45:53.091" v="1966" actId="14100"/>
          <ac:spMkLst>
            <pc:docMk/>
            <pc:sldMk cId="1280024432" sldId="2076136292"/>
            <ac:spMk id="3" creationId="{98E57FC5-DA8E-596B-8ED3-A8D974E95D4E}"/>
          </ac:spMkLst>
        </pc:spChg>
      </pc:sldChg>
      <pc:sldChg chg="modSp new mod">
        <pc:chgData name="Shepherd, Jay" userId="df5e62e7-901c-4a45-ba46-b727b414c81c" providerId="ADAL" clId="{5B27FD7B-904B-46DC-AAF0-EAF7CDB1E149}" dt="2023-04-12T21:49:42.179" v="2100" actId="13244"/>
        <pc:sldMkLst>
          <pc:docMk/>
          <pc:sldMk cId="2423780515" sldId="2076136293"/>
        </pc:sldMkLst>
        <pc:spChg chg="ord">
          <ac:chgData name="Shepherd, Jay" userId="df5e62e7-901c-4a45-ba46-b727b414c81c" providerId="ADAL" clId="{5B27FD7B-904B-46DC-AAF0-EAF7CDB1E149}" dt="2023-04-12T21:49:42.179" v="2100" actId="13244"/>
          <ac:spMkLst>
            <pc:docMk/>
            <pc:sldMk cId="2423780515" sldId="2076136293"/>
            <ac:spMk id="2" creationId="{83BC35E6-B7CA-4064-FC90-4ECEFECB01B3}"/>
          </ac:spMkLst>
        </pc:spChg>
        <pc:spChg chg="mod">
          <ac:chgData name="Shepherd, Jay" userId="df5e62e7-901c-4a45-ba46-b727b414c81c" providerId="ADAL" clId="{5B27FD7B-904B-46DC-AAF0-EAF7CDB1E149}" dt="2023-04-12T21:46:11.215" v="1977" actId="14100"/>
          <ac:spMkLst>
            <pc:docMk/>
            <pc:sldMk cId="2423780515" sldId="2076136293"/>
            <ac:spMk id="3" creationId="{3E746C45-74E2-0E70-A75E-D489E2C3D8D2}"/>
          </ac:spMkLst>
        </pc:spChg>
        <pc:spChg chg="mod">
          <ac:chgData name="Shepherd, Jay" userId="df5e62e7-901c-4a45-ba46-b727b414c81c" providerId="ADAL" clId="{5B27FD7B-904B-46DC-AAF0-EAF7CDB1E149}" dt="2023-04-12T21:46:13.346" v="1978" actId="14100"/>
          <ac:spMkLst>
            <pc:docMk/>
            <pc:sldMk cId="2423780515" sldId="2076136293"/>
            <ac:spMk id="4" creationId="{B9EB2826-1654-56D3-3F79-7C8AE08F32C9}"/>
          </ac:spMkLst>
        </pc:spChg>
      </pc:sldChg>
      <pc:sldChg chg="modSp new mod">
        <pc:chgData name="Shepherd, Jay" userId="df5e62e7-901c-4a45-ba46-b727b414c81c" providerId="ADAL" clId="{5B27FD7B-904B-46DC-AAF0-EAF7CDB1E149}" dt="2023-04-12T21:46:41.068" v="1990" actId="14100"/>
        <pc:sldMkLst>
          <pc:docMk/>
          <pc:sldMk cId="1645390047" sldId="2076136294"/>
        </pc:sldMkLst>
        <pc:spChg chg="mod">
          <ac:chgData name="Shepherd, Jay" userId="df5e62e7-901c-4a45-ba46-b727b414c81c" providerId="ADAL" clId="{5B27FD7B-904B-46DC-AAF0-EAF7CDB1E149}" dt="2023-04-12T21:46:38.963" v="1989" actId="14100"/>
          <ac:spMkLst>
            <pc:docMk/>
            <pc:sldMk cId="1645390047" sldId="2076136294"/>
            <ac:spMk id="2" creationId="{732DED31-FCEB-9750-2F45-8C3DDBD7B1BB}"/>
          </ac:spMkLst>
        </pc:spChg>
        <pc:spChg chg="mod">
          <ac:chgData name="Shepherd, Jay" userId="df5e62e7-901c-4a45-ba46-b727b414c81c" providerId="ADAL" clId="{5B27FD7B-904B-46DC-AAF0-EAF7CDB1E149}" dt="2023-04-12T21:46:41.068" v="1990" actId="14100"/>
          <ac:spMkLst>
            <pc:docMk/>
            <pc:sldMk cId="1645390047" sldId="2076136294"/>
            <ac:spMk id="3" creationId="{A66070BC-CBAB-DBB6-F7A4-B4DC4E9E8635}"/>
          </ac:spMkLst>
        </pc:spChg>
      </pc:sldChg>
      <pc:sldChg chg="modSp new mod">
        <pc:chgData name="Shepherd, Jay" userId="df5e62e7-901c-4a45-ba46-b727b414c81c" providerId="ADAL" clId="{5B27FD7B-904B-46DC-AAF0-EAF7CDB1E149}" dt="2023-04-12T21:49:50.476" v="2101" actId="13244"/>
        <pc:sldMkLst>
          <pc:docMk/>
          <pc:sldMk cId="2857767214" sldId="2076136295"/>
        </pc:sldMkLst>
        <pc:spChg chg="mod">
          <ac:chgData name="Shepherd, Jay" userId="df5e62e7-901c-4a45-ba46-b727b414c81c" providerId="ADAL" clId="{5B27FD7B-904B-46DC-AAF0-EAF7CDB1E149}" dt="2023-04-12T21:47:11.082" v="2005" actId="20577"/>
          <ac:spMkLst>
            <pc:docMk/>
            <pc:sldMk cId="2857767214" sldId="2076136295"/>
            <ac:spMk id="2" creationId="{ADD9BC5E-34FD-6E7A-2493-9ED03F890519}"/>
          </ac:spMkLst>
        </pc:spChg>
        <pc:spChg chg="mod">
          <ac:chgData name="Shepherd, Jay" userId="df5e62e7-901c-4a45-ba46-b727b414c81c" providerId="ADAL" clId="{5B27FD7B-904B-46DC-AAF0-EAF7CDB1E149}" dt="2023-04-12T21:49:20.488" v="2099" actId="20577"/>
          <ac:spMkLst>
            <pc:docMk/>
            <pc:sldMk cId="2857767214" sldId="2076136295"/>
            <ac:spMk id="3" creationId="{85ABEB9E-F51A-8563-EAC0-71D328ED4C00}"/>
          </ac:spMkLst>
        </pc:spChg>
        <pc:spChg chg="ord">
          <ac:chgData name="Shepherd, Jay" userId="df5e62e7-901c-4a45-ba46-b727b414c81c" providerId="ADAL" clId="{5B27FD7B-904B-46DC-AAF0-EAF7CDB1E149}" dt="2023-04-12T21:49:50.476" v="2101" actId="13244"/>
          <ac:spMkLst>
            <pc:docMk/>
            <pc:sldMk cId="2857767214" sldId="2076136295"/>
            <ac:spMk id="4" creationId="{9245A8DB-C35A-9987-D1EF-7E25E61880BC}"/>
          </ac:spMkLst>
        </pc:spChg>
      </pc:sldChg>
      <pc:sldChg chg="add">
        <pc:chgData name="Shepherd, Jay" userId="df5e62e7-901c-4a45-ba46-b727b414c81c" providerId="ADAL" clId="{5B27FD7B-904B-46DC-AAF0-EAF7CDB1E149}" dt="2023-04-12T21:53:19.455" v="2109"/>
        <pc:sldMkLst>
          <pc:docMk/>
          <pc:sldMk cId="3402378" sldId="2076136296"/>
        </pc:sldMkLst>
      </pc:sldChg>
      <pc:sldChg chg="add">
        <pc:chgData name="Shepherd, Jay" userId="df5e62e7-901c-4a45-ba46-b727b414c81c" providerId="ADAL" clId="{5B27FD7B-904B-46DC-AAF0-EAF7CDB1E149}" dt="2023-04-12T21:53:27.085" v="2110"/>
        <pc:sldMkLst>
          <pc:docMk/>
          <pc:sldMk cId="444836626" sldId="2076136297"/>
        </pc:sldMkLst>
      </pc:sldChg>
    </pc:docChg>
  </pc:docChgLst>
  <pc:docChgLst>
    <pc:chgData name="Shepherd, Jay" userId="df5e62e7-901c-4a45-ba46-b727b414c81c" providerId="ADAL" clId="{0B68DE7A-A70D-47E8-B310-81F66588E5C6}"/>
    <pc:docChg chg="undo custSel addSld delSld modSld sldOrd modSection">
      <pc:chgData name="Shepherd, Jay" userId="df5e62e7-901c-4a45-ba46-b727b414c81c" providerId="ADAL" clId="{0B68DE7A-A70D-47E8-B310-81F66588E5C6}" dt="2023-05-12T18:46:22.138" v="12183" actId="20577"/>
      <pc:docMkLst>
        <pc:docMk/>
      </pc:docMkLst>
      <pc:sldChg chg="modNotesTx">
        <pc:chgData name="Shepherd, Jay" userId="df5e62e7-901c-4a45-ba46-b727b414c81c" providerId="ADAL" clId="{0B68DE7A-A70D-47E8-B310-81F66588E5C6}" dt="2023-05-08T21:42:12.184" v="2339" actId="20577"/>
        <pc:sldMkLst>
          <pc:docMk/>
          <pc:sldMk cId="1049785936" sldId="256"/>
        </pc:sldMkLst>
      </pc:sldChg>
      <pc:sldChg chg="modSp mod modNotesTx">
        <pc:chgData name="Shepherd, Jay" userId="df5e62e7-901c-4a45-ba46-b727b414c81c" providerId="ADAL" clId="{0B68DE7A-A70D-47E8-B310-81F66588E5C6}" dt="2023-05-11T17:39:57.395" v="8023" actId="20577"/>
        <pc:sldMkLst>
          <pc:docMk/>
          <pc:sldMk cId="354730725" sldId="257"/>
        </pc:sldMkLst>
        <pc:spChg chg="mod">
          <ac:chgData name="Shepherd, Jay" userId="df5e62e7-901c-4a45-ba46-b727b414c81c" providerId="ADAL" clId="{0B68DE7A-A70D-47E8-B310-81F66588E5C6}" dt="2023-05-11T17:39:57.395" v="8023" actId="20577"/>
          <ac:spMkLst>
            <pc:docMk/>
            <pc:sldMk cId="354730725" sldId="257"/>
            <ac:spMk id="3" creationId="{020E7A2B-458A-B46A-38E8-7A3F4A053BE7}"/>
          </ac:spMkLst>
        </pc:spChg>
      </pc:sldChg>
      <pc:sldChg chg="modSp mod modNotesTx">
        <pc:chgData name="Shepherd, Jay" userId="df5e62e7-901c-4a45-ba46-b727b414c81c" providerId="ADAL" clId="{0B68DE7A-A70D-47E8-B310-81F66588E5C6}" dt="2023-05-11T17:39:47.377" v="8015" actId="20577"/>
        <pc:sldMkLst>
          <pc:docMk/>
          <pc:sldMk cId="3231808749" sldId="258"/>
        </pc:sldMkLst>
        <pc:spChg chg="mod">
          <ac:chgData name="Shepherd, Jay" userId="df5e62e7-901c-4a45-ba46-b727b414c81c" providerId="ADAL" clId="{0B68DE7A-A70D-47E8-B310-81F66588E5C6}" dt="2023-05-11T17:39:43.186" v="8011" actId="255"/>
          <ac:spMkLst>
            <pc:docMk/>
            <pc:sldMk cId="3231808749" sldId="258"/>
            <ac:spMk id="2" creationId="{E5DED7AB-18AC-E091-C073-F24FDAAA78B0}"/>
          </ac:spMkLst>
        </pc:spChg>
        <pc:spChg chg="mod">
          <ac:chgData name="Shepherd, Jay" userId="df5e62e7-901c-4a45-ba46-b727b414c81c" providerId="ADAL" clId="{0B68DE7A-A70D-47E8-B310-81F66588E5C6}" dt="2023-05-11T16:00:08.066" v="7975" actId="20577"/>
          <ac:spMkLst>
            <pc:docMk/>
            <pc:sldMk cId="3231808749" sldId="258"/>
            <ac:spMk id="3" creationId="{697A8EEF-5879-EF86-18B2-51F84EA7E245}"/>
          </ac:spMkLst>
        </pc:spChg>
      </pc:sldChg>
      <pc:sldChg chg="modNotesTx">
        <pc:chgData name="Shepherd, Jay" userId="df5e62e7-901c-4a45-ba46-b727b414c81c" providerId="ADAL" clId="{0B68DE7A-A70D-47E8-B310-81F66588E5C6}" dt="2023-05-08T21:42:47.808" v="2400"/>
        <pc:sldMkLst>
          <pc:docMk/>
          <pc:sldMk cId="2526916835" sldId="259"/>
        </pc:sldMkLst>
      </pc:sldChg>
      <pc:sldChg chg="modSp mod modNotesTx">
        <pc:chgData name="Shepherd, Jay" userId="df5e62e7-901c-4a45-ba46-b727b414c81c" providerId="ADAL" clId="{0B68DE7A-A70D-47E8-B310-81F66588E5C6}" dt="2023-05-11T17:41:14.547" v="8041" actId="20577"/>
        <pc:sldMkLst>
          <pc:docMk/>
          <pc:sldMk cId="923478536" sldId="260"/>
        </pc:sldMkLst>
        <pc:spChg chg="mod">
          <ac:chgData name="Shepherd, Jay" userId="df5e62e7-901c-4a45-ba46-b727b414c81c" providerId="ADAL" clId="{0B68DE7A-A70D-47E8-B310-81F66588E5C6}" dt="2023-05-11T17:41:14.547" v="8041" actId="20577"/>
          <ac:spMkLst>
            <pc:docMk/>
            <pc:sldMk cId="923478536" sldId="260"/>
            <ac:spMk id="3" creationId="{48C4D8B4-8C08-7503-A8A4-A17CB2DDD505}"/>
          </ac:spMkLst>
        </pc:spChg>
      </pc:sldChg>
      <pc:sldChg chg="modNotesTx">
        <pc:chgData name="Shepherd, Jay" userId="df5e62e7-901c-4a45-ba46-b727b414c81c" providerId="ADAL" clId="{0B68DE7A-A70D-47E8-B310-81F66588E5C6}" dt="2023-05-08T21:43:06.082" v="2423"/>
        <pc:sldMkLst>
          <pc:docMk/>
          <pc:sldMk cId="2507810159" sldId="262"/>
        </pc:sldMkLst>
      </pc:sldChg>
      <pc:sldChg chg="modSp mod modNotesTx">
        <pc:chgData name="Shepherd, Jay" userId="df5e62e7-901c-4a45-ba46-b727b414c81c" providerId="ADAL" clId="{0B68DE7A-A70D-47E8-B310-81F66588E5C6}" dt="2023-05-11T17:42:22.043" v="8065" actId="20577"/>
        <pc:sldMkLst>
          <pc:docMk/>
          <pc:sldMk cId="1309103925" sldId="263"/>
        </pc:sldMkLst>
        <pc:spChg chg="mod">
          <ac:chgData name="Shepherd, Jay" userId="df5e62e7-901c-4a45-ba46-b727b414c81c" providerId="ADAL" clId="{0B68DE7A-A70D-47E8-B310-81F66588E5C6}" dt="2023-05-11T17:42:22.043" v="8065" actId="20577"/>
          <ac:spMkLst>
            <pc:docMk/>
            <pc:sldMk cId="1309103925" sldId="263"/>
            <ac:spMk id="7" creationId="{3EDFB4AA-A589-6560-D091-FB9224A51F4E}"/>
          </ac:spMkLst>
        </pc:spChg>
      </pc:sldChg>
      <pc:sldChg chg="modNotesTx">
        <pc:chgData name="Shepherd, Jay" userId="df5e62e7-901c-4a45-ba46-b727b414c81c" providerId="ADAL" clId="{0B68DE7A-A70D-47E8-B310-81F66588E5C6}" dt="2023-05-12T17:34:26.143" v="12158" actId="20577"/>
        <pc:sldMkLst>
          <pc:docMk/>
          <pc:sldMk cId="215906520" sldId="264"/>
        </pc:sldMkLst>
      </pc:sldChg>
      <pc:sldChg chg="modSp mod modNotesTx">
        <pc:chgData name="Shepherd, Jay" userId="df5e62e7-901c-4a45-ba46-b727b414c81c" providerId="ADAL" clId="{0B68DE7A-A70D-47E8-B310-81F66588E5C6}" dt="2023-05-11T17:41:52.777" v="8057" actId="20577"/>
        <pc:sldMkLst>
          <pc:docMk/>
          <pc:sldMk cId="4115837391" sldId="265"/>
        </pc:sldMkLst>
        <pc:spChg chg="mod">
          <ac:chgData name="Shepherd, Jay" userId="df5e62e7-901c-4a45-ba46-b727b414c81c" providerId="ADAL" clId="{0B68DE7A-A70D-47E8-B310-81F66588E5C6}" dt="2023-05-11T17:41:50.681" v="8053" actId="20577"/>
          <ac:spMkLst>
            <pc:docMk/>
            <pc:sldMk cId="4115837391" sldId="265"/>
            <ac:spMk id="3" creationId="{06087F30-8FF4-BA18-55E4-E0268AFF1AB1}"/>
          </ac:spMkLst>
        </pc:spChg>
        <pc:spChg chg="mod">
          <ac:chgData name="Shepherd, Jay" userId="df5e62e7-901c-4a45-ba46-b727b414c81c" providerId="ADAL" clId="{0B68DE7A-A70D-47E8-B310-81F66588E5C6}" dt="2023-05-11T17:41:52.777" v="8057" actId="20577"/>
          <ac:spMkLst>
            <pc:docMk/>
            <pc:sldMk cId="4115837391" sldId="265"/>
            <ac:spMk id="7" creationId="{BD5C7420-2344-D062-F080-5C8C29099546}"/>
          </ac:spMkLst>
        </pc:spChg>
      </pc:sldChg>
      <pc:sldChg chg="add del">
        <pc:chgData name="Shepherd, Jay" userId="df5e62e7-901c-4a45-ba46-b727b414c81c" providerId="ADAL" clId="{0B68DE7A-A70D-47E8-B310-81F66588E5C6}" dt="2023-05-10T18:47:00.611" v="6424"/>
        <pc:sldMkLst>
          <pc:docMk/>
          <pc:sldMk cId="0" sldId="280"/>
        </pc:sldMkLst>
      </pc:sldChg>
      <pc:sldChg chg="add del">
        <pc:chgData name="Shepherd, Jay" userId="df5e62e7-901c-4a45-ba46-b727b414c81c" providerId="ADAL" clId="{0B68DE7A-A70D-47E8-B310-81F66588E5C6}" dt="2023-05-10T18:47:00.611" v="6424"/>
        <pc:sldMkLst>
          <pc:docMk/>
          <pc:sldMk cId="0" sldId="284"/>
        </pc:sldMkLst>
      </pc:sldChg>
      <pc:sldChg chg="addSp delSp modSp add del">
        <pc:chgData name="Shepherd, Jay" userId="df5e62e7-901c-4a45-ba46-b727b414c81c" providerId="ADAL" clId="{0B68DE7A-A70D-47E8-B310-81F66588E5C6}" dt="2023-05-11T23:26:44.966" v="11865" actId="13244"/>
        <pc:sldMkLst>
          <pc:docMk/>
          <pc:sldMk cId="0" sldId="285"/>
        </pc:sldMkLst>
        <pc:spChg chg="add del mod">
          <ac:chgData name="Shepherd, Jay" userId="df5e62e7-901c-4a45-ba46-b727b414c81c" providerId="ADAL" clId="{0B68DE7A-A70D-47E8-B310-81F66588E5C6}" dt="2023-05-11T23:23:38.004" v="11791"/>
          <ac:spMkLst>
            <pc:docMk/>
            <pc:sldMk cId="0" sldId="285"/>
            <ac:spMk id="2" creationId="{8E850301-C53E-6EF3-5832-7518046BDEBE}"/>
          </ac:spMkLst>
        </pc:spChg>
        <pc:spChg chg="add del mod">
          <ac:chgData name="Shepherd, Jay" userId="df5e62e7-901c-4a45-ba46-b727b414c81c" providerId="ADAL" clId="{0B68DE7A-A70D-47E8-B310-81F66588E5C6}" dt="2023-05-11T23:24:17.772" v="11812" actId="21"/>
          <ac:spMkLst>
            <pc:docMk/>
            <pc:sldMk cId="0" sldId="285"/>
            <ac:spMk id="3" creationId="{0404C0DF-BDDA-AF5C-3536-313467C1A4F9}"/>
          </ac:spMkLst>
        </pc:spChg>
        <pc:spChg chg="add mod">
          <ac:chgData name="Shepherd, Jay" userId="df5e62e7-901c-4a45-ba46-b727b414c81c" providerId="ADAL" clId="{0B68DE7A-A70D-47E8-B310-81F66588E5C6}" dt="2023-05-11T23:26:40.878" v="11862" actId="13244"/>
          <ac:spMkLst>
            <pc:docMk/>
            <pc:sldMk cId="0" sldId="285"/>
            <ac:spMk id="4" creationId="{C35748E0-A24F-908C-0174-AAEA6E7D9393}"/>
          </ac:spMkLst>
        </pc:spChg>
        <pc:spChg chg="add del mod">
          <ac:chgData name="Shepherd, Jay" userId="df5e62e7-901c-4a45-ba46-b727b414c81c" providerId="ADAL" clId="{0B68DE7A-A70D-47E8-B310-81F66588E5C6}" dt="2023-05-11T23:25:01.493" v="11827" actId="21"/>
          <ac:spMkLst>
            <pc:docMk/>
            <pc:sldMk cId="0" sldId="285"/>
            <ac:spMk id="5" creationId="{D700BCAE-16E9-358D-07E8-8A6D7F43730A}"/>
          </ac:spMkLst>
        </pc:spChg>
        <pc:spChg chg="add mod">
          <ac:chgData name="Shepherd, Jay" userId="df5e62e7-901c-4a45-ba46-b727b414c81c" providerId="ADAL" clId="{0B68DE7A-A70D-47E8-B310-81F66588E5C6}" dt="2023-05-11T23:26:44.966" v="11865" actId="13244"/>
          <ac:spMkLst>
            <pc:docMk/>
            <pc:sldMk cId="0" sldId="285"/>
            <ac:spMk id="6" creationId="{7A927000-DD45-EE7F-C3ED-792847B57E05}"/>
          </ac:spMkLst>
        </pc:spChg>
        <pc:spChg chg="add mod">
          <ac:chgData name="Shepherd, Jay" userId="df5e62e7-901c-4a45-ba46-b727b414c81c" providerId="ADAL" clId="{0B68DE7A-A70D-47E8-B310-81F66588E5C6}" dt="2023-05-11T23:26:36.740" v="11860" actId="13244"/>
          <ac:spMkLst>
            <pc:docMk/>
            <pc:sldMk cId="0" sldId="285"/>
            <ac:spMk id="7" creationId="{E8E142FB-C420-609B-40BF-7053489588D9}"/>
          </ac:spMkLst>
        </pc:spChg>
        <pc:spChg chg="del mod">
          <ac:chgData name="Shepherd, Jay" userId="df5e62e7-901c-4a45-ba46-b727b414c81c" providerId="ADAL" clId="{0B68DE7A-A70D-47E8-B310-81F66588E5C6}" dt="2023-05-11T23:26:09.463" v="11854" actId="478"/>
          <ac:spMkLst>
            <pc:docMk/>
            <pc:sldMk cId="0" sldId="285"/>
            <ac:spMk id="590" creationId="{00000000-0000-0000-0000-000000000000}"/>
          </ac:spMkLst>
        </pc:spChg>
        <pc:spChg chg="mod">
          <ac:chgData name="Shepherd, Jay" userId="df5e62e7-901c-4a45-ba46-b727b414c81c" providerId="ADAL" clId="{0B68DE7A-A70D-47E8-B310-81F66588E5C6}" dt="2023-05-11T23:26:39.074" v="11861" actId="13244"/>
          <ac:spMkLst>
            <pc:docMk/>
            <pc:sldMk cId="0" sldId="285"/>
            <ac:spMk id="591" creationId="{00000000-0000-0000-0000-000000000000}"/>
          </ac:spMkLst>
        </pc:spChg>
        <pc:spChg chg="del mod">
          <ac:chgData name="Shepherd, Jay" userId="df5e62e7-901c-4a45-ba46-b727b414c81c" providerId="ADAL" clId="{0B68DE7A-A70D-47E8-B310-81F66588E5C6}" dt="2023-05-11T23:25:23.642" v="11838" actId="21"/>
          <ac:spMkLst>
            <pc:docMk/>
            <pc:sldMk cId="0" sldId="285"/>
            <ac:spMk id="593" creationId="{00000000-0000-0000-0000-000000000000}"/>
          </ac:spMkLst>
        </pc:spChg>
        <pc:spChg chg="mod">
          <ac:chgData name="Shepherd, Jay" userId="df5e62e7-901c-4a45-ba46-b727b414c81c" providerId="ADAL" clId="{0B68DE7A-A70D-47E8-B310-81F66588E5C6}" dt="2023-05-11T23:26:15.262" v="11855" actId="13244"/>
          <ac:spMkLst>
            <pc:docMk/>
            <pc:sldMk cId="0" sldId="285"/>
            <ac:spMk id="596" creationId="{00000000-0000-0000-0000-000000000000}"/>
          </ac:spMkLst>
        </pc:spChg>
        <pc:picChg chg="mod">
          <ac:chgData name="Shepherd, Jay" userId="df5e62e7-901c-4a45-ba46-b727b414c81c" providerId="ADAL" clId="{0B68DE7A-A70D-47E8-B310-81F66588E5C6}" dt="2023-05-11T23:26:42.287" v="11863" actId="13244"/>
          <ac:picMkLst>
            <pc:docMk/>
            <pc:sldMk cId="0" sldId="285"/>
            <ac:picMk id="594" creationId="{00000000-0000-0000-0000-000000000000}"/>
          </ac:picMkLst>
        </pc:picChg>
        <pc:picChg chg="mod">
          <ac:chgData name="Shepherd, Jay" userId="df5e62e7-901c-4a45-ba46-b727b414c81c" providerId="ADAL" clId="{0B68DE7A-A70D-47E8-B310-81F66588E5C6}" dt="2023-05-11T23:26:43.704" v="11864" actId="13244"/>
          <ac:picMkLst>
            <pc:docMk/>
            <pc:sldMk cId="0" sldId="285"/>
            <ac:picMk id="595" creationId="{00000000-0000-0000-0000-000000000000}"/>
          </ac:picMkLst>
        </pc:picChg>
      </pc:sldChg>
      <pc:sldChg chg="addSp modSp add del mod">
        <pc:chgData name="Shepherd, Jay" userId="df5e62e7-901c-4a45-ba46-b727b414c81c" providerId="ADAL" clId="{0B68DE7A-A70D-47E8-B310-81F66588E5C6}" dt="2023-05-11T23:27:49.787" v="11942" actId="13244"/>
        <pc:sldMkLst>
          <pc:docMk/>
          <pc:sldMk cId="2024328356" sldId="294"/>
        </pc:sldMkLst>
        <pc:spChg chg="add mod">
          <ac:chgData name="Shepherd, Jay" userId="df5e62e7-901c-4a45-ba46-b727b414c81c" providerId="ADAL" clId="{0B68DE7A-A70D-47E8-B310-81F66588E5C6}" dt="2023-05-11T23:27:35.767" v="11940" actId="13244"/>
          <ac:spMkLst>
            <pc:docMk/>
            <pc:sldMk cId="2024328356" sldId="294"/>
            <ac:spMk id="2" creationId="{513AD1F3-7D0A-20E4-2AC3-27923FFC5E99}"/>
          </ac:spMkLst>
        </pc:spChg>
        <pc:picChg chg="mod">
          <ac:chgData name="Shepherd, Jay" userId="df5e62e7-901c-4a45-ba46-b727b414c81c" providerId="ADAL" clId="{0B68DE7A-A70D-47E8-B310-81F66588E5C6}" dt="2023-05-11T23:27:49.787" v="11942" actId="13244"/>
          <ac:picMkLst>
            <pc:docMk/>
            <pc:sldMk cId="2024328356" sldId="294"/>
            <ac:picMk id="4" creationId="{885C5AF4-0808-EACD-FB6C-6C4B813C08FF}"/>
          </ac:picMkLst>
        </pc:picChg>
        <pc:picChg chg="mod">
          <ac:chgData name="Shepherd, Jay" userId="df5e62e7-901c-4a45-ba46-b727b414c81c" providerId="ADAL" clId="{0B68DE7A-A70D-47E8-B310-81F66588E5C6}" dt="2023-05-11T23:27:22.955" v="11939" actId="962"/>
          <ac:picMkLst>
            <pc:docMk/>
            <pc:sldMk cId="2024328356" sldId="294"/>
            <ac:picMk id="5" creationId="{A93B3345-05D7-41C3-E534-C02763B7244D}"/>
          </ac:picMkLst>
        </pc:picChg>
        <pc:picChg chg="mod">
          <ac:chgData name="Shepherd, Jay" userId="df5e62e7-901c-4a45-ba46-b727b414c81c" providerId="ADAL" clId="{0B68DE7A-A70D-47E8-B310-81F66588E5C6}" dt="2023-05-11T23:27:47.541" v="11941" actId="13244"/>
          <ac:picMkLst>
            <pc:docMk/>
            <pc:sldMk cId="2024328356" sldId="294"/>
            <ac:picMk id="6" creationId="{B218379D-ACE4-5CD8-0A41-F42708F48D50}"/>
          </ac:picMkLst>
        </pc:picChg>
        <pc:picChg chg="mod">
          <ac:chgData name="Shepherd, Jay" userId="df5e62e7-901c-4a45-ba46-b727b414c81c" providerId="ADAL" clId="{0B68DE7A-A70D-47E8-B310-81F66588E5C6}" dt="2023-05-11T23:21:13.029" v="11691" actId="962"/>
          <ac:picMkLst>
            <pc:docMk/>
            <pc:sldMk cId="2024328356" sldId="294"/>
            <ac:picMk id="7" creationId="{0C2804F5-8CBC-2F93-1125-1E64423D8F06}"/>
          </ac:picMkLst>
        </pc:picChg>
        <pc:picChg chg="mod">
          <ac:chgData name="Shepherd, Jay" userId="df5e62e7-901c-4a45-ba46-b727b414c81c" providerId="ADAL" clId="{0B68DE7A-A70D-47E8-B310-81F66588E5C6}" dt="2023-05-11T23:20:56.049" v="11686" actId="962"/>
          <ac:picMkLst>
            <pc:docMk/>
            <pc:sldMk cId="2024328356" sldId="294"/>
            <ac:picMk id="8" creationId="{E822FA4D-BAF8-A242-8551-F777379F3563}"/>
          </ac:picMkLst>
        </pc:picChg>
        <pc:picChg chg="mod">
          <ac:chgData name="Shepherd, Jay" userId="df5e62e7-901c-4a45-ba46-b727b414c81c" providerId="ADAL" clId="{0B68DE7A-A70D-47E8-B310-81F66588E5C6}" dt="2023-05-11T23:21:29.813" v="11767" actId="962"/>
          <ac:picMkLst>
            <pc:docMk/>
            <pc:sldMk cId="2024328356" sldId="294"/>
            <ac:picMk id="9" creationId="{680BB1ED-32B2-7AAE-E24A-93EE8B5BBFD6}"/>
          </ac:picMkLst>
        </pc:picChg>
      </pc:sldChg>
      <pc:sldChg chg="addSp delSp modSp add mod modClrScheme chgLayout modNotesTx">
        <pc:chgData name="Shepherd, Jay" userId="df5e62e7-901c-4a45-ba46-b727b414c81c" providerId="ADAL" clId="{0B68DE7A-A70D-47E8-B310-81F66588E5C6}" dt="2023-05-10T16:29:40.564" v="6273"/>
        <pc:sldMkLst>
          <pc:docMk/>
          <pc:sldMk cId="979082058" sldId="389"/>
        </pc:sldMkLst>
        <pc:spChg chg="mod ord">
          <ac:chgData name="Shepherd, Jay" userId="df5e62e7-901c-4a45-ba46-b727b414c81c" providerId="ADAL" clId="{0B68DE7A-A70D-47E8-B310-81F66588E5C6}" dt="2023-05-10T16:20:05.986" v="6232" actId="700"/>
          <ac:spMkLst>
            <pc:docMk/>
            <pc:sldMk cId="979082058" sldId="389"/>
            <ac:spMk id="2" creationId="{00000000-0000-0000-0000-000000000000}"/>
          </ac:spMkLst>
        </pc:spChg>
        <pc:spChg chg="mod ord">
          <ac:chgData name="Shepherd, Jay" userId="df5e62e7-901c-4a45-ba46-b727b414c81c" providerId="ADAL" clId="{0B68DE7A-A70D-47E8-B310-81F66588E5C6}" dt="2023-05-10T16:20:05.986" v="6232" actId="700"/>
          <ac:spMkLst>
            <pc:docMk/>
            <pc:sldMk cId="979082058" sldId="389"/>
            <ac:spMk id="3" creationId="{2F20C5F8-E7F7-4978-981D-AC8EDC1545B3}"/>
          </ac:spMkLst>
        </pc:spChg>
        <pc:spChg chg="add del mod ord">
          <ac:chgData name="Shepherd, Jay" userId="df5e62e7-901c-4a45-ba46-b727b414c81c" providerId="ADAL" clId="{0B68DE7A-A70D-47E8-B310-81F66588E5C6}" dt="2023-05-10T16:20:11.643" v="6234"/>
          <ac:spMkLst>
            <pc:docMk/>
            <pc:sldMk cId="979082058" sldId="389"/>
            <ac:spMk id="4" creationId="{27B65D8A-98FA-6CCD-C4C0-687310CE736D}"/>
          </ac:spMkLst>
        </pc:spChg>
        <pc:spChg chg="add del mod ord">
          <ac:chgData name="Shepherd, Jay" userId="df5e62e7-901c-4a45-ba46-b727b414c81c" providerId="ADAL" clId="{0B68DE7A-A70D-47E8-B310-81F66588E5C6}" dt="2023-05-10T16:20:17.041" v="6236"/>
          <ac:spMkLst>
            <pc:docMk/>
            <pc:sldMk cId="979082058" sldId="389"/>
            <ac:spMk id="5" creationId="{35A45B09-DF3E-216C-F06F-CB5BCA10782F}"/>
          </ac:spMkLst>
        </pc:spChg>
        <pc:spChg chg="add mod">
          <ac:chgData name="Shepherd, Jay" userId="df5e62e7-901c-4a45-ba46-b727b414c81c" providerId="ADAL" clId="{0B68DE7A-A70D-47E8-B310-81F66588E5C6}" dt="2023-05-10T16:20:41.298" v="6244" actId="1076"/>
          <ac:spMkLst>
            <pc:docMk/>
            <pc:sldMk cId="979082058" sldId="389"/>
            <ac:spMk id="7" creationId="{67E3CFBC-AF73-0263-6B83-999B6D4ACD6A}"/>
          </ac:spMkLst>
        </pc:spChg>
        <pc:spChg chg="del">
          <ac:chgData name="Shepherd, Jay" userId="df5e62e7-901c-4a45-ba46-b727b414c81c" providerId="ADAL" clId="{0B68DE7A-A70D-47E8-B310-81F66588E5C6}" dt="2023-05-10T16:20:15.505" v="6235" actId="21"/>
          <ac:spMkLst>
            <pc:docMk/>
            <pc:sldMk cId="979082058" sldId="389"/>
            <ac:spMk id="9" creationId="{BED75CBA-2C84-48BD-B641-1337702DCE7E}"/>
          </ac:spMkLst>
        </pc:spChg>
        <pc:graphicFrameChg chg="add mod">
          <ac:chgData name="Shepherd, Jay" userId="df5e62e7-901c-4a45-ba46-b727b414c81c" providerId="ADAL" clId="{0B68DE7A-A70D-47E8-B310-81F66588E5C6}" dt="2023-05-10T16:20:45.892" v="6245" actId="1076"/>
          <ac:graphicFrameMkLst>
            <pc:docMk/>
            <pc:sldMk cId="979082058" sldId="389"/>
            <ac:graphicFrameMk id="6" creationId="{0E25C5DD-D713-2E1A-1935-D2E8429A82A3}"/>
          </ac:graphicFrameMkLst>
        </pc:graphicFrameChg>
        <pc:graphicFrameChg chg="del">
          <ac:chgData name="Shepherd, Jay" userId="df5e62e7-901c-4a45-ba46-b727b414c81c" providerId="ADAL" clId="{0B68DE7A-A70D-47E8-B310-81F66588E5C6}" dt="2023-05-10T16:20:09.588" v="6233" actId="21"/>
          <ac:graphicFrameMkLst>
            <pc:docMk/>
            <pc:sldMk cId="979082058" sldId="389"/>
            <ac:graphicFrameMk id="8" creationId="{16EF6CAD-2A1C-4CDF-9365-7507D0C78B09}"/>
          </ac:graphicFrameMkLst>
        </pc:graphicFrameChg>
      </pc:sldChg>
      <pc:sldChg chg="modSp add modNotesTx">
        <pc:chgData name="Shepherd, Jay" userId="df5e62e7-901c-4a45-ba46-b727b414c81c" providerId="ADAL" clId="{0B68DE7A-A70D-47E8-B310-81F66588E5C6}" dt="2023-05-11T23:07:10.441" v="9976" actId="20577"/>
        <pc:sldMkLst>
          <pc:docMk/>
          <pc:sldMk cId="3905114431" sldId="399"/>
        </pc:sldMkLst>
        <pc:spChg chg="mod">
          <ac:chgData name="Shepherd, Jay" userId="df5e62e7-901c-4a45-ba46-b727b414c81c" providerId="ADAL" clId="{0B68DE7A-A70D-47E8-B310-81F66588E5C6}" dt="2023-05-10T16:19:50.546" v="6231"/>
          <ac:spMkLst>
            <pc:docMk/>
            <pc:sldMk cId="3905114431" sldId="399"/>
            <ac:spMk id="4" creationId="{C553C702-5BF2-4A9D-A66B-E413EA8DF73F}"/>
          </ac:spMkLst>
        </pc:spChg>
      </pc:sldChg>
      <pc:sldChg chg="add del">
        <pc:chgData name="Shepherd, Jay" userId="df5e62e7-901c-4a45-ba46-b727b414c81c" providerId="ADAL" clId="{0B68DE7A-A70D-47E8-B310-81F66588E5C6}" dt="2023-05-10T18:47:00.611" v="6424"/>
        <pc:sldMkLst>
          <pc:docMk/>
          <pc:sldMk cId="48281947" sldId="420"/>
        </pc:sldMkLst>
      </pc:sldChg>
      <pc:sldChg chg="modSp add mod modNotesTx">
        <pc:chgData name="Shepherd, Jay" userId="df5e62e7-901c-4a45-ba46-b727b414c81c" providerId="ADAL" clId="{0B68DE7A-A70D-47E8-B310-81F66588E5C6}" dt="2023-05-11T23:07:42.401" v="9979" actId="207"/>
        <pc:sldMkLst>
          <pc:docMk/>
          <pc:sldMk cId="2739660199" sldId="760"/>
        </pc:sldMkLst>
        <pc:spChg chg="mod">
          <ac:chgData name="Shepherd, Jay" userId="df5e62e7-901c-4a45-ba46-b727b414c81c" providerId="ADAL" clId="{0B68DE7A-A70D-47E8-B310-81F66588E5C6}" dt="2023-05-11T23:07:42.401" v="9979" actId="207"/>
          <ac:spMkLst>
            <pc:docMk/>
            <pc:sldMk cId="2739660199" sldId="760"/>
            <ac:spMk id="3" creationId="{EF387A7C-E791-4449-A927-07054FDB2B57}"/>
          </ac:spMkLst>
        </pc:spChg>
        <pc:spChg chg="mod">
          <ac:chgData name="Shepherd, Jay" userId="df5e62e7-901c-4a45-ba46-b727b414c81c" providerId="ADAL" clId="{0B68DE7A-A70D-47E8-B310-81F66588E5C6}" dt="2023-05-11T15:53:28.277" v="7894"/>
          <ac:spMkLst>
            <pc:docMk/>
            <pc:sldMk cId="2739660199" sldId="760"/>
            <ac:spMk id="4" creationId="{E4470D0E-65CC-48A6-A5F7-EA476DF79E29}"/>
          </ac:spMkLst>
        </pc:spChg>
      </pc:sldChg>
      <pc:sldChg chg="modSp add del mod">
        <pc:chgData name="Shepherd, Jay" userId="df5e62e7-901c-4a45-ba46-b727b414c81c" providerId="ADAL" clId="{0B68DE7A-A70D-47E8-B310-81F66588E5C6}" dt="2023-05-11T23:18:02.881" v="11663" actId="20577"/>
        <pc:sldMkLst>
          <pc:docMk/>
          <pc:sldMk cId="4225399401" sldId="783"/>
        </pc:sldMkLst>
        <pc:spChg chg="mod">
          <ac:chgData name="Shepherd, Jay" userId="df5e62e7-901c-4a45-ba46-b727b414c81c" providerId="ADAL" clId="{0B68DE7A-A70D-47E8-B310-81F66588E5C6}" dt="2023-05-11T23:18:02.881" v="11663" actId="20577"/>
          <ac:spMkLst>
            <pc:docMk/>
            <pc:sldMk cId="4225399401" sldId="783"/>
            <ac:spMk id="6" creationId="{C5CF0E7D-68E6-6F1D-1E74-D0B2F5FB380F}"/>
          </ac:spMkLst>
        </pc:spChg>
        <pc:picChg chg="mod">
          <ac:chgData name="Shepherd, Jay" userId="df5e62e7-901c-4a45-ba46-b727b414c81c" providerId="ADAL" clId="{0B68DE7A-A70D-47E8-B310-81F66588E5C6}" dt="2023-05-11T23:12:45.714" v="11043" actId="962"/>
          <ac:picMkLst>
            <pc:docMk/>
            <pc:sldMk cId="4225399401" sldId="783"/>
            <ac:picMk id="8" creationId="{C7ADEE7E-B8B1-98DC-F03F-C0FD2E0B4E8C}"/>
          </ac:picMkLst>
        </pc:picChg>
      </pc:sldChg>
      <pc:sldChg chg="add del">
        <pc:chgData name="Shepherd, Jay" userId="df5e62e7-901c-4a45-ba46-b727b414c81c" providerId="ADAL" clId="{0B68DE7A-A70D-47E8-B310-81F66588E5C6}" dt="2023-05-10T18:47:00.611" v="6424"/>
        <pc:sldMkLst>
          <pc:docMk/>
          <pc:sldMk cId="1519529909" sldId="784"/>
        </pc:sldMkLst>
      </pc:sldChg>
      <pc:sldChg chg="add del">
        <pc:chgData name="Shepherd, Jay" userId="df5e62e7-901c-4a45-ba46-b727b414c81c" providerId="ADAL" clId="{0B68DE7A-A70D-47E8-B310-81F66588E5C6}" dt="2023-05-10T18:47:00.611" v="6424"/>
        <pc:sldMkLst>
          <pc:docMk/>
          <pc:sldMk cId="1100950671" sldId="786"/>
        </pc:sldMkLst>
      </pc:sldChg>
      <pc:sldChg chg="modSp add del">
        <pc:chgData name="Shepherd, Jay" userId="df5e62e7-901c-4a45-ba46-b727b414c81c" providerId="ADAL" clId="{0B68DE7A-A70D-47E8-B310-81F66588E5C6}" dt="2023-05-11T23:28:59.009" v="11954" actId="20577"/>
        <pc:sldMkLst>
          <pc:docMk/>
          <pc:sldMk cId="4207507545" sldId="788"/>
        </pc:sldMkLst>
        <pc:spChg chg="mod">
          <ac:chgData name="Shepherd, Jay" userId="df5e62e7-901c-4a45-ba46-b727b414c81c" providerId="ADAL" clId="{0B68DE7A-A70D-47E8-B310-81F66588E5C6}" dt="2023-05-11T23:28:59.009" v="11954" actId="20577"/>
          <ac:spMkLst>
            <pc:docMk/>
            <pc:sldMk cId="4207507545" sldId="788"/>
            <ac:spMk id="5" creationId="{195023E2-DBD4-4FCE-A616-608DD719BE67}"/>
          </ac:spMkLst>
        </pc:spChg>
      </pc:sldChg>
      <pc:sldChg chg="addSp delSp modSp add del mod modClrScheme chgLayout">
        <pc:chgData name="Shepherd, Jay" userId="df5e62e7-901c-4a45-ba46-b727b414c81c" providerId="ADAL" clId="{0B68DE7A-A70D-47E8-B310-81F66588E5C6}" dt="2023-05-11T23:18:14.871" v="11667" actId="20577"/>
        <pc:sldMkLst>
          <pc:docMk/>
          <pc:sldMk cId="645515353" sldId="790"/>
        </pc:sldMkLst>
        <pc:spChg chg="mod">
          <ac:chgData name="Shepherd, Jay" userId="df5e62e7-901c-4a45-ba46-b727b414c81c" providerId="ADAL" clId="{0B68DE7A-A70D-47E8-B310-81F66588E5C6}" dt="2023-05-10T18:54:20.748" v="6499" actId="962"/>
          <ac:spMkLst>
            <pc:docMk/>
            <pc:sldMk cId="645515353" sldId="790"/>
            <ac:spMk id="3" creationId="{78AAD2C2-3B25-6261-8FEC-45BBAF8E66FB}"/>
          </ac:spMkLst>
        </pc:spChg>
        <pc:spChg chg="mod">
          <ac:chgData name="Shepherd, Jay" userId="df5e62e7-901c-4a45-ba46-b727b414c81c" providerId="ADAL" clId="{0B68DE7A-A70D-47E8-B310-81F66588E5C6}" dt="2023-05-10T18:54:28.385" v="6501" actId="962"/>
          <ac:spMkLst>
            <pc:docMk/>
            <pc:sldMk cId="645515353" sldId="790"/>
            <ac:spMk id="4" creationId="{C2349CCE-906E-9C72-933A-5D7213985015}"/>
          </ac:spMkLst>
        </pc:spChg>
        <pc:spChg chg="mod">
          <ac:chgData name="Shepherd, Jay" userId="df5e62e7-901c-4a45-ba46-b727b414c81c" providerId="ADAL" clId="{0B68DE7A-A70D-47E8-B310-81F66588E5C6}" dt="2023-05-10T18:54:37.912" v="6502" actId="962"/>
          <ac:spMkLst>
            <pc:docMk/>
            <pc:sldMk cId="645515353" sldId="790"/>
            <ac:spMk id="5" creationId="{EC80B523-1ECB-F84F-D90A-82BBCECE5EBC}"/>
          </ac:spMkLst>
        </pc:spChg>
        <pc:spChg chg="add mod ord">
          <ac:chgData name="Shepherd, Jay" userId="df5e62e7-901c-4a45-ba46-b727b414c81c" providerId="ADAL" clId="{0B68DE7A-A70D-47E8-B310-81F66588E5C6}" dt="2023-05-11T23:18:14.871" v="11667" actId="20577"/>
          <ac:spMkLst>
            <pc:docMk/>
            <pc:sldMk cId="645515353" sldId="790"/>
            <ac:spMk id="6" creationId="{D8B6DAFF-48E6-DF10-0F85-89411AD8D6B1}"/>
          </ac:spMkLst>
        </pc:spChg>
        <pc:spChg chg="add del mod ord">
          <ac:chgData name="Shepherd, Jay" userId="df5e62e7-901c-4a45-ba46-b727b414c81c" providerId="ADAL" clId="{0B68DE7A-A70D-47E8-B310-81F66588E5C6}" dt="2023-05-11T23:13:27.080" v="11047" actId="478"/>
          <ac:spMkLst>
            <pc:docMk/>
            <pc:sldMk cId="645515353" sldId="790"/>
            <ac:spMk id="7" creationId="{6E025572-5D92-20C0-5385-5D28FF103AD1}"/>
          </ac:spMkLst>
        </pc:spChg>
        <pc:picChg chg="mod">
          <ac:chgData name="Shepherd, Jay" userId="df5e62e7-901c-4a45-ba46-b727b414c81c" providerId="ADAL" clId="{0B68DE7A-A70D-47E8-B310-81F66588E5C6}" dt="2023-05-11T23:13:05.480" v="11045" actId="1076"/>
          <ac:picMkLst>
            <pc:docMk/>
            <pc:sldMk cId="645515353" sldId="790"/>
            <ac:picMk id="8" creationId="{C7ADEE7E-B8B1-98DC-F03F-C0FD2E0B4E8C}"/>
          </ac:picMkLst>
        </pc:picChg>
      </pc:sldChg>
      <pc:sldChg chg="addSp modSp add del mod">
        <pc:chgData name="Shepherd, Jay" userId="df5e62e7-901c-4a45-ba46-b727b414c81c" providerId="ADAL" clId="{0B68DE7A-A70D-47E8-B310-81F66588E5C6}" dt="2023-05-11T23:15:30.529" v="11304" actId="20577"/>
        <pc:sldMkLst>
          <pc:docMk/>
          <pc:sldMk cId="3902859330" sldId="791"/>
        </pc:sldMkLst>
        <pc:spChg chg="add mod">
          <ac:chgData name="Shepherd, Jay" userId="df5e62e7-901c-4a45-ba46-b727b414c81c" providerId="ADAL" clId="{0B68DE7A-A70D-47E8-B310-81F66588E5C6}" dt="2023-05-11T23:15:30.529" v="11304" actId="20577"/>
          <ac:spMkLst>
            <pc:docMk/>
            <pc:sldMk cId="3902859330" sldId="791"/>
            <ac:spMk id="2" creationId="{A46702C9-A23D-3169-BAD3-307D7EC3259B}"/>
          </ac:spMkLst>
        </pc:spChg>
        <pc:graphicFrameChg chg="mod">
          <ac:chgData name="Shepherd, Jay" userId="df5e62e7-901c-4a45-ba46-b727b414c81c" providerId="ADAL" clId="{0B68DE7A-A70D-47E8-B310-81F66588E5C6}" dt="2023-05-10T23:20:53.154" v="7454" actId="962"/>
          <ac:graphicFrameMkLst>
            <pc:docMk/>
            <pc:sldMk cId="3902859330" sldId="791"/>
            <ac:graphicFrameMk id="5" creationId="{FAA983FE-F1BC-88D3-5023-EA1CA209A985}"/>
          </ac:graphicFrameMkLst>
        </pc:graphicFrameChg>
      </pc:sldChg>
      <pc:sldChg chg="modSp add del mod">
        <pc:chgData name="Shepherd, Jay" userId="df5e62e7-901c-4a45-ba46-b727b414c81c" providerId="ADAL" clId="{0B68DE7A-A70D-47E8-B310-81F66588E5C6}" dt="2023-05-11T23:18:07.209" v="11665" actId="20577"/>
        <pc:sldMkLst>
          <pc:docMk/>
          <pc:sldMk cId="143103127" sldId="792"/>
        </pc:sldMkLst>
        <pc:spChg chg="mod">
          <ac:chgData name="Shepherd, Jay" userId="df5e62e7-901c-4a45-ba46-b727b414c81c" providerId="ADAL" clId="{0B68DE7A-A70D-47E8-B310-81F66588E5C6}" dt="2023-05-11T23:18:07.209" v="11665" actId="20577"/>
          <ac:spMkLst>
            <pc:docMk/>
            <pc:sldMk cId="143103127" sldId="792"/>
            <ac:spMk id="6" creationId="{C5CF0E7D-68E6-6F1D-1E74-D0B2F5FB380F}"/>
          </ac:spMkLst>
        </pc:spChg>
        <pc:picChg chg="mod">
          <ac:chgData name="Shepherd, Jay" userId="df5e62e7-901c-4a45-ba46-b727b414c81c" providerId="ADAL" clId="{0B68DE7A-A70D-47E8-B310-81F66588E5C6}" dt="2023-05-11T23:12:23.994" v="10903" actId="962"/>
          <ac:picMkLst>
            <pc:docMk/>
            <pc:sldMk cId="143103127" sldId="792"/>
            <ac:picMk id="8" creationId="{C7ADEE7E-B8B1-98DC-F03F-C0FD2E0B4E8C}"/>
          </ac:picMkLst>
        </pc:picChg>
      </pc:sldChg>
      <pc:sldChg chg="modSp add del mod">
        <pc:chgData name="Shepherd, Jay" userId="df5e62e7-901c-4a45-ba46-b727b414c81c" providerId="ADAL" clId="{0B68DE7A-A70D-47E8-B310-81F66588E5C6}" dt="2023-05-10T23:20:24.475" v="7330" actId="962"/>
        <pc:sldMkLst>
          <pc:docMk/>
          <pc:sldMk cId="3140346678" sldId="1346"/>
        </pc:sldMkLst>
        <pc:picChg chg="mod">
          <ac:chgData name="Shepherd, Jay" userId="df5e62e7-901c-4a45-ba46-b727b414c81c" providerId="ADAL" clId="{0B68DE7A-A70D-47E8-B310-81F66588E5C6}" dt="2023-05-10T23:20:24.475" v="7330" actId="962"/>
          <ac:picMkLst>
            <pc:docMk/>
            <pc:sldMk cId="3140346678" sldId="1346"/>
            <ac:picMk id="4" creationId="{4C8030E8-A31D-1EBD-AC24-037B44F34DB3}"/>
          </ac:picMkLst>
        </pc:picChg>
      </pc:sldChg>
      <pc:sldChg chg="addSp delSp modSp add del mod">
        <pc:chgData name="Shepherd, Jay" userId="df5e62e7-901c-4a45-ba46-b727b414c81c" providerId="ADAL" clId="{0B68DE7A-A70D-47E8-B310-81F66588E5C6}" dt="2023-05-11T23:18:10.356" v="11666" actId="20577"/>
        <pc:sldMkLst>
          <pc:docMk/>
          <pc:sldMk cId="2569904964" sldId="1348"/>
        </pc:sldMkLst>
        <pc:spChg chg="mod">
          <ac:chgData name="Shepherd, Jay" userId="df5e62e7-901c-4a45-ba46-b727b414c81c" providerId="ADAL" clId="{0B68DE7A-A70D-47E8-B310-81F66588E5C6}" dt="2023-05-11T23:18:10.356" v="11666" actId="20577"/>
          <ac:spMkLst>
            <pc:docMk/>
            <pc:sldMk cId="2569904964" sldId="1348"/>
            <ac:spMk id="6" creationId="{C5CF0E7D-68E6-6F1D-1E74-D0B2F5FB380F}"/>
          </ac:spMkLst>
        </pc:spChg>
        <pc:picChg chg="add del mod">
          <ac:chgData name="Shepherd, Jay" userId="df5e62e7-901c-4a45-ba46-b727b414c81c" providerId="ADAL" clId="{0B68DE7A-A70D-47E8-B310-81F66588E5C6}" dt="2023-05-10T18:57:23.684" v="6971"/>
          <ac:picMkLst>
            <pc:docMk/>
            <pc:sldMk cId="2569904964" sldId="1348"/>
            <ac:picMk id="3" creationId="{FF0CBCA8-D2A8-1A4E-159A-E0E28271EDD6}"/>
          </ac:picMkLst>
        </pc:picChg>
        <pc:picChg chg="add del mod">
          <ac:chgData name="Shepherd, Jay" userId="df5e62e7-901c-4a45-ba46-b727b414c81c" providerId="ADAL" clId="{0B68DE7A-A70D-47E8-B310-81F66588E5C6}" dt="2023-05-10T18:57:46.777" v="7122" actId="962"/>
          <ac:picMkLst>
            <pc:docMk/>
            <pc:sldMk cId="2569904964" sldId="1348"/>
            <ac:picMk id="8" creationId="{C7ADEE7E-B8B1-98DC-F03F-C0FD2E0B4E8C}"/>
          </ac:picMkLst>
        </pc:picChg>
      </pc:sldChg>
      <pc:sldChg chg="addSp delSp modSp add del mod">
        <pc:chgData name="Shepherd, Jay" userId="df5e62e7-901c-4a45-ba46-b727b414c81c" providerId="ADAL" clId="{0B68DE7A-A70D-47E8-B310-81F66588E5C6}" dt="2023-05-11T23:19:35.766" v="11670" actId="13244"/>
        <pc:sldMkLst>
          <pc:docMk/>
          <pc:sldMk cId="4004787715" sldId="1349"/>
        </pc:sldMkLst>
        <pc:spChg chg="add del mod">
          <ac:chgData name="Shepherd, Jay" userId="df5e62e7-901c-4a45-ba46-b727b414c81c" providerId="ADAL" clId="{0B68DE7A-A70D-47E8-B310-81F66588E5C6}" dt="2023-05-11T23:15:43.865" v="11306" actId="33699"/>
          <ac:spMkLst>
            <pc:docMk/>
            <pc:sldMk cId="4004787715" sldId="1349"/>
            <ac:spMk id="2" creationId="{7C830ECE-AA5E-3B2B-7A73-440A6500D294}"/>
          </ac:spMkLst>
        </pc:spChg>
        <pc:spChg chg="add mod">
          <ac:chgData name="Shepherd, Jay" userId="df5e62e7-901c-4a45-ba46-b727b414c81c" providerId="ADAL" clId="{0B68DE7A-A70D-47E8-B310-81F66588E5C6}" dt="2023-05-11T23:19:35.766" v="11670" actId="13244"/>
          <ac:spMkLst>
            <pc:docMk/>
            <pc:sldMk cId="4004787715" sldId="1349"/>
            <ac:spMk id="3" creationId="{869EB2DE-037D-CAB0-F92D-1DCC7F4AAA78}"/>
          </ac:spMkLst>
        </pc:spChg>
        <pc:graphicFrameChg chg="mod">
          <ac:chgData name="Shepherd, Jay" userId="df5e62e7-901c-4a45-ba46-b727b414c81c" providerId="ADAL" clId="{0B68DE7A-A70D-47E8-B310-81F66588E5C6}" dt="2023-05-10T23:21:24.226" v="7646" actId="962"/>
          <ac:graphicFrameMkLst>
            <pc:docMk/>
            <pc:sldMk cId="4004787715" sldId="1349"/>
            <ac:graphicFrameMk id="5" creationId="{FAA983FE-F1BC-88D3-5023-EA1CA209A985}"/>
          </ac:graphicFrameMkLst>
        </pc:graphicFrameChg>
      </pc:sldChg>
      <pc:sldChg chg="addSp modSp add del mod">
        <pc:chgData name="Shepherd, Jay" userId="df5e62e7-901c-4a45-ba46-b727b414c81c" providerId="ADAL" clId="{0B68DE7A-A70D-47E8-B310-81F66588E5C6}" dt="2023-05-11T23:19:40.841" v="11671" actId="13244"/>
        <pc:sldMkLst>
          <pc:docMk/>
          <pc:sldMk cId="1549828043" sldId="1350"/>
        </pc:sldMkLst>
        <pc:spChg chg="add mod">
          <ac:chgData name="Shepherd, Jay" userId="df5e62e7-901c-4a45-ba46-b727b414c81c" providerId="ADAL" clId="{0B68DE7A-A70D-47E8-B310-81F66588E5C6}" dt="2023-05-11T23:19:40.841" v="11671" actId="13244"/>
          <ac:spMkLst>
            <pc:docMk/>
            <pc:sldMk cId="1549828043" sldId="1350"/>
            <ac:spMk id="2" creationId="{311FB619-18AD-625B-AC7D-AFE0E74A008A}"/>
          </ac:spMkLst>
        </pc:spChg>
        <pc:graphicFrameChg chg="mod">
          <ac:chgData name="Shepherd, Jay" userId="df5e62e7-901c-4a45-ba46-b727b414c81c" providerId="ADAL" clId="{0B68DE7A-A70D-47E8-B310-81F66588E5C6}" dt="2023-05-10T23:22:20.830" v="7738" actId="962"/>
          <ac:graphicFrameMkLst>
            <pc:docMk/>
            <pc:sldMk cId="1549828043" sldId="1350"/>
            <ac:graphicFrameMk id="3" creationId="{FBB3A0C0-D7D7-92EB-6822-AE21776C2CCD}"/>
          </ac:graphicFrameMkLst>
        </pc:graphicFrameChg>
      </pc:sldChg>
      <pc:sldChg chg="addSp modSp add del mod">
        <pc:chgData name="Shepherd, Jay" userId="df5e62e7-901c-4a45-ba46-b727b414c81c" providerId="ADAL" clId="{0B68DE7A-A70D-47E8-B310-81F66588E5C6}" dt="2023-05-11T23:19:18.420" v="11668" actId="13244"/>
        <pc:sldMkLst>
          <pc:docMk/>
          <pc:sldMk cId="3097724930" sldId="1351"/>
        </pc:sldMkLst>
        <pc:spChg chg="add mod">
          <ac:chgData name="Shepherd, Jay" userId="df5e62e7-901c-4a45-ba46-b727b414c81c" providerId="ADAL" clId="{0B68DE7A-A70D-47E8-B310-81F66588E5C6}" dt="2023-05-11T23:19:18.420" v="11668" actId="13244"/>
          <ac:spMkLst>
            <pc:docMk/>
            <pc:sldMk cId="3097724930" sldId="1351"/>
            <ac:spMk id="2" creationId="{FF135925-5BBF-55E1-A19B-58A00C532993}"/>
          </ac:spMkLst>
        </pc:spChg>
        <pc:graphicFrameChg chg="mod">
          <ac:chgData name="Shepherd, Jay" userId="df5e62e7-901c-4a45-ba46-b727b414c81c" providerId="ADAL" clId="{0B68DE7A-A70D-47E8-B310-81F66588E5C6}" dt="2023-05-10T18:57:08.481" v="6968" actId="962"/>
          <ac:graphicFrameMkLst>
            <pc:docMk/>
            <pc:sldMk cId="3097724930" sldId="1351"/>
            <ac:graphicFrameMk id="9" creationId="{9BCE5F7A-B912-4E35-B3E8-FFB2B4259EC2}"/>
          </ac:graphicFrameMkLst>
        </pc:graphicFrameChg>
      </pc:sldChg>
      <pc:sldChg chg="addSp modSp add del mod">
        <pc:chgData name="Shepherd, Jay" userId="df5e62e7-901c-4a45-ba46-b727b414c81c" providerId="ADAL" clId="{0B68DE7A-A70D-47E8-B310-81F66588E5C6}" dt="2023-05-11T23:21:39.072" v="11768" actId="13244"/>
        <pc:sldMkLst>
          <pc:docMk/>
          <pc:sldMk cId="457646286" sldId="1352"/>
        </pc:sldMkLst>
        <pc:spChg chg="add mod">
          <ac:chgData name="Shepherd, Jay" userId="df5e62e7-901c-4a45-ba46-b727b414c81c" providerId="ADAL" clId="{0B68DE7A-A70D-47E8-B310-81F66588E5C6}" dt="2023-05-11T23:17:23.128" v="11590" actId="20577"/>
          <ac:spMkLst>
            <pc:docMk/>
            <pc:sldMk cId="457646286" sldId="1352"/>
            <ac:spMk id="2" creationId="{1AB9253C-7A31-DCA6-1716-1A5B6713FA4B}"/>
          </ac:spMkLst>
        </pc:spChg>
        <pc:graphicFrameChg chg="mod">
          <ac:chgData name="Shepherd, Jay" userId="df5e62e7-901c-4a45-ba46-b727b414c81c" providerId="ADAL" clId="{0B68DE7A-A70D-47E8-B310-81F66588E5C6}" dt="2023-05-11T23:21:39.072" v="11768" actId="13244"/>
          <ac:graphicFrameMkLst>
            <pc:docMk/>
            <pc:sldMk cId="457646286" sldId="1352"/>
            <ac:graphicFrameMk id="4" creationId="{5D1FB724-21A4-2039-CC2F-2225D2ED087C}"/>
          </ac:graphicFrameMkLst>
        </pc:graphicFrameChg>
      </pc:sldChg>
      <pc:sldChg chg="modSp add del mod">
        <pc:chgData name="Shepherd, Jay" userId="df5e62e7-901c-4a45-ba46-b727b414c81c" providerId="ADAL" clId="{0B68DE7A-A70D-47E8-B310-81F66588E5C6}" dt="2023-05-11T23:28:25.604" v="11946" actId="20577"/>
        <pc:sldMkLst>
          <pc:docMk/>
          <pc:sldMk cId="97441353" sldId="1353"/>
        </pc:sldMkLst>
        <pc:spChg chg="mod">
          <ac:chgData name="Shepherd, Jay" userId="df5e62e7-901c-4a45-ba46-b727b414c81c" providerId="ADAL" clId="{0B68DE7A-A70D-47E8-B310-81F66588E5C6}" dt="2023-05-10T18:47:00.611" v="6424"/>
          <ac:spMkLst>
            <pc:docMk/>
            <pc:sldMk cId="97441353" sldId="1353"/>
            <ac:spMk id="2" creationId="{CF783CE8-8256-091B-6F23-5A1A43661419}"/>
          </ac:spMkLst>
        </pc:spChg>
        <pc:spChg chg="mod">
          <ac:chgData name="Shepherd, Jay" userId="df5e62e7-901c-4a45-ba46-b727b414c81c" providerId="ADAL" clId="{0B68DE7A-A70D-47E8-B310-81F66588E5C6}" dt="2023-05-11T23:28:25.604" v="11946" actId="20577"/>
          <ac:spMkLst>
            <pc:docMk/>
            <pc:sldMk cId="97441353" sldId="1353"/>
            <ac:spMk id="3" creationId="{778039AC-37FB-CD55-DC4E-BBB3371FCFF3}"/>
          </ac:spMkLst>
        </pc:spChg>
      </pc:sldChg>
      <pc:sldChg chg="add del">
        <pc:chgData name="Shepherd, Jay" userId="df5e62e7-901c-4a45-ba46-b727b414c81c" providerId="ADAL" clId="{0B68DE7A-A70D-47E8-B310-81F66588E5C6}" dt="2023-05-10T18:47:00.611" v="6424"/>
        <pc:sldMkLst>
          <pc:docMk/>
          <pc:sldMk cId="452666237" sldId="1354"/>
        </pc:sldMkLst>
      </pc:sldChg>
      <pc:sldChg chg="ord modNotesTx">
        <pc:chgData name="Shepherd, Jay" userId="df5e62e7-901c-4a45-ba46-b727b414c81c" providerId="ADAL" clId="{0B68DE7A-A70D-47E8-B310-81F66588E5C6}" dt="2023-05-12T16:56:45.373" v="12094" actId="20577"/>
        <pc:sldMkLst>
          <pc:docMk/>
          <pc:sldMk cId="4156980817" sldId="2076136286"/>
        </pc:sldMkLst>
      </pc:sldChg>
      <pc:sldChg chg="modSp mod ord modNotesTx">
        <pc:chgData name="Shepherd, Jay" userId="df5e62e7-901c-4a45-ba46-b727b414c81c" providerId="ADAL" clId="{0B68DE7A-A70D-47E8-B310-81F66588E5C6}" dt="2023-05-11T15:58:34.609" v="7973" actId="20577"/>
        <pc:sldMkLst>
          <pc:docMk/>
          <pc:sldMk cId="389232004" sldId="2076136287"/>
        </pc:sldMkLst>
        <pc:spChg chg="mod">
          <ac:chgData name="Shepherd, Jay" userId="df5e62e7-901c-4a45-ba46-b727b414c81c" providerId="ADAL" clId="{0B68DE7A-A70D-47E8-B310-81F66588E5C6}" dt="2023-05-11T15:58:34.609" v="7973" actId="20577"/>
          <ac:spMkLst>
            <pc:docMk/>
            <pc:sldMk cId="389232004" sldId="2076136287"/>
            <ac:spMk id="2" creationId="{705EAD33-3EA3-39FC-5965-9613887232AD}"/>
          </ac:spMkLst>
        </pc:spChg>
        <pc:spChg chg="mod">
          <ac:chgData name="Shepherd, Jay" userId="df5e62e7-901c-4a45-ba46-b727b414c81c" providerId="ADAL" clId="{0B68DE7A-A70D-47E8-B310-81F66588E5C6}" dt="2023-05-10T15:51:07.734" v="5781" actId="20577"/>
          <ac:spMkLst>
            <pc:docMk/>
            <pc:sldMk cId="389232004" sldId="2076136287"/>
            <ac:spMk id="3" creationId="{35A1AD47-FC07-2DC0-7505-ACFD18C9A1D3}"/>
          </ac:spMkLst>
        </pc:spChg>
      </pc:sldChg>
      <pc:sldChg chg="modNotesTx">
        <pc:chgData name="Shepherd, Jay" userId="df5e62e7-901c-4a45-ba46-b727b414c81c" providerId="ADAL" clId="{0B68DE7A-A70D-47E8-B310-81F66588E5C6}" dt="2023-05-08T21:42:20.298" v="2355" actId="20577"/>
        <pc:sldMkLst>
          <pc:docMk/>
          <pc:sldMk cId="3495969689" sldId="2076136288"/>
        </pc:sldMkLst>
      </pc:sldChg>
      <pc:sldChg chg="delCm modNotesTx">
        <pc:chgData name="Shepherd, Jay" userId="df5e62e7-901c-4a45-ba46-b727b414c81c" providerId="ADAL" clId="{0B68DE7A-A70D-47E8-B310-81F66588E5C6}" dt="2023-05-12T17:24:41.165" v="12101" actId="20577"/>
        <pc:sldMkLst>
          <pc:docMk/>
          <pc:sldMk cId="3579108062" sldId="2076136289"/>
        </pc:sldMkLst>
      </pc:sldChg>
      <pc:sldChg chg="modSp mod modNotesTx">
        <pc:chgData name="Shepherd, Jay" userId="df5e62e7-901c-4a45-ba46-b727b414c81c" providerId="ADAL" clId="{0B68DE7A-A70D-47E8-B310-81F66588E5C6}" dt="2023-05-12T18:46:22.138" v="12183" actId="20577"/>
        <pc:sldMkLst>
          <pc:docMk/>
          <pc:sldMk cId="1929890238" sldId="2076136290"/>
        </pc:sldMkLst>
        <pc:graphicFrameChg chg="mod modGraphic">
          <ac:chgData name="Shepherd, Jay" userId="df5e62e7-901c-4a45-ba46-b727b414c81c" providerId="ADAL" clId="{0B68DE7A-A70D-47E8-B310-81F66588E5C6}" dt="2023-05-12T18:46:22.138" v="12183" actId="20577"/>
          <ac:graphicFrameMkLst>
            <pc:docMk/>
            <pc:sldMk cId="1929890238" sldId="2076136290"/>
            <ac:graphicFrameMk id="6" creationId="{3C404480-2104-7228-1B60-33B501432848}"/>
          </ac:graphicFrameMkLst>
        </pc:graphicFrameChg>
      </pc:sldChg>
      <pc:sldChg chg="modNotesTx">
        <pc:chgData name="Shepherd, Jay" userId="df5e62e7-901c-4a45-ba46-b727b414c81c" providerId="ADAL" clId="{0B68DE7A-A70D-47E8-B310-81F66588E5C6}" dt="2023-05-10T15:49:27.911" v="5638"/>
        <pc:sldMkLst>
          <pc:docMk/>
          <pc:sldMk cId="2938268334" sldId="2076136291"/>
        </pc:sldMkLst>
      </pc:sldChg>
      <pc:sldChg chg="modSp mod modNotesTx">
        <pc:chgData name="Shepherd, Jay" userId="df5e62e7-901c-4a45-ba46-b727b414c81c" providerId="ADAL" clId="{0B68DE7A-A70D-47E8-B310-81F66588E5C6}" dt="2023-05-11T23:28:31.679" v="11948" actId="20577"/>
        <pc:sldMkLst>
          <pc:docMk/>
          <pc:sldMk cId="1280024432" sldId="2076136292"/>
        </pc:sldMkLst>
        <pc:spChg chg="mod">
          <ac:chgData name="Shepherd, Jay" userId="df5e62e7-901c-4a45-ba46-b727b414c81c" providerId="ADAL" clId="{0B68DE7A-A70D-47E8-B310-81F66588E5C6}" dt="2023-05-08T22:41:52.211" v="3171" actId="27636"/>
          <ac:spMkLst>
            <pc:docMk/>
            <pc:sldMk cId="1280024432" sldId="2076136292"/>
            <ac:spMk id="2" creationId="{7D8A69C6-5158-3258-1F10-8FA8DC57D014}"/>
          </ac:spMkLst>
        </pc:spChg>
        <pc:spChg chg="mod">
          <ac:chgData name="Shepherd, Jay" userId="df5e62e7-901c-4a45-ba46-b727b414c81c" providerId="ADAL" clId="{0B68DE7A-A70D-47E8-B310-81F66588E5C6}" dt="2023-05-11T23:28:31.679" v="11948" actId="20577"/>
          <ac:spMkLst>
            <pc:docMk/>
            <pc:sldMk cId="1280024432" sldId="2076136292"/>
            <ac:spMk id="3" creationId="{98E57FC5-DA8E-596B-8ED3-A8D974E95D4E}"/>
          </ac:spMkLst>
        </pc:spChg>
      </pc:sldChg>
      <pc:sldChg chg="modSp mod modNotesTx">
        <pc:chgData name="Shepherd, Jay" userId="df5e62e7-901c-4a45-ba46-b727b414c81c" providerId="ADAL" clId="{0B68DE7A-A70D-47E8-B310-81F66588E5C6}" dt="2023-05-10T15:33:13.552" v="5389" actId="20577"/>
        <pc:sldMkLst>
          <pc:docMk/>
          <pc:sldMk cId="2423780515" sldId="2076136293"/>
        </pc:sldMkLst>
        <pc:spChg chg="mod">
          <ac:chgData name="Shepherd, Jay" userId="df5e62e7-901c-4a45-ba46-b727b414c81c" providerId="ADAL" clId="{0B68DE7A-A70D-47E8-B310-81F66588E5C6}" dt="2023-05-08T22:45:17.549" v="3233" actId="368"/>
          <ac:spMkLst>
            <pc:docMk/>
            <pc:sldMk cId="2423780515" sldId="2076136293"/>
            <ac:spMk id="4" creationId="{B9EB2826-1654-56D3-3F79-7C8AE08F32C9}"/>
          </ac:spMkLst>
        </pc:spChg>
      </pc:sldChg>
      <pc:sldChg chg="modSp mod modNotesTx">
        <pc:chgData name="Shepherd, Jay" userId="df5e62e7-901c-4a45-ba46-b727b414c81c" providerId="ADAL" clId="{0B68DE7A-A70D-47E8-B310-81F66588E5C6}" dt="2023-05-12T17:38:23.628" v="12169" actId="27636"/>
        <pc:sldMkLst>
          <pc:docMk/>
          <pc:sldMk cId="1645390047" sldId="2076136294"/>
        </pc:sldMkLst>
        <pc:spChg chg="mod">
          <ac:chgData name="Shepherd, Jay" userId="df5e62e7-901c-4a45-ba46-b727b414c81c" providerId="ADAL" clId="{0B68DE7A-A70D-47E8-B310-81F66588E5C6}" dt="2023-05-12T17:38:21.662" v="12167" actId="14100"/>
          <ac:spMkLst>
            <pc:docMk/>
            <pc:sldMk cId="1645390047" sldId="2076136294"/>
            <ac:spMk id="2" creationId="{732DED31-FCEB-9750-2F45-8C3DDBD7B1BB}"/>
          </ac:spMkLst>
        </pc:spChg>
        <pc:spChg chg="mod">
          <ac:chgData name="Shepherd, Jay" userId="df5e62e7-901c-4a45-ba46-b727b414c81c" providerId="ADAL" clId="{0B68DE7A-A70D-47E8-B310-81F66588E5C6}" dt="2023-05-12T17:38:23.628" v="12169" actId="27636"/>
          <ac:spMkLst>
            <pc:docMk/>
            <pc:sldMk cId="1645390047" sldId="2076136294"/>
            <ac:spMk id="3" creationId="{A66070BC-CBAB-DBB6-F7A4-B4DC4E9E8635}"/>
          </ac:spMkLst>
        </pc:spChg>
      </pc:sldChg>
      <pc:sldChg chg="modSp mod addCm delCm modNotesTx">
        <pc:chgData name="Shepherd, Jay" userId="df5e62e7-901c-4a45-ba46-b727b414c81c" providerId="ADAL" clId="{0B68DE7A-A70D-47E8-B310-81F66588E5C6}" dt="2023-05-12T17:38:49.792" v="12170"/>
        <pc:sldMkLst>
          <pc:docMk/>
          <pc:sldMk cId="2857767214" sldId="2076136295"/>
        </pc:sldMkLst>
        <pc:spChg chg="mod">
          <ac:chgData name="Shepherd, Jay" userId="df5e62e7-901c-4a45-ba46-b727b414c81c" providerId="ADAL" clId="{0B68DE7A-A70D-47E8-B310-81F66588E5C6}" dt="2023-05-11T17:43:23.281" v="8069" actId="20577"/>
          <ac:spMkLst>
            <pc:docMk/>
            <pc:sldMk cId="2857767214" sldId="2076136295"/>
            <ac:spMk id="3" creationId="{85ABEB9E-F51A-8563-EAC0-71D328ED4C00}"/>
          </ac:spMkLst>
        </pc:spChg>
        <pc:extLst>
          <p:ext xmlns:p="http://schemas.openxmlformats.org/presentationml/2006/main" uri="{D6D511B9-2390-475A-947B-AFAB55BFBCF1}">
            <pc226:cmChg xmlns:pc226="http://schemas.microsoft.com/office/powerpoint/2022/06/main/command" chg="add del">
              <pc226:chgData name="Shepherd, Jay" userId="df5e62e7-901c-4a45-ba46-b727b414c81c" providerId="ADAL" clId="{0B68DE7A-A70D-47E8-B310-81F66588E5C6}" dt="2023-05-12T17:38:49.792" v="12170"/>
              <pc2:cmMkLst xmlns:pc2="http://schemas.microsoft.com/office/powerpoint/2019/9/main/command">
                <pc:docMk/>
                <pc:sldMk cId="2857767214" sldId="2076136295"/>
                <pc2:cmMk id="{32EB0A3B-89DB-4FB0-A114-9AA3F5744167}"/>
              </pc2:cmMkLst>
            </pc226:cmChg>
          </p:ext>
        </pc:extLst>
      </pc:sldChg>
      <pc:sldChg chg="modSp mod ord modNotesTx">
        <pc:chgData name="Shepherd, Jay" userId="df5e62e7-901c-4a45-ba46-b727b414c81c" providerId="ADAL" clId="{0B68DE7A-A70D-47E8-B310-81F66588E5C6}" dt="2023-05-11T23:28:37.272" v="11950" actId="20577"/>
        <pc:sldMkLst>
          <pc:docMk/>
          <pc:sldMk cId="3402378" sldId="2076136296"/>
        </pc:sldMkLst>
        <pc:spChg chg="mod">
          <ac:chgData name="Shepherd, Jay" userId="df5e62e7-901c-4a45-ba46-b727b414c81c" providerId="ADAL" clId="{0B68DE7A-A70D-47E8-B310-81F66588E5C6}" dt="2023-05-11T23:28:37.272" v="11950" actId="20577"/>
          <ac:spMkLst>
            <pc:docMk/>
            <pc:sldMk cId="3402378" sldId="2076136296"/>
            <ac:spMk id="3" creationId="{35A1AD47-FC07-2DC0-7505-ACFD18C9A1D3}"/>
          </ac:spMkLst>
        </pc:spChg>
      </pc:sldChg>
      <pc:sldChg chg="modSp mod ord modNotesTx">
        <pc:chgData name="Shepherd, Jay" userId="df5e62e7-901c-4a45-ba46-b727b414c81c" providerId="ADAL" clId="{0B68DE7A-A70D-47E8-B310-81F66588E5C6}" dt="2023-05-11T23:28:42.968" v="11952" actId="20577"/>
        <pc:sldMkLst>
          <pc:docMk/>
          <pc:sldMk cId="444836626" sldId="2076136297"/>
        </pc:sldMkLst>
        <pc:spChg chg="mod">
          <ac:chgData name="Shepherd, Jay" userId="df5e62e7-901c-4a45-ba46-b727b414c81c" providerId="ADAL" clId="{0B68DE7A-A70D-47E8-B310-81F66588E5C6}" dt="2023-05-11T23:28:42.968" v="11952" actId="20577"/>
          <ac:spMkLst>
            <pc:docMk/>
            <pc:sldMk cId="444836626" sldId="2076136297"/>
            <ac:spMk id="3" creationId="{35A1AD47-FC07-2DC0-7505-ACFD18C9A1D3}"/>
          </ac:spMkLst>
        </pc:spChg>
      </pc:sldChg>
      <pc:sldChg chg="addSp delSp modSp new mod modClrScheme chgLayout modNotesTx">
        <pc:chgData name="Shepherd, Jay" userId="df5e62e7-901c-4a45-ba46-b727b414c81c" providerId="ADAL" clId="{0B68DE7A-A70D-47E8-B310-81F66588E5C6}" dt="2023-05-11T23:05:26.982" v="9603" actId="20577"/>
        <pc:sldMkLst>
          <pc:docMk/>
          <pc:sldMk cId="2406443790" sldId="2076136298"/>
        </pc:sldMkLst>
        <pc:spChg chg="mod ord">
          <ac:chgData name="Shepherd, Jay" userId="df5e62e7-901c-4a45-ba46-b727b414c81c" providerId="ADAL" clId="{0B68DE7A-A70D-47E8-B310-81F66588E5C6}" dt="2023-05-11T15:47:34.443" v="7853" actId="20577"/>
          <ac:spMkLst>
            <pc:docMk/>
            <pc:sldMk cId="2406443790" sldId="2076136298"/>
            <ac:spMk id="2" creationId="{19DE3995-44F4-0918-E5C8-64DCD6C113B0}"/>
          </ac:spMkLst>
        </pc:spChg>
        <pc:spChg chg="del">
          <ac:chgData name="Shepherd, Jay" userId="df5e62e7-901c-4a45-ba46-b727b414c81c" providerId="ADAL" clId="{0B68DE7A-A70D-47E8-B310-81F66588E5C6}" dt="2023-05-10T15:54:50.792" v="5784" actId="3680"/>
          <ac:spMkLst>
            <pc:docMk/>
            <pc:sldMk cId="2406443790" sldId="2076136298"/>
            <ac:spMk id="3" creationId="{8BD38DB8-4AA6-594C-7865-AB54923304C4}"/>
          </ac:spMkLst>
        </pc:spChg>
        <pc:spChg chg="mod ord">
          <ac:chgData name="Shepherd, Jay" userId="df5e62e7-901c-4a45-ba46-b727b414c81c" providerId="ADAL" clId="{0B68DE7A-A70D-47E8-B310-81F66588E5C6}" dt="2023-05-10T16:00:25.315" v="5972" actId="700"/>
          <ac:spMkLst>
            <pc:docMk/>
            <pc:sldMk cId="2406443790" sldId="2076136298"/>
            <ac:spMk id="4" creationId="{B574BC38-4F80-E189-3A08-547AF01F6BA6}"/>
          </ac:spMkLst>
        </pc:spChg>
        <pc:spChg chg="mod ord">
          <ac:chgData name="Shepherd, Jay" userId="df5e62e7-901c-4a45-ba46-b727b414c81c" providerId="ADAL" clId="{0B68DE7A-A70D-47E8-B310-81F66588E5C6}" dt="2023-05-10T16:00:25.315" v="5972" actId="700"/>
          <ac:spMkLst>
            <pc:docMk/>
            <pc:sldMk cId="2406443790" sldId="2076136298"/>
            <ac:spMk id="5" creationId="{4DB3BA28-77B4-A7F5-9C6D-1E3D4F4BC755}"/>
          </ac:spMkLst>
        </pc:spChg>
        <pc:spChg chg="add del mod ord">
          <ac:chgData name="Shepherd, Jay" userId="df5e62e7-901c-4a45-ba46-b727b414c81c" providerId="ADAL" clId="{0B68DE7A-A70D-47E8-B310-81F66588E5C6}" dt="2023-05-10T16:00:44.935" v="5976" actId="3680"/>
          <ac:spMkLst>
            <pc:docMk/>
            <pc:sldMk cId="2406443790" sldId="2076136298"/>
            <ac:spMk id="7" creationId="{629C5C1D-AE09-F35C-23EE-C605150F8D20}"/>
          </ac:spMkLst>
        </pc:spChg>
        <pc:graphicFrameChg chg="add mod ord modGraphic">
          <ac:chgData name="Shepherd, Jay" userId="df5e62e7-901c-4a45-ba46-b727b414c81c" providerId="ADAL" clId="{0B68DE7A-A70D-47E8-B310-81F66588E5C6}" dt="2023-05-11T15:47:36.186" v="7855" actId="20577"/>
          <ac:graphicFrameMkLst>
            <pc:docMk/>
            <pc:sldMk cId="2406443790" sldId="2076136298"/>
            <ac:graphicFrameMk id="6" creationId="{813C920C-A237-E404-4FF0-8215EF9A841F}"/>
          </ac:graphicFrameMkLst>
        </pc:graphicFrameChg>
        <pc:graphicFrameChg chg="add mod ord modGraphic">
          <ac:chgData name="Shepherd, Jay" userId="df5e62e7-901c-4a45-ba46-b727b414c81c" providerId="ADAL" clId="{0B68DE7A-A70D-47E8-B310-81F66588E5C6}" dt="2023-05-11T15:47:37.881" v="7857" actId="20577"/>
          <ac:graphicFrameMkLst>
            <pc:docMk/>
            <pc:sldMk cId="2406443790" sldId="2076136298"/>
            <ac:graphicFrameMk id="8" creationId="{B603C86D-18FE-AA25-9942-AA41B98D382E}"/>
          </ac:graphicFrameMkLst>
        </pc:graphicFrameChg>
      </pc:sldChg>
      <pc:sldChg chg="add del">
        <pc:chgData name="Shepherd, Jay" userId="df5e62e7-901c-4a45-ba46-b727b414c81c" providerId="ADAL" clId="{0B68DE7A-A70D-47E8-B310-81F66588E5C6}" dt="2023-05-10T18:47:00.611" v="6424"/>
        <pc:sldMkLst>
          <pc:docMk/>
          <pc:sldMk cId="0" sldId="2076136299"/>
        </pc:sldMkLst>
      </pc:sldChg>
      <pc:sldChg chg="modSp new mod modNotesTx">
        <pc:chgData name="Shepherd, Jay" userId="df5e62e7-901c-4a45-ba46-b727b414c81c" providerId="ADAL" clId="{0B68DE7A-A70D-47E8-B310-81F66588E5C6}" dt="2023-05-10T18:50:29.784" v="6496"/>
        <pc:sldMkLst>
          <pc:docMk/>
          <pc:sldMk cId="59787129" sldId="2076136300"/>
        </pc:sldMkLst>
        <pc:spChg chg="mod">
          <ac:chgData name="Shepherd, Jay" userId="df5e62e7-901c-4a45-ba46-b727b414c81c" providerId="ADAL" clId="{0B68DE7A-A70D-47E8-B310-81F66588E5C6}" dt="2023-05-10T18:48:11.600" v="6467" actId="20577"/>
          <ac:spMkLst>
            <pc:docMk/>
            <pc:sldMk cId="59787129" sldId="2076136300"/>
            <ac:spMk id="2" creationId="{507ED266-545A-920A-CBA7-F8B8764F6A14}"/>
          </ac:spMkLst>
        </pc:spChg>
        <pc:spChg chg="mod">
          <ac:chgData name="Shepherd, Jay" userId="df5e62e7-901c-4a45-ba46-b727b414c81c" providerId="ADAL" clId="{0B68DE7A-A70D-47E8-B310-81F66588E5C6}" dt="2023-05-10T18:48:28.872" v="6495" actId="20577"/>
          <ac:spMkLst>
            <pc:docMk/>
            <pc:sldMk cId="59787129" sldId="2076136300"/>
            <ac:spMk id="3" creationId="{35034880-FABE-F27E-AF8C-676F8CACE6D6}"/>
          </ac:spMkLst>
        </pc:spChg>
      </pc:sldChg>
      <pc:sldChg chg="modSp new mod modNotesTx">
        <pc:chgData name="Shepherd, Jay" userId="df5e62e7-901c-4a45-ba46-b727b414c81c" providerId="ADAL" clId="{0B68DE7A-A70D-47E8-B310-81F66588E5C6}" dt="2023-05-11T23:08:52.271" v="10043" actId="20577"/>
        <pc:sldMkLst>
          <pc:docMk/>
          <pc:sldMk cId="702445776" sldId="2076136301"/>
        </pc:sldMkLst>
        <pc:spChg chg="mod">
          <ac:chgData name="Shepherd, Jay" userId="df5e62e7-901c-4a45-ba46-b727b414c81c" providerId="ADAL" clId="{0B68DE7A-A70D-47E8-B310-81F66588E5C6}" dt="2023-05-11T15:58:23.601" v="7947" actId="20577"/>
          <ac:spMkLst>
            <pc:docMk/>
            <pc:sldMk cId="702445776" sldId="2076136301"/>
            <ac:spMk id="2" creationId="{2C488BDD-0705-5FD3-446A-FA4C70204E32}"/>
          </ac:spMkLst>
        </pc:spChg>
      </pc:sldChg>
      <pc:sldChg chg="del">
        <pc:chgData name="Shepherd, Jay" userId="df5e62e7-901c-4a45-ba46-b727b414c81c" providerId="ADAL" clId="{0B68DE7A-A70D-47E8-B310-81F66588E5C6}" dt="2023-05-11T15:54:27.404" v="7911" actId="47"/>
        <pc:sldMkLst>
          <pc:docMk/>
          <pc:sldMk cId="3825505557" sldId="2076136301"/>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6FC_51C69448.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207734914313477E-2"/>
          <c:y val="3.3212207974041286E-2"/>
          <c:w val="0.65098144691481896"/>
          <c:h val="0.84881999473786895"/>
        </c:manualLayout>
      </c:layout>
      <c:barChart>
        <c:barDir val="col"/>
        <c:grouping val="stacked"/>
        <c:varyColors val="0"/>
        <c:ser>
          <c:idx val="0"/>
          <c:order val="0"/>
          <c:tx>
            <c:strRef>
              <c:f>Sheet1!$B$1</c:f>
              <c:strCache>
                <c:ptCount val="1"/>
                <c:pt idx="0">
                  <c:v>Higher Education</c:v>
                </c:pt>
              </c:strCache>
            </c:strRef>
          </c:tx>
          <c:spPr>
            <a:solidFill>
              <a:srgbClr val="4F81B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2014-15</c:v>
                </c:pt>
                <c:pt idx="1">
                  <c:v>2015-16</c:v>
                </c:pt>
                <c:pt idx="2">
                  <c:v>2016-17</c:v>
                </c:pt>
                <c:pt idx="3">
                  <c:v>2017-18</c:v>
                </c:pt>
                <c:pt idx="4">
                  <c:v>2018-19</c:v>
                </c:pt>
                <c:pt idx="5">
                  <c:v>2019-20</c:v>
                </c:pt>
                <c:pt idx="6">
                  <c:v>2020-21</c:v>
                </c:pt>
              </c:strCache>
            </c:strRef>
          </c:cat>
          <c:val>
            <c:numRef>
              <c:f>Sheet1!$B$2:$B$8</c:f>
              <c:numCache>
                <c:formatCode>0.0%</c:formatCode>
                <c:ptCount val="7"/>
                <c:pt idx="0">
                  <c:v>0.221</c:v>
                </c:pt>
                <c:pt idx="1">
                  <c:v>0.218</c:v>
                </c:pt>
                <c:pt idx="2">
                  <c:v>0.21299999999999999</c:v>
                </c:pt>
                <c:pt idx="3">
                  <c:v>0.20499999999999999</c:v>
                </c:pt>
                <c:pt idx="4">
                  <c:v>0.19500000000000001</c:v>
                </c:pt>
                <c:pt idx="5">
                  <c:v>0.16700000000000001</c:v>
                </c:pt>
                <c:pt idx="6">
                  <c:v>0.16869999999999999</c:v>
                </c:pt>
              </c:numCache>
            </c:numRef>
          </c:val>
          <c:extLst>
            <c:ext xmlns:c16="http://schemas.microsoft.com/office/drawing/2014/chart" uri="{C3380CC4-5D6E-409C-BE32-E72D297353CC}">
              <c16:uniqueId val="{00000000-B58A-4245-BAA8-118E3FD8D9C8}"/>
            </c:ext>
          </c:extLst>
        </c:ser>
        <c:ser>
          <c:idx val="1"/>
          <c:order val="1"/>
          <c:tx>
            <c:strRef>
              <c:f>Sheet1!$C$1</c:f>
              <c:strCache>
                <c:ptCount val="1"/>
                <c:pt idx="0">
                  <c:v>Competitive Employment</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FFFF"/>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2014-15</c:v>
                </c:pt>
                <c:pt idx="1">
                  <c:v>2015-16</c:v>
                </c:pt>
                <c:pt idx="2">
                  <c:v>2016-17</c:v>
                </c:pt>
                <c:pt idx="3">
                  <c:v>2017-18</c:v>
                </c:pt>
                <c:pt idx="4">
                  <c:v>2018-19</c:v>
                </c:pt>
                <c:pt idx="5">
                  <c:v>2019-20</c:v>
                </c:pt>
                <c:pt idx="6">
                  <c:v>2020-21</c:v>
                </c:pt>
              </c:strCache>
            </c:strRef>
          </c:cat>
          <c:val>
            <c:numRef>
              <c:f>Sheet1!$C$2:$C$8</c:f>
              <c:numCache>
                <c:formatCode>0.0%</c:formatCode>
                <c:ptCount val="7"/>
                <c:pt idx="0">
                  <c:v>0.33400000000000002</c:v>
                </c:pt>
                <c:pt idx="1">
                  <c:v>0.35299999999999998</c:v>
                </c:pt>
                <c:pt idx="2">
                  <c:v>0.34799999999999998</c:v>
                </c:pt>
                <c:pt idx="3">
                  <c:v>0.36199999999999999</c:v>
                </c:pt>
                <c:pt idx="4">
                  <c:v>0.33400000000000002</c:v>
                </c:pt>
                <c:pt idx="5">
                  <c:v>0.27200000000000002</c:v>
                </c:pt>
                <c:pt idx="6">
                  <c:v>0.3075</c:v>
                </c:pt>
              </c:numCache>
            </c:numRef>
          </c:val>
          <c:extLst>
            <c:ext xmlns:c16="http://schemas.microsoft.com/office/drawing/2014/chart" uri="{C3380CC4-5D6E-409C-BE32-E72D297353CC}">
              <c16:uniqueId val="{00000001-B58A-4245-BAA8-118E3FD8D9C8}"/>
            </c:ext>
          </c:extLst>
        </c:ser>
        <c:ser>
          <c:idx val="2"/>
          <c:order val="2"/>
          <c:tx>
            <c:strRef>
              <c:f>Sheet1!$D$1</c:f>
              <c:strCache>
                <c:ptCount val="1"/>
                <c:pt idx="0">
                  <c:v>Other Education</c:v>
                </c:pt>
              </c:strCache>
            </c:strRef>
          </c:tx>
          <c:spPr>
            <a:solidFill>
              <a:srgbClr val="70AD4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2014-15</c:v>
                </c:pt>
                <c:pt idx="1">
                  <c:v>2015-16</c:v>
                </c:pt>
                <c:pt idx="2">
                  <c:v>2016-17</c:v>
                </c:pt>
                <c:pt idx="3">
                  <c:v>2017-18</c:v>
                </c:pt>
                <c:pt idx="4">
                  <c:v>2018-19</c:v>
                </c:pt>
                <c:pt idx="5">
                  <c:v>2019-20</c:v>
                </c:pt>
                <c:pt idx="6">
                  <c:v>2020-21</c:v>
                </c:pt>
              </c:strCache>
            </c:strRef>
          </c:cat>
          <c:val>
            <c:numRef>
              <c:f>Sheet1!$D$2:$D$8</c:f>
              <c:numCache>
                <c:formatCode>0.0%</c:formatCode>
                <c:ptCount val="7"/>
                <c:pt idx="0">
                  <c:v>3.3000000000000002E-2</c:v>
                </c:pt>
                <c:pt idx="1">
                  <c:v>2.9000000000000001E-2</c:v>
                </c:pt>
                <c:pt idx="2">
                  <c:v>3.1E-2</c:v>
                </c:pt>
                <c:pt idx="3">
                  <c:v>0.04</c:v>
                </c:pt>
                <c:pt idx="4">
                  <c:v>4.2999999999999997E-2</c:v>
                </c:pt>
                <c:pt idx="5">
                  <c:v>4.5999999999999999E-2</c:v>
                </c:pt>
                <c:pt idx="6">
                  <c:v>3.9100000000000003E-2</c:v>
                </c:pt>
              </c:numCache>
            </c:numRef>
          </c:val>
          <c:extLst>
            <c:ext xmlns:c16="http://schemas.microsoft.com/office/drawing/2014/chart" uri="{C3380CC4-5D6E-409C-BE32-E72D297353CC}">
              <c16:uniqueId val="{00000002-B58A-4245-BAA8-118E3FD8D9C8}"/>
            </c:ext>
          </c:extLst>
        </c:ser>
        <c:ser>
          <c:idx val="3"/>
          <c:order val="3"/>
          <c:tx>
            <c:strRef>
              <c:f>Sheet1!$E$1</c:f>
              <c:strCache>
                <c:ptCount val="1"/>
                <c:pt idx="0">
                  <c:v>Other Employment</c:v>
                </c:pt>
              </c:strCache>
            </c:strRef>
          </c:tx>
          <c:spPr>
            <a:solidFill>
              <a:srgbClr val="785C9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FFFF"/>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2014-15</c:v>
                </c:pt>
                <c:pt idx="1">
                  <c:v>2015-16</c:v>
                </c:pt>
                <c:pt idx="2">
                  <c:v>2016-17</c:v>
                </c:pt>
                <c:pt idx="3">
                  <c:v>2017-18</c:v>
                </c:pt>
                <c:pt idx="4">
                  <c:v>2018-19</c:v>
                </c:pt>
                <c:pt idx="5">
                  <c:v>2019-20</c:v>
                </c:pt>
                <c:pt idx="6">
                  <c:v>2020-21</c:v>
                </c:pt>
              </c:strCache>
            </c:strRef>
          </c:cat>
          <c:val>
            <c:numRef>
              <c:f>Sheet1!$E$2:$E$8</c:f>
              <c:numCache>
                <c:formatCode>0.0%</c:formatCode>
                <c:ptCount val="7"/>
                <c:pt idx="0">
                  <c:v>0.11600000000000001</c:v>
                </c:pt>
                <c:pt idx="1">
                  <c:v>0.122</c:v>
                </c:pt>
                <c:pt idx="2">
                  <c:v>0.13100000000000001</c:v>
                </c:pt>
                <c:pt idx="3">
                  <c:v>0.14000000000000001</c:v>
                </c:pt>
                <c:pt idx="4">
                  <c:v>0.14799999999999999</c:v>
                </c:pt>
                <c:pt idx="5">
                  <c:v>0.214</c:v>
                </c:pt>
                <c:pt idx="6">
                  <c:v>0.22739999999999999</c:v>
                </c:pt>
              </c:numCache>
            </c:numRef>
          </c:val>
          <c:extLst>
            <c:ext xmlns:c16="http://schemas.microsoft.com/office/drawing/2014/chart" uri="{C3380CC4-5D6E-409C-BE32-E72D297353CC}">
              <c16:uniqueId val="{00000003-B58A-4245-BAA8-118E3FD8D9C8}"/>
            </c:ext>
          </c:extLst>
        </c:ser>
        <c:ser>
          <c:idx val="4"/>
          <c:order val="4"/>
          <c:tx>
            <c:strRef>
              <c:f>Sheet1!$F$1</c:f>
              <c:strCache>
                <c:ptCount val="1"/>
                <c:pt idx="0">
                  <c:v>No Engagement</c:v>
                </c:pt>
              </c:strCache>
            </c:strRef>
          </c:tx>
          <c:spPr>
            <a:solidFill>
              <a:srgbClr val="FDB91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2014-15</c:v>
                </c:pt>
                <c:pt idx="1">
                  <c:v>2015-16</c:v>
                </c:pt>
                <c:pt idx="2">
                  <c:v>2016-17</c:v>
                </c:pt>
                <c:pt idx="3">
                  <c:v>2017-18</c:v>
                </c:pt>
                <c:pt idx="4">
                  <c:v>2018-19</c:v>
                </c:pt>
                <c:pt idx="5">
                  <c:v>2019-20</c:v>
                </c:pt>
                <c:pt idx="6">
                  <c:v>2020-21</c:v>
                </c:pt>
              </c:strCache>
            </c:strRef>
          </c:cat>
          <c:val>
            <c:numRef>
              <c:f>Sheet1!$F$2:$F$8</c:f>
              <c:numCache>
                <c:formatCode>0.0%</c:formatCode>
                <c:ptCount val="7"/>
                <c:pt idx="0">
                  <c:v>0.29499999999999998</c:v>
                </c:pt>
                <c:pt idx="1">
                  <c:v>0.27800000000000002</c:v>
                </c:pt>
                <c:pt idx="2">
                  <c:v>0.27800000000000002</c:v>
                </c:pt>
                <c:pt idx="3">
                  <c:v>0.253</c:v>
                </c:pt>
                <c:pt idx="4">
                  <c:v>0.28000000000000003</c:v>
                </c:pt>
                <c:pt idx="5">
                  <c:v>0.30099999999999999</c:v>
                </c:pt>
                <c:pt idx="6">
                  <c:v>0.25729999999999997</c:v>
                </c:pt>
              </c:numCache>
            </c:numRef>
          </c:val>
          <c:extLst>
            <c:ext xmlns:c16="http://schemas.microsoft.com/office/drawing/2014/chart" uri="{C3380CC4-5D6E-409C-BE32-E72D297353CC}">
              <c16:uniqueId val="{00000004-B58A-4245-BAA8-118E3FD8D9C8}"/>
            </c:ext>
          </c:extLst>
        </c:ser>
        <c:dLbls>
          <c:showLegendKey val="0"/>
          <c:showVal val="0"/>
          <c:showCatName val="0"/>
          <c:showSerName val="0"/>
          <c:showPercent val="0"/>
          <c:showBubbleSize val="0"/>
        </c:dLbls>
        <c:gapWidth val="75"/>
        <c:overlap val="100"/>
        <c:axId val="346260368"/>
        <c:axId val="704085840"/>
      </c:barChart>
      <c:catAx>
        <c:axId val="34626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crossAx val="704085840"/>
        <c:crosses val="autoZero"/>
        <c:auto val="1"/>
        <c:lblAlgn val="ctr"/>
        <c:lblOffset val="100"/>
        <c:noMultiLvlLbl val="0"/>
      </c:catAx>
      <c:valAx>
        <c:axId val="70408584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crossAx val="346260368"/>
        <c:crosses val="autoZero"/>
        <c:crossBetween val="between"/>
      </c:valAx>
      <c:spPr>
        <a:noFill/>
        <a:ln>
          <a:noFill/>
        </a:ln>
        <a:effectLst/>
      </c:spPr>
    </c:plotArea>
    <c:legend>
      <c:legendPos val="r"/>
      <c:legendEntry>
        <c:idx val="2"/>
        <c:txPr>
          <a:bodyPr rot="0" spcFirstLastPara="1" vertOverflow="ellipsis" vert="horz" wrap="square" anchor="ctr" anchorCtr="1"/>
          <a:lstStyle/>
          <a:p>
            <a:pPr>
              <a:defRPr sz="16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legendEntry>
      <c:overlay val="0"/>
      <c:spPr>
        <a:noFill/>
        <a:ln>
          <a:noFill/>
        </a:ln>
        <a:effectLst/>
      </c:spPr>
      <c:txPr>
        <a:bodyPr rot="0" spcFirstLastPara="1" vertOverflow="ellipsis" vert="horz" wrap="square" anchor="ctr" anchorCtr="1"/>
        <a:lstStyle/>
        <a:p>
          <a:pPr>
            <a:defRPr sz="16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E76391-7B1B-4AB7-BE77-858538242D12}" type="datetimeFigureOut">
              <a:rPr lang="en-US" smtClean="0"/>
              <a:t>5/16/2023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C97334-31A2-42B0-ABB7-3454CFC3FDDC}" type="slidenum">
              <a:rPr lang="en-US" smtClean="0"/>
              <a:t>‹#›</a:t>
            </a:fld>
            <a:endParaRPr lang="en-US"/>
          </a:p>
        </p:txBody>
      </p:sp>
    </p:spTree>
    <p:extLst>
      <p:ext uri="{BB962C8B-B14F-4D97-AF65-F5344CB8AC3E}">
        <p14:creationId xmlns:p14="http://schemas.microsoft.com/office/powerpoint/2010/main" val="913108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Cinda: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Arial" panose="020B0604020202020204" pitchFamily="34" charset="0"/>
                <a:ea typeface="+mn-ea"/>
                <a:cs typeface="Arial" panose="020B0604020202020204" pitchFamily="34" charset="0"/>
              </a:rPr>
              <a:t>Welcome to our final day of the CCTS Virtual Transition Forum, Making Meaning: the Power of Post-School Outcome Data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Arial" panose="020B0604020202020204" pitchFamily="34" charset="0"/>
                <a:ea typeface="+mn-ea"/>
                <a:cs typeface="Arial" panose="020B0604020202020204" pitchFamily="34" charset="0"/>
              </a:rPr>
              <a:t>Thank you for joining us!</a:t>
            </a:r>
          </a:p>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1</a:t>
            </a:fld>
            <a:endParaRPr lang="en-US"/>
          </a:p>
        </p:txBody>
      </p:sp>
    </p:spTree>
    <p:extLst>
      <p:ext uri="{BB962C8B-B14F-4D97-AF65-F5344CB8AC3E}">
        <p14:creationId xmlns:p14="http://schemas.microsoft.com/office/powerpoint/2010/main" val="4227328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Cinda:</a:t>
            </a:r>
          </a:p>
          <a:p>
            <a:r>
              <a:rPr lang="en-US" sz="1200" kern="1200">
                <a:solidFill>
                  <a:schemeClr val="tx1"/>
                </a:solidFill>
                <a:effectLst/>
                <a:latin typeface="Arial" panose="020B0604020202020204" pitchFamily="34" charset="0"/>
                <a:ea typeface="+mn-ea"/>
                <a:cs typeface="Arial" panose="020B0604020202020204" pitchFamily="34" charset="0"/>
              </a:rPr>
              <a:t>My name is Dr. Cinda Johnson.</a:t>
            </a:r>
          </a:p>
          <a:p>
            <a:r>
              <a:rPr lang="en-US" sz="1200" kern="1200">
                <a:solidFill>
                  <a:schemeClr val="tx1"/>
                </a:solidFill>
                <a:effectLst/>
                <a:latin typeface="Arial" panose="020B0604020202020204" pitchFamily="34" charset="0"/>
                <a:ea typeface="+mn-ea"/>
                <a:cs typeface="Arial" panose="020B0604020202020204" pitchFamily="34" charset="0"/>
              </a:rPr>
              <a:t>I am a white woman with shoulder length blonde hair. I use the pronouns she, her and hers.</a:t>
            </a:r>
          </a:p>
          <a:p>
            <a:r>
              <a:rPr lang="en-US" sz="1200" kern="1200">
                <a:solidFill>
                  <a:schemeClr val="tx1"/>
                </a:solidFill>
                <a:effectLst/>
                <a:latin typeface="Arial" panose="020B0604020202020204" pitchFamily="34" charset="0"/>
                <a:ea typeface="+mn-ea"/>
                <a:cs typeface="Arial" panose="020B0604020202020204" pitchFamily="34" charset="0"/>
              </a:rPr>
              <a:t>I’m the Principal Investigator at the Center for Change in Transition Services, or CCTS.</a:t>
            </a:r>
          </a:p>
          <a:p>
            <a:endParaRPr lang="en-US" sz="1200" kern="1200">
              <a:solidFill>
                <a:schemeClr val="tx1"/>
              </a:solidFill>
              <a:effectLst/>
              <a:latin typeface="Arial" panose="020B0604020202020204" pitchFamily="34" charset="0"/>
              <a:ea typeface="+mn-ea"/>
              <a:cs typeface="Arial" panose="020B0604020202020204" pitchFamily="34" charset="0"/>
            </a:endParaRPr>
          </a:p>
          <a:p>
            <a:r>
              <a:rPr lang="en-US" sz="1200" kern="1200">
                <a:solidFill>
                  <a:schemeClr val="tx1"/>
                </a:solidFill>
                <a:effectLst/>
                <a:latin typeface="Arial" panose="020B0604020202020204" pitchFamily="34" charset="0"/>
                <a:ea typeface="+mn-ea"/>
                <a:cs typeface="Arial" panose="020B0604020202020204" pitchFamily="34" charset="0"/>
              </a:rPr>
              <a:t>Today, we’ll welcome another guest from OSPI. Alexandra Toney is here to speak about High School and Beyond Plans.</a:t>
            </a:r>
          </a:p>
          <a:p>
            <a:r>
              <a:rPr lang="en-US" sz="1200" kern="1200">
                <a:solidFill>
                  <a:schemeClr val="tx1"/>
                </a:solidFill>
                <a:effectLst/>
                <a:latin typeface="Arial" panose="020B0604020202020204" pitchFamily="34" charset="0"/>
                <a:ea typeface="+mn-ea"/>
                <a:cs typeface="Arial" panose="020B0604020202020204" pitchFamily="34" charset="0"/>
              </a:rPr>
              <a:t>Then, my colleagues at CCTS will remind you about session availability, clock hours, and today’s schedule. </a:t>
            </a:r>
          </a:p>
          <a:p>
            <a:r>
              <a:rPr lang="en-US" sz="1200" kern="1200">
                <a:solidFill>
                  <a:schemeClr val="tx1"/>
                </a:solidFill>
                <a:effectLst/>
                <a:latin typeface="Arial" panose="020B0604020202020204" pitchFamily="34" charset="0"/>
                <a:ea typeface="+mn-ea"/>
                <a:cs typeface="Arial" panose="020B0604020202020204" pitchFamily="34" charset="0"/>
              </a:rPr>
              <a:t>Finally, I’ll propose a question for you to consider throughout the day.</a:t>
            </a:r>
          </a:p>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2</a:t>
            </a:fld>
            <a:endParaRPr lang="en-US"/>
          </a:p>
        </p:txBody>
      </p:sp>
    </p:spTree>
    <p:extLst>
      <p:ext uri="{BB962C8B-B14F-4D97-AF65-F5344CB8AC3E}">
        <p14:creationId xmlns:p14="http://schemas.microsoft.com/office/powerpoint/2010/main" val="4785321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Cinda:</a:t>
            </a:r>
          </a:p>
          <a:p>
            <a:r>
              <a:rPr lang="en-US"/>
              <a:t>Now I’d like to welcome Alexandra Toney, the Special Education Program Supervisor at OSPI. We love to work with Alexandra. Her leadership and knowledge are so appreciated!</a:t>
            </a:r>
          </a:p>
        </p:txBody>
      </p:sp>
      <p:sp>
        <p:nvSpPr>
          <p:cNvPr id="4" name="Slide Number Placeholder 3"/>
          <p:cNvSpPr>
            <a:spLocks noGrp="1"/>
          </p:cNvSpPr>
          <p:nvPr>
            <p:ph type="sldNum" sz="quarter" idx="5"/>
          </p:nvPr>
        </p:nvSpPr>
        <p:spPr/>
        <p:txBody>
          <a:bodyPr/>
          <a:lstStyle/>
          <a:p>
            <a:fld id="{09C97334-31A2-42B0-ABB7-3454CFC3FDDC}" type="slidenum">
              <a:rPr lang="en-US" smtClean="0"/>
              <a:t>3</a:t>
            </a:fld>
            <a:endParaRPr lang="en-US"/>
          </a:p>
        </p:txBody>
      </p:sp>
    </p:spTree>
    <p:extLst>
      <p:ext uri="{BB962C8B-B14F-4D97-AF65-F5344CB8AC3E}">
        <p14:creationId xmlns:p14="http://schemas.microsoft.com/office/powerpoint/2010/main" val="3429330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4" name="Google Shape;44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a:solidFill>
                  <a:schemeClr val="dk1"/>
                </a:solidFill>
                <a:latin typeface="Calibri"/>
                <a:ea typeface="Calibri"/>
                <a:cs typeface="Calibri"/>
                <a:sym typeface="Calibri"/>
              </a:rPr>
              <a:t>Hello and welcome , My name is Alexandra Toney and I am here today from the Special Education Office of OSPI to Chat a little bit about Secondary Transition, </a:t>
            </a:r>
          </a:p>
          <a:p>
            <a:pPr marL="0" lvl="0" indent="0" algn="l" rtl="0">
              <a:spcBef>
                <a:spcPts val="0"/>
              </a:spcBef>
              <a:spcAft>
                <a:spcPts val="0"/>
              </a:spcAft>
              <a:buNone/>
            </a:pPr>
            <a:endParaRPr lang="en-US" sz="1200" b="0" i="0" strike="sng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strike="sngStrike">
                <a:solidFill>
                  <a:schemeClr val="dk1"/>
                </a:solidFill>
                <a:latin typeface="Calibri"/>
                <a:ea typeface="Calibri"/>
                <a:cs typeface="Calibri"/>
                <a:sym typeface="Calibri"/>
              </a:rPr>
              <a:t>focusing specifically on the High School and Beyond Plan as a tool for improving post secondary outcomes for students</a:t>
            </a:r>
            <a:endParaRPr sz="1200" b="0" i="0" strike="sngStrike">
              <a:solidFill>
                <a:schemeClr val="dk1"/>
              </a:solidFill>
              <a:latin typeface="Calibri"/>
              <a:ea typeface="Calibri"/>
              <a:cs typeface="Calibri"/>
              <a:sym typeface="Calibri"/>
            </a:endParaRPr>
          </a:p>
        </p:txBody>
      </p:sp>
      <p:sp>
        <p:nvSpPr>
          <p:cNvPr id="445" name="Google Shape;445;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 wanted to frame my time with everyone in  sharing the most current post-school outcomes data available. So this data is collected from asking students one year after they leave school what they are doing, so for example if they went to higher education or found full time employment or some other form of employment. This data is a systems indicator of how well we are preparing students with disabilities for their next steps after highschool. In the last bar here you can see the most recent data  for students who left the school system in the 2020-21 school year and when you look back you can see the data over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Focus on the yellow </a:t>
            </a:r>
            <a:r>
              <a:rPr lang="en-US" sz="1200"/>
              <a:t>bar indicating that </a:t>
            </a:r>
            <a:r>
              <a:rPr lang="en-US"/>
              <a:t>26 percent </a:t>
            </a:r>
            <a:r>
              <a:rPr lang="en-US" sz="1200"/>
              <a:t>or more than 1/4th of our students with Disabilities are not employed or involved in any postsecondary education or training one year after leaving HS.</a:t>
            </a:r>
            <a:r>
              <a:rPr lang="en-US"/>
              <a:t> (PAUSE)</a:t>
            </a:r>
            <a:r>
              <a:rPr lang="en-US" sz="1200"/>
              <a:t> This is the area we would want to be the smallest- </a:t>
            </a:r>
            <a:r>
              <a:rPr lang="en-US"/>
              <a:t>Imagine</a:t>
            </a:r>
            <a:r>
              <a:rPr lang="en-US" sz="1200"/>
              <a:t> what the reaction would be</a:t>
            </a:r>
            <a:r>
              <a:rPr lang="en-US"/>
              <a:t> </a:t>
            </a:r>
            <a:r>
              <a:rPr lang="en-US" sz="1200"/>
              <a:t>if our </a:t>
            </a:r>
            <a:r>
              <a:rPr lang="en-US"/>
              <a:t>state's</a:t>
            </a:r>
            <a:r>
              <a:rPr lang="en-US" sz="1200"/>
              <a:t> unemployment rate was </a:t>
            </a:r>
            <a:r>
              <a:rPr lang="en-US"/>
              <a:t>26</a:t>
            </a:r>
            <a:r>
              <a:rPr lang="en-US" sz="1200"/>
              <a:t>%!</a:t>
            </a:r>
            <a:r>
              <a:rPr lang="en-US"/>
              <a:t>  (PAUSE) This is our call to action to </a:t>
            </a:r>
            <a:r>
              <a:rPr lang="en-US" b="1"/>
              <a:t>better </a:t>
            </a:r>
            <a:r>
              <a:rPr lang="en-US"/>
              <a:t>support students to be ready for their next steps after highschool (PAUSE)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777C72-C3A3-4D7D-B822-0C109BBB5DA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253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p:cNvGrpSpPr/>
        <p:nvPr/>
      </p:nvGrpSpPr>
      <p:grpSpPr>
        <a:xfrm>
          <a:off x="0" y="0"/>
          <a:ext cx="0" cy="0"/>
          <a:chOff x="0" y="0"/>
          <a:chExt cx="0" cy="0"/>
        </a:xfrm>
      </p:grpSpPr>
      <p:sp>
        <p:nvSpPr>
          <p:cNvPr id="820" name="Google Shape;82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1" name="Google Shape;821;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a:p>
          <a:p>
            <a:pPr marL="0" lvl="0" indent="0" algn="l" rtl="0">
              <a:spcBef>
                <a:spcPts val="0"/>
              </a:spcBef>
              <a:spcAft>
                <a:spcPts val="0"/>
              </a:spcAft>
              <a:buNone/>
            </a:pPr>
            <a:r>
              <a:rPr lang="en-US"/>
              <a:t>We know that Quality IEPs which include transition plans help students stay in school and complete graduation requirements and all of these things together have a positive impact on post school outcomes. In my opening today I will be focused briefly on the HSBP which is the transition planning document that is a student driven graduation requirement for all students in Washington state.</a:t>
            </a:r>
          </a:p>
          <a:p>
            <a:pPr marL="171450" lvl="0" indent="-95250" algn="l" rtl="0">
              <a:spcBef>
                <a:spcPts val="0"/>
              </a:spcBef>
              <a:spcAft>
                <a:spcPts val="0"/>
              </a:spcAft>
              <a:buClr>
                <a:schemeClr val="dk1"/>
              </a:buClr>
              <a:buSzPts val="1200"/>
              <a:buFont typeface="Arial"/>
              <a:buNone/>
            </a:pPr>
            <a:endParaRPr/>
          </a:p>
        </p:txBody>
      </p:sp>
      <p:sp>
        <p:nvSpPr>
          <p:cNvPr id="822" name="Google Shape;822;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488955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p:cNvGrpSpPr/>
        <p:nvPr/>
      </p:nvGrpSpPr>
      <p:grpSpPr>
        <a:xfrm>
          <a:off x="0" y="0"/>
          <a:ext cx="0" cy="0"/>
          <a:chOff x="0" y="0"/>
          <a:chExt cx="0" cy="0"/>
        </a:xfrm>
      </p:grpSpPr>
      <p:sp>
        <p:nvSpPr>
          <p:cNvPr id="820" name="Google Shape;82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1" name="Google Shape;821;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 wanted to open by referencing the WAC for High School and Beyond Plans and calling out a few direct lines. </a:t>
            </a:r>
            <a:endParaRPr/>
          </a:p>
          <a:p>
            <a:pPr marL="171450" lvl="0" indent="-171450" algn="l" rtl="0">
              <a:spcBef>
                <a:spcPts val="0"/>
              </a:spcBef>
              <a:spcAft>
                <a:spcPts val="0"/>
              </a:spcAft>
              <a:buClr>
                <a:schemeClr val="dk1"/>
              </a:buClr>
              <a:buSzPts val="1200"/>
              <a:buFont typeface="Arial"/>
              <a:buChar char="•"/>
            </a:pPr>
            <a:r>
              <a:rPr lang="en-US"/>
              <a:t>First, for students getting special education services… the IEP transition plan and the HSBP must align. Together these two document support students to be prepared for their post secondary goals</a:t>
            </a:r>
            <a:endParaRPr/>
          </a:p>
          <a:p>
            <a:pPr marL="171450" lvl="0" indent="-171450" algn="l" rtl="0">
              <a:spcBef>
                <a:spcPts val="0"/>
              </a:spcBef>
              <a:spcAft>
                <a:spcPts val="0"/>
              </a:spcAft>
              <a:buClr>
                <a:schemeClr val="dk1"/>
              </a:buClr>
              <a:buSzPts val="1200"/>
              <a:buFont typeface="Arial"/>
              <a:buChar char="•"/>
            </a:pPr>
            <a:r>
              <a:rPr lang="en-US"/>
              <a:t>Secondly for the IEP transition plan is not a replacement for the HSBP. Students who have IEP’s have both and these documents have different scopes and timing</a:t>
            </a:r>
            <a:r>
              <a:rPr lang="en-US" b="1"/>
              <a:t> but </a:t>
            </a:r>
            <a:r>
              <a:rPr lang="en-US"/>
              <a:t>align to provide needed support</a:t>
            </a:r>
            <a:endParaRPr/>
          </a:p>
          <a:p>
            <a:pPr marL="171450" lvl="0" indent="-171450" algn="l" rtl="0">
              <a:spcBef>
                <a:spcPts val="0"/>
              </a:spcBef>
              <a:spcAft>
                <a:spcPts val="0"/>
              </a:spcAft>
              <a:buClr>
                <a:schemeClr val="dk1"/>
              </a:buClr>
              <a:buSzPts val="1200"/>
              <a:buFont typeface="Arial"/>
              <a:buChar char="•"/>
            </a:pPr>
            <a:r>
              <a:rPr lang="en-US"/>
              <a:t>Lastly the process for developing and updating a students HSBP must be similar to and conducted with similar staff as all students. So put in another way students getting special education instruction </a:t>
            </a:r>
            <a:r>
              <a:rPr lang="en-US" u="sng"/>
              <a:t>should not </a:t>
            </a:r>
            <a:r>
              <a:rPr lang="en-US"/>
              <a:t>have their HSBP process lead out by special education staff exclusively or to have a separate process than their general education peers. The HSBP process should be inclusive and differentiated to support all students,. </a:t>
            </a:r>
            <a:endParaRPr/>
          </a:p>
          <a:p>
            <a:pPr marL="171450" lvl="0" indent="-95250" algn="l" rtl="0">
              <a:spcBef>
                <a:spcPts val="0"/>
              </a:spcBef>
              <a:spcAft>
                <a:spcPts val="0"/>
              </a:spcAft>
              <a:buClr>
                <a:schemeClr val="dk1"/>
              </a:buClr>
              <a:buSzPts val="1200"/>
              <a:buFont typeface="Arial"/>
              <a:buNone/>
            </a:pPr>
            <a:endParaRPr/>
          </a:p>
        </p:txBody>
      </p:sp>
      <p:sp>
        <p:nvSpPr>
          <p:cNvPr id="822" name="Google Shape;822;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t>7</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1" name="Google Shape;511;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To support you in your efforts here we wanted to briefly review some of the transition guidance that is available to add this to your toolboxes.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12" name="Google Shape;512;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7" name="Google Shape;51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 wanted to call out Appendix B which includes two different case studies of an aligned HSBP and IEP Transition plan that showcase how these two documents go together to support two different students with different goals and support needs be ready for their goals after highschool. There is lots of great stuff to dig into but I wanted to make sure you had this in your toolbox</a:t>
            </a:r>
          </a:p>
        </p:txBody>
      </p:sp>
      <p:sp>
        <p:nvSpPr>
          <p:cNvPr id="518" name="Google Shape;518;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2" name="Google Shape;632;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Thank you all for the time today and for your work to supports students in our state be ready for their next steps after highschool</a:t>
            </a:r>
            <a:endParaRPr/>
          </a:p>
        </p:txBody>
      </p:sp>
      <p:sp>
        <p:nvSpPr>
          <p:cNvPr id="633" name="Google Shape;633;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Elaine:</a:t>
            </a:r>
          </a:p>
          <a:p>
            <a:r>
              <a:rPr lang="en-US"/>
              <a:t>Hello.</a:t>
            </a:r>
          </a:p>
          <a:p>
            <a:r>
              <a:rPr lang="en-US"/>
              <a:t>My name is Elaine Marcinek and I am the Director and Co-Investigator at CCTS.</a:t>
            </a:r>
          </a:p>
          <a:p>
            <a:r>
              <a:rPr lang="en-US"/>
              <a:t>I use the pronouns she/her/hers, and am a white female with long blondish brownish hair and glasses.</a:t>
            </a:r>
          </a:p>
          <a:p>
            <a:endParaRPr lang="en-US"/>
          </a:p>
          <a:p>
            <a:r>
              <a:rPr lang="en-US"/>
              <a:t>If you are interested in clock hours for the Forum, you can earn clock hours for all </a:t>
            </a:r>
            <a:r>
              <a:rPr lang="en-US" b="0"/>
              <a:t>sessions</a:t>
            </a:r>
            <a:r>
              <a:rPr lang="en-US" b="1"/>
              <a:t> </a:t>
            </a:r>
            <a:r>
              <a:rPr lang="en-US"/>
              <a:t>that are viewed by Friday, July 7, 2023. </a:t>
            </a:r>
          </a:p>
          <a:p>
            <a:r>
              <a:rPr lang="en-US"/>
              <a:t>We’ll be adding the recordings from the live sessions to the conference site, and they should also be posted by July 5 at the latest. </a:t>
            </a:r>
          </a:p>
          <a:p>
            <a:endParaRPr lang="en-US"/>
          </a:p>
          <a:p>
            <a:r>
              <a:rPr lang="en-US"/>
              <a:t>All the recordings and PowerPoint presentations from the Forum will be posted to the attendee website and will remain available until late September.</a:t>
            </a:r>
          </a:p>
          <a:p>
            <a:endParaRPr lang="en-US"/>
          </a:p>
          <a:p>
            <a:r>
              <a:rPr lang="en-US"/>
              <a:t>Also, please be sure to complete session evaluations after each session. </a:t>
            </a:r>
          </a:p>
          <a:p>
            <a:r>
              <a:rPr lang="en-US"/>
              <a:t>There will be a link and some additional reminders in the attendee website.</a:t>
            </a:r>
          </a:p>
          <a:p>
            <a:r>
              <a:rPr lang="en-US"/>
              <a:t>This information helps us in planning future events. </a:t>
            </a:r>
          </a:p>
          <a:p>
            <a:endParaRPr lang="en-US"/>
          </a:p>
          <a:p>
            <a:r>
              <a:rPr lang="en-US"/>
              <a:t>And now, Julia will talk about today’s schedule. </a:t>
            </a:r>
          </a:p>
        </p:txBody>
      </p:sp>
      <p:sp>
        <p:nvSpPr>
          <p:cNvPr id="4" name="Slide Number Placeholder 3"/>
          <p:cNvSpPr>
            <a:spLocks noGrp="1"/>
          </p:cNvSpPr>
          <p:nvPr>
            <p:ph type="sldNum" sz="quarter" idx="5"/>
          </p:nvPr>
        </p:nvSpPr>
        <p:spPr/>
        <p:txBody>
          <a:bodyPr/>
          <a:lstStyle/>
          <a:p>
            <a:fld id="{09C97334-31A2-42B0-ABB7-3454CFC3FDDC}" type="slidenum">
              <a:rPr lang="en-US" smtClean="0"/>
              <a:t>11</a:t>
            </a:fld>
            <a:endParaRPr lang="en-US"/>
          </a:p>
        </p:txBody>
      </p:sp>
    </p:spTree>
    <p:extLst>
      <p:ext uri="{BB962C8B-B14F-4D97-AF65-F5344CB8AC3E}">
        <p14:creationId xmlns:p14="http://schemas.microsoft.com/office/powerpoint/2010/main" val="1307753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Julia:</a:t>
            </a:r>
          </a:p>
          <a:p>
            <a:r>
              <a:rPr lang="en-US"/>
              <a:t>Thanks, Elaine. </a:t>
            </a:r>
          </a:p>
          <a:p>
            <a:r>
              <a:rPr lang="en-US"/>
              <a:t>I’m Julia Shoots, I’m the Project Coordinator for CCTS. </a:t>
            </a:r>
          </a:p>
          <a:p>
            <a:r>
              <a:rPr lang="en-US"/>
              <a:t>I use the pronouns she/her/hers, and I am a young white woman with long light hair and brown eyes. </a:t>
            </a:r>
          </a:p>
          <a:p>
            <a:r>
              <a:rPr lang="en-US"/>
              <a:t>I’m excited to get to share today’s schedule with you, for the final day of our Forum.</a:t>
            </a:r>
          </a:p>
          <a:p>
            <a:endParaRPr lang="en-US"/>
          </a:p>
          <a:p>
            <a:r>
              <a:rPr lang="en-US"/>
              <a:t>For our live session at 9 a.m., Sam Blazina from ESD 105 and Nora </a:t>
            </a:r>
            <a:r>
              <a:rPr lang="en-US" err="1"/>
              <a:t>Sehnert</a:t>
            </a:r>
            <a:r>
              <a:rPr lang="en-US"/>
              <a:t> from Yakama Nation Tribal School discuss how post-school outcome data informs agency and community partnerships.</a:t>
            </a:r>
          </a:p>
          <a:p>
            <a:r>
              <a:rPr lang="en-US"/>
              <a:t>For our on-demand session available at 10 a.m., Marcus Poppen, Anya Sheftel, Holly Whittenburg, and Lauren Bruno from Washington State University share results and lessons learned from the first year of the Washington Transition Program, a DVR-Funded Model Demonstration Project. </a:t>
            </a:r>
          </a:p>
          <a:p>
            <a:endParaRPr lang="en-US"/>
          </a:p>
          <a:p>
            <a:r>
              <a:rPr lang="en-US"/>
              <a:t>And now, back to Cinda for our question of the day.</a:t>
            </a:r>
          </a:p>
        </p:txBody>
      </p:sp>
      <p:sp>
        <p:nvSpPr>
          <p:cNvPr id="4" name="Slide Number Placeholder 3"/>
          <p:cNvSpPr>
            <a:spLocks noGrp="1"/>
          </p:cNvSpPr>
          <p:nvPr>
            <p:ph type="sldNum" sz="quarter" idx="5"/>
          </p:nvPr>
        </p:nvSpPr>
        <p:spPr/>
        <p:txBody>
          <a:bodyPr/>
          <a:lstStyle/>
          <a:p>
            <a:fld id="{09C97334-31A2-42B0-ABB7-3454CFC3FDDC}" type="slidenum">
              <a:rPr lang="en-US" smtClean="0"/>
              <a:t>12</a:t>
            </a:fld>
            <a:endParaRPr lang="en-US"/>
          </a:p>
        </p:txBody>
      </p:sp>
    </p:spTree>
    <p:extLst>
      <p:ext uri="{BB962C8B-B14F-4D97-AF65-F5344CB8AC3E}">
        <p14:creationId xmlns:p14="http://schemas.microsoft.com/office/powerpoint/2010/main" val="31347355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6337"/>
            <a:ext cx="5486400" cy="36004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Cinda: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Segoe UI" panose="020B0502040204020203" pitchFamily="34" charset="0"/>
              </a:rPr>
              <a:t>Thanks, Julia.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Segoe UI" panose="020B0502040204020203" pitchFamily="34" charset="0"/>
              </a:rPr>
              <a:t>Today you will learn more about agency collaboration. I invite you to think about agency connections in your own region. Are you involved in any ITNs? Other agency collaborations?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Segoe UI" panose="020B0502040204020203" pitchFamily="34" charset="0"/>
              </a:rPr>
              <a:t>As you listen to the presentation ask: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effectLst/>
                <a:latin typeface="Segoe UI" panose="020B0502040204020203" pitchFamily="34" charset="0"/>
              </a:rPr>
              <a:t>How can schools and agencies use post-school outcome data to improve transition services for students with disabilities?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effectLst/>
                <a:latin typeface="Segoe UI" panose="020B0502040204020203" pitchFamily="34" charset="0"/>
              </a:rPr>
              <a:t>What would be some first steps in considering PSO data to strengthen the work of an ITN?</a:t>
            </a:r>
            <a:endParaRPr lang="en-US" sz="1800">
              <a:effectLst/>
              <a:latin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13</a:t>
            </a:fld>
            <a:endParaRPr lang="en-US"/>
          </a:p>
        </p:txBody>
      </p:sp>
    </p:spTree>
    <p:extLst>
      <p:ext uri="{BB962C8B-B14F-4D97-AF65-F5344CB8AC3E}">
        <p14:creationId xmlns:p14="http://schemas.microsoft.com/office/powerpoint/2010/main" val="35272460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Cinda:</a:t>
            </a:r>
          </a:p>
          <a:p>
            <a:r>
              <a:rPr lang="en-US"/>
              <a:t>As we wrap up the final day of the CCTS Transition Forum we would like to extend our thanks and gratitude.</a:t>
            </a:r>
          </a:p>
        </p:txBody>
      </p:sp>
      <p:sp>
        <p:nvSpPr>
          <p:cNvPr id="4" name="Slide Number Placeholder 3"/>
          <p:cNvSpPr>
            <a:spLocks noGrp="1"/>
          </p:cNvSpPr>
          <p:nvPr>
            <p:ph type="sldNum" sz="quarter" idx="5"/>
          </p:nvPr>
        </p:nvSpPr>
        <p:spPr/>
        <p:txBody>
          <a:bodyPr/>
          <a:lstStyle/>
          <a:p>
            <a:fld id="{09C97334-31A2-42B0-ABB7-3454CFC3FDDC}" type="slidenum">
              <a:rPr lang="en-US" smtClean="0"/>
              <a:t>14</a:t>
            </a:fld>
            <a:endParaRPr lang="en-US"/>
          </a:p>
        </p:txBody>
      </p:sp>
    </p:spTree>
    <p:extLst>
      <p:ext uri="{BB962C8B-B14F-4D97-AF65-F5344CB8AC3E}">
        <p14:creationId xmlns:p14="http://schemas.microsoft.com/office/powerpoint/2010/main" val="16644868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5" name="Picture 24" descr="Background pattern&#10;&#10;Description automatically generated">
            <a:extLst>
              <a:ext uri="{FF2B5EF4-FFF2-40B4-BE49-F238E27FC236}">
                <a16:creationId xmlns:a16="http://schemas.microsoft.com/office/drawing/2014/main" id="{B4ECA612-D869-1724-7980-E1E3A9D0B9F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pic>
        <p:nvPicPr>
          <p:cNvPr id="15" name="Picture 14">
            <a:extLst>
              <a:ext uri="{FF2B5EF4-FFF2-40B4-BE49-F238E27FC236}">
                <a16:creationId xmlns:a16="http://schemas.microsoft.com/office/drawing/2014/main" id="{CF17B162-3E6B-3A27-92B4-BF2BFD44D5B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9455"/>
          <a:stretch/>
        </p:blipFill>
        <p:spPr>
          <a:xfrm>
            <a:off x="101599" y="158546"/>
            <a:ext cx="11970328" cy="6051985"/>
          </a:xfrm>
          <a:prstGeom prst="rect">
            <a:avLst/>
          </a:prstGeom>
        </p:spPr>
      </p:pic>
      <p:sp>
        <p:nvSpPr>
          <p:cNvPr id="2" name="Title 1">
            <a:extLst>
              <a:ext uri="{FF2B5EF4-FFF2-40B4-BE49-F238E27FC236}">
                <a16:creationId xmlns:a16="http://schemas.microsoft.com/office/drawing/2014/main" id="{76819431-9443-985B-6948-D55BB75B1DE3}"/>
              </a:ext>
            </a:extLst>
          </p:cNvPr>
          <p:cNvSpPr>
            <a:spLocks noGrp="1"/>
          </p:cNvSpPr>
          <p:nvPr>
            <p:ph type="ctrTitle"/>
          </p:nvPr>
        </p:nvSpPr>
        <p:spPr>
          <a:xfrm>
            <a:off x="2235200" y="1122363"/>
            <a:ext cx="7499927" cy="2387600"/>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E4205DBC-BD04-51AA-3E68-778066E20050}"/>
              </a:ext>
            </a:extLst>
          </p:cNvPr>
          <p:cNvSpPr>
            <a:spLocks noGrp="1"/>
          </p:cNvSpPr>
          <p:nvPr>
            <p:ph type="subTitle" idx="1"/>
          </p:nvPr>
        </p:nvSpPr>
        <p:spPr>
          <a:xfrm>
            <a:off x="1524000" y="3602038"/>
            <a:ext cx="9144000" cy="1655762"/>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TextBox 21">
            <a:extLst>
              <a:ext uri="{FF2B5EF4-FFF2-40B4-BE49-F238E27FC236}">
                <a16:creationId xmlns:a16="http://schemas.microsoft.com/office/drawing/2014/main" id="{2D61A2D2-9EDA-132D-D9C5-7294C2C2D311}"/>
              </a:ext>
            </a:extLst>
          </p:cNvPr>
          <p:cNvSpPr txBox="1"/>
          <p:nvPr userDrawn="1"/>
        </p:nvSpPr>
        <p:spPr>
          <a:xfrm>
            <a:off x="4443036" y="5835335"/>
            <a:ext cx="3084253" cy="323165"/>
          </a:xfrm>
          <a:prstGeom prst="rect">
            <a:avLst/>
          </a:prstGeom>
          <a:noFill/>
        </p:spPr>
        <p:txBody>
          <a:bodyPr wrap="square" rtlCol="0">
            <a:spAutoFit/>
          </a:bodyPr>
          <a:lstStyle/>
          <a:p>
            <a:pPr algn="ctr"/>
            <a:r>
              <a:rPr lang="en-US" sz="1500" i="0"/>
              <a:t>Artwork </a:t>
            </a:r>
            <a:r>
              <a:rPr lang="en-US" sz="1500"/>
              <a:t>by Nessa </a:t>
            </a:r>
            <a:r>
              <a:rPr lang="en-US" sz="1500" err="1"/>
              <a:t>Ankney</a:t>
            </a:r>
            <a:endParaRPr lang="en-US" sz="1500"/>
          </a:p>
        </p:txBody>
      </p:sp>
      <p:pic>
        <p:nvPicPr>
          <p:cNvPr id="21" name="Picture 20" descr="Shape&#10;&#10;Description automatically generated with medium confidence">
            <a:extLst>
              <a:ext uri="{FF2B5EF4-FFF2-40B4-BE49-F238E27FC236}">
                <a16:creationId xmlns:a16="http://schemas.microsoft.com/office/drawing/2014/main" id="{FAAB10ED-3739-21E2-AE55-269337AA89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
        <p:nvSpPr>
          <p:cNvPr id="8" name="Footer Placeholder 7">
            <a:extLst>
              <a:ext uri="{FF2B5EF4-FFF2-40B4-BE49-F238E27FC236}">
                <a16:creationId xmlns:a16="http://schemas.microsoft.com/office/drawing/2014/main" id="{386A7612-19EB-9920-D2A8-1E06EB98980D}"/>
              </a:ext>
            </a:extLst>
          </p:cNvPr>
          <p:cNvSpPr>
            <a:spLocks noGrp="1"/>
          </p:cNvSpPr>
          <p:nvPr>
            <p:ph type="ftr" sz="quarter" idx="11"/>
          </p:nvPr>
        </p:nvSpPr>
        <p:spPr/>
        <p:txBody>
          <a:bodyPr/>
          <a:lstStyle>
            <a:lvl1pPr>
              <a:defRPr lang="en-US" dirty="0" smtClean="0"/>
            </a:lvl1pPr>
          </a:lstStyle>
          <a:p>
            <a:r>
              <a:rPr lang="en-US"/>
              <a:t>Making Meaning: The Power of Post-School Outcome Data | June 27-29, 2023 | www.cctsForum.com</a:t>
            </a:r>
          </a:p>
        </p:txBody>
      </p:sp>
      <p:sp>
        <p:nvSpPr>
          <p:cNvPr id="7" name="Slide Number Placeholder 6">
            <a:extLst>
              <a:ext uri="{FF2B5EF4-FFF2-40B4-BE49-F238E27FC236}">
                <a16:creationId xmlns:a16="http://schemas.microsoft.com/office/drawing/2014/main" id="{28E769DC-551E-CA7C-E23F-2736DEE6E668}"/>
              </a:ext>
            </a:extLst>
          </p:cNvPr>
          <p:cNvSpPr>
            <a:spLocks noGrp="1"/>
          </p:cNvSpPr>
          <p:nvPr>
            <p:ph type="sldNum" sz="quarter" idx="10"/>
          </p:nvPr>
        </p:nvSpPr>
        <p:spPr/>
        <p:txBody>
          <a:bodyPr/>
          <a:lstStyle>
            <a:lvl1pPr>
              <a:defRPr lang="en-US" smtClean="0"/>
            </a:lvl1pPr>
          </a:lstStyle>
          <a:p>
            <a:fld id="{A4FE6FEB-5763-4CB4-ACE4-7E0D7693FADE}" type="slidenum">
              <a:rPr lang="en-US" smtClean="0"/>
              <a:pPr/>
              <a:t>‹#›</a:t>
            </a:fld>
            <a:endParaRPr lang="en-US"/>
          </a:p>
        </p:txBody>
      </p:sp>
    </p:spTree>
    <p:extLst>
      <p:ext uri="{BB962C8B-B14F-4D97-AF65-F5344CB8AC3E}">
        <p14:creationId xmlns:p14="http://schemas.microsoft.com/office/powerpoint/2010/main" val="2027711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378C-AFF6-E803-F0B5-C0A2521B8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7A4B1B-9311-7E1A-2608-A3D7AEF662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A826A36-7FE4-B405-C18B-E1C8C9CD634C}"/>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8" name="Footer Placeholder 7">
            <a:extLst>
              <a:ext uri="{FF2B5EF4-FFF2-40B4-BE49-F238E27FC236}">
                <a16:creationId xmlns:a16="http://schemas.microsoft.com/office/drawing/2014/main" id="{43247B65-904C-DF4D-5F88-D2929A9DDDB4}"/>
              </a:ext>
            </a:extLst>
          </p:cNvPr>
          <p:cNvSpPr>
            <a:spLocks noGrp="1"/>
          </p:cNvSpPr>
          <p:nvPr>
            <p:ph type="ftr" sz="quarter" idx="11"/>
          </p:nvPr>
        </p:nvSpPr>
        <p:spPr/>
        <p:txBody>
          <a:bodyPr/>
          <a:lstStyle/>
          <a:p>
            <a:r>
              <a:rPr lang="en-US"/>
              <a:t>Making Meaning: The Power of Post-School Outcome Data | June 27-29, 2023 | www.cctsForum.com</a:t>
            </a:r>
          </a:p>
        </p:txBody>
      </p:sp>
    </p:spTree>
    <p:extLst>
      <p:ext uri="{BB962C8B-B14F-4D97-AF65-F5344CB8AC3E}">
        <p14:creationId xmlns:p14="http://schemas.microsoft.com/office/powerpoint/2010/main" val="1106156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2" name="Picture 11" descr="Background pattern&#10;&#10;Description automatically generated">
            <a:extLst>
              <a:ext uri="{FF2B5EF4-FFF2-40B4-BE49-F238E27FC236}">
                <a16:creationId xmlns:a16="http://schemas.microsoft.com/office/drawing/2014/main" id="{96DB5920-9B08-0A80-F86E-8BF5CFBDD3B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sp>
        <p:nvSpPr>
          <p:cNvPr id="2" name="Title 1">
            <a:extLst>
              <a:ext uri="{FF2B5EF4-FFF2-40B4-BE49-F238E27FC236}">
                <a16:creationId xmlns:a16="http://schemas.microsoft.com/office/drawing/2014/main" id="{62BC9045-9423-EACF-2527-3C1EA92396DC}"/>
              </a:ext>
            </a:extLst>
          </p:cNvPr>
          <p:cNvSpPr>
            <a:spLocks noGrp="1"/>
          </p:cNvSpPr>
          <p:nvPr>
            <p:ph type="title"/>
          </p:nvPr>
        </p:nvSpPr>
        <p:spPr>
          <a:xfrm>
            <a:off x="349136" y="1709738"/>
            <a:ext cx="643405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06E5EEB-EF33-4360-7E7C-E43A2258B165}"/>
              </a:ext>
            </a:extLst>
          </p:cNvPr>
          <p:cNvSpPr>
            <a:spLocks noGrp="1"/>
          </p:cNvSpPr>
          <p:nvPr>
            <p:ph type="body" idx="1"/>
          </p:nvPr>
        </p:nvSpPr>
        <p:spPr>
          <a:xfrm>
            <a:off x="349136" y="4589463"/>
            <a:ext cx="643405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Slide Number Placeholder 6">
            <a:extLst>
              <a:ext uri="{FF2B5EF4-FFF2-40B4-BE49-F238E27FC236}">
                <a16:creationId xmlns:a16="http://schemas.microsoft.com/office/drawing/2014/main" id="{96F79CF1-02F8-4435-E131-382EFFBE512E}"/>
              </a:ext>
            </a:extLst>
          </p:cNvPr>
          <p:cNvSpPr>
            <a:spLocks noGrp="1"/>
          </p:cNvSpPr>
          <p:nvPr>
            <p:ph type="sldNum" sz="quarter" idx="10"/>
          </p:nvPr>
        </p:nvSpPr>
        <p:spPr/>
        <p:txBody>
          <a:bodyPr/>
          <a:lstStyle/>
          <a:p>
            <a:fld id="{A4FE6FEB-5763-4CB4-ACE4-7E0D7693FADE}" type="slidenum">
              <a:rPr lang="en-US" smtClean="0"/>
              <a:t>‹#›</a:t>
            </a:fld>
            <a:endParaRPr lang="en-US"/>
          </a:p>
        </p:txBody>
      </p:sp>
      <p:pic>
        <p:nvPicPr>
          <p:cNvPr id="10" name="Picture 9" descr="A picture containing graffiti&#10;&#10;Description automatically generated">
            <a:extLst>
              <a:ext uri="{FF2B5EF4-FFF2-40B4-BE49-F238E27FC236}">
                <a16:creationId xmlns:a16="http://schemas.microsoft.com/office/drawing/2014/main" id="{50C74654-D100-E745-9849-044A009B6A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51130" y="0"/>
            <a:ext cx="5140870" cy="6858000"/>
          </a:xfrm>
          <a:prstGeom prst="rect">
            <a:avLst/>
          </a:prstGeom>
        </p:spPr>
      </p:pic>
      <p:sp>
        <p:nvSpPr>
          <p:cNvPr id="11" name="TextBox 10">
            <a:extLst>
              <a:ext uri="{FF2B5EF4-FFF2-40B4-BE49-F238E27FC236}">
                <a16:creationId xmlns:a16="http://schemas.microsoft.com/office/drawing/2014/main" id="{0A23D0FA-F9B2-8403-785A-FAF4F6C83A78}"/>
              </a:ext>
            </a:extLst>
          </p:cNvPr>
          <p:cNvSpPr txBox="1"/>
          <p:nvPr userDrawn="1"/>
        </p:nvSpPr>
        <p:spPr>
          <a:xfrm>
            <a:off x="2386254" y="6399934"/>
            <a:ext cx="2359813" cy="323165"/>
          </a:xfrm>
          <a:prstGeom prst="rect">
            <a:avLst/>
          </a:prstGeom>
          <a:noFill/>
        </p:spPr>
        <p:txBody>
          <a:bodyPr wrap="none" rtlCol="0">
            <a:spAutoFit/>
          </a:bodyPr>
          <a:lstStyle/>
          <a:p>
            <a:r>
              <a:rPr lang="en-US" sz="1500" i="1"/>
              <a:t>A Mess </a:t>
            </a:r>
            <a:r>
              <a:rPr lang="en-US" sz="1500"/>
              <a:t>by Nessa </a:t>
            </a:r>
            <a:r>
              <a:rPr lang="en-US" sz="1500" err="1"/>
              <a:t>Ankney</a:t>
            </a:r>
            <a:endParaRPr lang="en-US" sz="1500"/>
          </a:p>
        </p:txBody>
      </p:sp>
    </p:spTree>
    <p:extLst>
      <p:ext uri="{BB962C8B-B14F-4D97-AF65-F5344CB8AC3E}">
        <p14:creationId xmlns:p14="http://schemas.microsoft.com/office/powerpoint/2010/main" val="2153202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9ABB-14D1-610A-6EE8-9967C2F4E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5C39E-680B-2210-B720-1738176138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295F57-2878-9F91-7BD2-D9CCF1798E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1A1563-9A2F-131A-9C92-EF01EE7EC013}"/>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9" name="Slide Number Placeholder 8">
            <a:extLst>
              <a:ext uri="{FF2B5EF4-FFF2-40B4-BE49-F238E27FC236}">
                <a16:creationId xmlns:a16="http://schemas.microsoft.com/office/drawing/2014/main" id="{F560BCE9-2FC3-C1E3-771A-3870E7C5343F}"/>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592396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2C96-6753-113C-E4B0-CC876B6B8DD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856C259-7B9F-9CAC-5BA8-24F1E3DE4AD5}"/>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F5E4B2F5-2067-511C-B2C9-5C69D78E290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3087A37B-D426-4D39-544E-59A9A6D2661D}"/>
              </a:ext>
            </a:extLst>
          </p:cNvPr>
          <p:cNvSpPr>
            <a:spLocks noGrp="1"/>
          </p:cNvSpPr>
          <p:nvPr>
            <p:ph sz="quarter" idx="12"/>
          </p:nvPr>
        </p:nvSpPr>
        <p:spPr>
          <a:xfrm>
            <a:off x="838200" y="1828800"/>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69D09314-F81E-99EB-DE7F-3141D261745C}"/>
              </a:ext>
            </a:extLst>
          </p:cNvPr>
          <p:cNvSpPr>
            <a:spLocks noGrp="1"/>
          </p:cNvSpPr>
          <p:nvPr>
            <p:ph sz="quarter" idx="13"/>
          </p:nvPr>
        </p:nvSpPr>
        <p:spPr>
          <a:xfrm>
            <a:off x="838200" y="4059238"/>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C628EDD-5067-FEE5-12DF-1328493E3F74}"/>
              </a:ext>
            </a:extLst>
          </p:cNvPr>
          <p:cNvSpPr>
            <a:spLocks noGrp="1"/>
          </p:cNvSpPr>
          <p:nvPr>
            <p:ph sz="quarter" idx="14"/>
          </p:nvPr>
        </p:nvSpPr>
        <p:spPr>
          <a:xfrm>
            <a:off x="3118338" y="1828800"/>
            <a:ext cx="8235462" cy="4002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7130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124F-5A2E-DA13-9D19-A32640E7DE7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40B272A-5FA4-7BD3-C4BA-29304C9CD97F}"/>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88BBD1BB-65BA-1859-D92A-4DFE38340723}"/>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5" name="Content Placeholder 2">
            <a:extLst>
              <a:ext uri="{FF2B5EF4-FFF2-40B4-BE49-F238E27FC236}">
                <a16:creationId xmlns:a16="http://schemas.microsoft.com/office/drawing/2014/main" id="{262D2474-C50B-E7EB-88BC-8CDFF597DB94}"/>
              </a:ext>
            </a:extLst>
          </p:cNvPr>
          <p:cNvSpPr>
            <a:spLocks noGrp="1"/>
          </p:cNvSpPr>
          <p:nvPr>
            <p:ph sz="half" idx="1"/>
          </p:nvPr>
        </p:nvSpPr>
        <p:spPr>
          <a:xfrm>
            <a:off x="838200"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7521E8FA-0770-1A9C-EA03-6BBB9CE26942}"/>
              </a:ext>
            </a:extLst>
          </p:cNvPr>
          <p:cNvSpPr>
            <a:spLocks noGrp="1"/>
          </p:cNvSpPr>
          <p:nvPr>
            <p:ph sz="half" idx="12"/>
          </p:nvPr>
        </p:nvSpPr>
        <p:spPr>
          <a:xfrm>
            <a:off x="844060" y="387118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41EE3835-BB4C-EE43-76F2-BBEB9879FE9E}"/>
              </a:ext>
            </a:extLst>
          </p:cNvPr>
          <p:cNvSpPr>
            <a:spLocks noGrp="1"/>
          </p:cNvSpPr>
          <p:nvPr>
            <p:ph sz="half" idx="13"/>
          </p:nvPr>
        </p:nvSpPr>
        <p:spPr>
          <a:xfrm>
            <a:off x="6166342"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42BC55B9-5414-C5B3-EECB-A7C448806660}"/>
              </a:ext>
            </a:extLst>
          </p:cNvPr>
          <p:cNvSpPr>
            <a:spLocks noGrp="1"/>
          </p:cNvSpPr>
          <p:nvPr>
            <p:ph sz="half" idx="14"/>
          </p:nvPr>
        </p:nvSpPr>
        <p:spPr>
          <a:xfrm>
            <a:off x="6166342" y="3853603"/>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544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30BC-8B3A-8DD6-1C6A-6B29C6EC1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F4BE9EC-D20B-9354-4859-E6D5ED74D8F3}"/>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50246B80-F63D-ACCC-BDD8-C82B051FDE15}"/>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54EE0474-CE5D-EE87-D134-29BAC1184375}"/>
              </a:ext>
            </a:extLst>
          </p:cNvPr>
          <p:cNvSpPr>
            <a:spLocks noGrp="1"/>
          </p:cNvSpPr>
          <p:nvPr>
            <p:ph sz="quarter" idx="12"/>
          </p:nvPr>
        </p:nvSpPr>
        <p:spPr>
          <a:xfrm>
            <a:off x="838200" y="1775310"/>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72DE491-D3AD-9AFD-F127-F17BE0623800}"/>
              </a:ext>
            </a:extLst>
          </p:cNvPr>
          <p:cNvSpPr>
            <a:spLocks noGrp="1"/>
          </p:cNvSpPr>
          <p:nvPr>
            <p:ph sz="quarter" idx="13"/>
          </p:nvPr>
        </p:nvSpPr>
        <p:spPr>
          <a:xfrm>
            <a:off x="838199" y="2815326"/>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1541FE5B-0168-4E37-B402-B62C77745051}"/>
              </a:ext>
            </a:extLst>
          </p:cNvPr>
          <p:cNvSpPr>
            <a:spLocks noGrp="1"/>
          </p:cNvSpPr>
          <p:nvPr>
            <p:ph sz="quarter" idx="14"/>
          </p:nvPr>
        </p:nvSpPr>
        <p:spPr>
          <a:xfrm>
            <a:off x="838199" y="3855342"/>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CF311187-3FA4-9349-71D9-DC8865870282}"/>
              </a:ext>
            </a:extLst>
          </p:cNvPr>
          <p:cNvSpPr>
            <a:spLocks noGrp="1"/>
          </p:cNvSpPr>
          <p:nvPr>
            <p:ph sz="quarter" idx="15"/>
          </p:nvPr>
        </p:nvSpPr>
        <p:spPr>
          <a:xfrm>
            <a:off x="838198" y="4895358"/>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7F9D9F0-4773-2FCC-94AA-E9D13AC214FC}"/>
              </a:ext>
            </a:extLst>
          </p:cNvPr>
          <p:cNvSpPr>
            <a:spLocks noGrp="1"/>
          </p:cNvSpPr>
          <p:nvPr>
            <p:ph sz="quarter" idx="16"/>
          </p:nvPr>
        </p:nvSpPr>
        <p:spPr>
          <a:xfrm>
            <a:off x="1887416" y="1775308"/>
            <a:ext cx="9466384" cy="42386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7357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6263-77C6-12A6-B272-0987092571A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9AF8B0D-77F8-DDCD-B844-383F006E287A}"/>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0E6FF8FD-EE84-E247-A3F5-ACD981A25E6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06D54078-4F07-E899-620A-C2610EF1771D}"/>
              </a:ext>
            </a:extLst>
          </p:cNvPr>
          <p:cNvSpPr>
            <a:spLocks noGrp="1"/>
          </p:cNvSpPr>
          <p:nvPr>
            <p:ph sz="quarter" idx="12"/>
          </p:nvPr>
        </p:nvSpPr>
        <p:spPr>
          <a:xfrm>
            <a:off x="838200"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C6E9320-FD82-D7AF-3F15-C2BEB1CA278F}"/>
              </a:ext>
            </a:extLst>
          </p:cNvPr>
          <p:cNvSpPr>
            <a:spLocks noGrp="1"/>
          </p:cNvSpPr>
          <p:nvPr>
            <p:ph sz="quarter" idx="13"/>
          </p:nvPr>
        </p:nvSpPr>
        <p:spPr>
          <a:xfrm>
            <a:off x="3991464"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9D30314E-D8CE-8F9A-7151-6660F29124A8}"/>
              </a:ext>
            </a:extLst>
          </p:cNvPr>
          <p:cNvSpPr>
            <a:spLocks noGrp="1"/>
          </p:cNvSpPr>
          <p:nvPr>
            <p:ph sz="quarter" idx="14"/>
          </p:nvPr>
        </p:nvSpPr>
        <p:spPr>
          <a:xfrm>
            <a:off x="7144728"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2D96D48B-AE12-6C8B-FC6B-2AB179B1AB55}"/>
              </a:ext>
            </a:extLst>
          </p:cNvPr>
          <p:cNvSpPr>
            <a:spLocks noGrp="1"/>
          </p:cNvSpPr>
          <p:nvPr>
            <p:ph sz="quarter" idx="15"/>
          </p:nvPr>
        </p:nvSpPr>
        <p:spPr>
          <a:xfrm>
            <a:off x="838199" y="4019346"/>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43D5888-670C-329C-87D0-13D9FFBD4391}"/>
              </a:ext>
            </a:extLst>
          </p:cNvPr>
          <p:cNvSpPr>
            <a:spLocks noGrp="1"/>
          </p:cNvSpPr>
          <p:nvPr>
            <p:ph sz="quarter" idx="16"/>
          </p:nvPr>
        </p:nvSpPr>
        <p:spPr>
          <a:xfrm>
            <a:off x="3991463" y="4019345"/>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a:extLst>
              <a:ext uri="{FF2B5EF4-FFF2-40B4-BE49-F238E27FC236}">
                <a16:creationId xmlns:a16="http://schemas.microsoft.com/office/drawing/2014/main" id="{598173A1-48FC-6603-C985-F7ABC9427390}"/>
              </a:ext>
            </a:extLst>
          </p:cNvPr>
          <p:cNvSpPr>
            <a:spLocks noGrp="1"/>
          </p:cNvSpPr>
          <p:nvPr>
            <p:ph sz="quarter" idx="17"/>
          </p:nvPr>
        </p:nvSpPr>
        <p:spPr>
          <a:xfrm>
            <a:off x="7144728" y="4019344"/>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5778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80AE783B-A2DF-BCCB-1304-AAF066A10E9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sp>
        <p:nvSpPr>
          <p:cNvPr id="2" name="Title 1">
            <a:extLst>
              <a:ext uri="{FF2B5EF4-FFF2-40B4-BE49-F238E27FC236}">
                <a16:creationId xmlns:a16="http://schemas.microsoft.com/office/drawing/2014/main" id="{5A98A857-8DD0-66A5-5E05-1BA96379D617}"/>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E5B9C591-195C-5AA6-C40B-C374A49F9D5E}"/>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10" name="Slide Number Placeholder 9">
            <a:extLst>
              <a:ext uri="{FF2B5EF4-FFF2-40B4-BE49-F238E27FC236}">
                <a16:creationId xmlns:a16="http://schemas.microsoft.com/office/drawing/2014/main" id="{44ECA03C-5354-FC33-E603-0AC621A8FC57}"/>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1956429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E587FF13-839E-E308-3FF8-3864E8F86E5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9469"/>
          <a:stretch/>
        </p:blipFill>
        <p:spPr>
          <a:xfrm>
            <a:off x="0" y="0"/>
            <a:ext cx="12192000" cy="6858000"/>
          </a:xfrm>
          <a:prstGeom prst="rect">
            <a:avLst/>
          </a:prstGeom>
        </p:spPr>
      </p:pic>
      <p:sp>
        <p:nvSpPr>
          <p:cNvPr id="2" name="Title 1">
            <a:extLst>
              <a:ext uri="{FF2B5EF4-FFF2-40B4-BE49-F238E27FC236}">
                <a16:creationId xmlns:a16="http://schemas.microsoft.com/office/drawing/2014/main" id="{76819431-9443-985B-6948-D55BB75B1DE3}"/>
              </a:ext>
            </a:extLst>
          </p:cNvPr>
          <p:cNvSpPr>
            <a:spLocks noGrp="1"/>
          </p:cNvSpPr>
          <p:nvPr>
            <p:ph type="ctrTitle"/>
          </p:nvPr>
        </p:nvSpPr>
        <p:spPr>
          <a:xfrm>
            <a:off x="1533236" y="524739"/>
            <a:ext cx="9144000" cy="1862859"/>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E4205DBC-BD04-51AA-3E68-778066E20050}"/>
              </a:ext>
            </a:extLst>
          </p:cNvPr>
          <p:cNvSpPr>
            <a:spLocks noGrp="1"/>
          </p:cNvSpPr>
          <p:nvPr>
            <p:ph type="subTitle" idx="1"/>
          </p:nvPr>
        </p:nvSpPr>
        <p:spPr>
          <a:xfrm>
            <a:off x="1533236" y="2500804"/>
            <a:ext cx="9144000" cy="823066"/>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descr="A picture containing toy&#10;&#10;Description automatically generated">
            <a:extLst>
              <a:ext uri="{FF2B5EF4-FFF2-40B4-BE49-F238E27FC236}">
                <a16:creationId xmlns:a16="http://schemas.microsoft.com/office/drawing/2014/main" id="{5E899515-02FC-A8BA-B852-2CAD9458D8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0637" b="5465"/>
          <a:stretch/>
        </p:blipFill>
        <p:spPr>
          <a:xfrm>
            <a:off x="2673179" y="2686344"/>
            <a:ext cx="6845642" cy="3533481"/>
          </a:xfrm>
          <a:prstGeom prst="rect">
            <a:avLst/>
          </a:prstGeom>
        </p:spPr>
      </p:pic>
      <p:sp>
        <p:nvSpPr>
          <p:cNvPr id="22" name="TextBox 21">
            <a:extLst>
              <a:ext uri="{FF2B5EF4-FFF2-40B4-BE49-F238E27FC236}">
                <a16:creationId xmlns:a16="http://schemas.microsoft.com/office/drawing/2014/main" id="{2D61A2D2-9EDA-132D-D9C5-7294C2C2D311}"/>
              </a:ext>
            </a:extLst>
          </p:cNvPr>
          <p:cNvSpPr txBox="1"/>
          <p:nvPr userDrawn="1"/>
        </p:nvSpPr>
        <p:spPr>
          <a:xfrm>
            <a:off x="4614845" y="5991997"/>
            <a:ext cx="2980781" cy="323165"/>
          </a:xfrm>
          <a:prstGeom prst="rect">
            <a:avLst/>
          </a:prstGeom>
          <a:noFill/>
        </p:spPr>
        <p:txBody>
          <a:bodyPr wrap="square" rtlCol="0">
            <a:spAutoFit/>
          </a:bodyPr>
          <a:lstStyle/>
          <a:p>
            <a:pPr algn="ctr"/>
            <a:r>
              <a:rPr lang="en-US" sz="1500" i="0"/>
              <a:t>Artwork </a:t>
            </a:r>
            <a:r>
              <a:rPr lang="en-US" sz="1500"/>
              <a:t>by Nessa </a:t>
            </a:r>
            <a:r>
              <a:rPr lang="en-US" sz="1500" err="1"/>
              <a:t>Ankney</a:t>
            </a:r>
            <a:endParaRPr lang="en-US" sz="1500"/>
          </a:p>
        </p:txBody>
      </p:sp>
      <p:pic>
        <p:nvPicPr>
          <p:cNvPr id="21" name="Picture 20" descr="Shape&#10;&#10;Description automatically generated with medium confidence">
            <a:extLst>
              <a:ext uri="{FF2B5EF4-FFF2-40B4-BE49-F238E27FC236}">
                <a16:creationId xmlns:a16="http://schemas.microsoft.com/office/drawing/2014/main" id="{FAAB10ED-3739-21E2-AE55-269337AA89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
        <p:nvSpPr>
          <p:cNvPr id="8" name="Footer Placeholder 7">
            <a:extLst>
              <a:ext uri="{FF2B5EF4-FFF2-40B4-BE49-F238E27FC236}">
                <a16:creationId xmlns:a16="http://schemas.microsoft.com/office/drawing/2014/main" id="{386A7612-19EB-9920-D2A8-1E06EB98980D}"/>
              </a:ext>
            </a:extLst>
          </p:cNvPr>
          <p:cNvSpPr>
            <a:spLocks noGrp="1"/>
          </p:cNvSpPr>
          <p:nvPr>
            <p:ph type="ftr" sz="quarter" idx="11"/>
          </p:nvPr>
        </p:nvSpPr>
        <p:spPr/>
        <p:txBody>
          <a:bodyPr/>
          <a:lstStyle>
            <a:lvl1pPr>
              <a:defRPr lang="en-US" dirty="0" smtClean="0"/>
            </a:lvl1pPr>
          </a:lstStyle>
          <a:p>
            <a:r>
              <a:rPr lang="en-US"/>
              <a:t>Making Meaning: The Power of Post-School Outcome Data | June 27-29, 2023 | www.cctsForum.com</a:t>
            </a:r>
          </a:p>
        </p:txBody>
      </p:sp>
      <p:sp>
        <p:nvSpPr>
          <p:cNvPr id="7" name="Slide Number Placeholder 6">
            <a:extLst>
              <a:ext uri="{FF2B5EF4-FFF2-40B4-BE49-F238E27FC236}">
                <a16:creationId xmlns:a16="http://schemas.microsoft.com/office/drawing/2014/main" id="{28E769DC-551E-CA7C-E23F-2736DEE6E668}"/>
              </a:ext>
            </a:extLst>
          </p:cNvPr>
          <p:cNvSpPr>
            <a:spLocks noGrp="1"/>
          </p:cNvSpPr>
          <p:nvPr>
            <p:ph type="sldNum" sz="quarter" idx="10"/>
          </p:nvPr>
        </p:nvSpPr>
        <p:spPr/>
        <p:txBody>
          <a:bodyPr/>
          <a:lstStyle>
            <a:lvl1pPr>
              <a:defRPr lang="en-US" smtClean="0"/>
            </a:lvl1pPr>
          </a:lstStyle>
          <a:p>
            <a:fld id="{A4FE6FEB-5763-4CB4-ACE4-7E0D7693FADE}" type="slidenum">
              <a:rPr lang="en-US" smtClean="0"/>
              <a:pPr/>
              <a:t>‹#›</a:t>
            </a:fld>
            <a:endParaRPr lang="en-US"/>
          </a:p>
        </p:txBody>
      </p:sp>
    </p:spTree>
    <p:extLst>
      <p:ext uri="{BB962C8B-B14F-4D97-AF65-F5344CB8AC3E}">
        <p14:creationId xmlns:p14="http://schemas.microsoft.com/office/powerpoint/2010/main" val="2138160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378C-AFF6-E803-F0B5-C0A2521B8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7A4B1B-9311-7E1A-2608-A3D7AEF662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A826A36-7FE4-B405-C18B-E1C8C9CD634C}"/>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8" name="Footer Placeholder 7">
            <a:extLst>
              <a:ext uri="{FF2B5EF4-FFF2-40B4-BE49-F238E27FC236}">
                <a16:creationId xmlns:a16="http://schemas.microsoft.com/office/drawing/2014/main" id="{43247B65-904C-DF4D-5F88-D2929A9DDDB4}"/>
              </a:ext>
            </a:extLst>
          </p:cNvPr>
          <p:cNvSpPr>
            <a:spLocks noGrp="1"/>
          </p:cNvSpPr>
          <p:nvPr>
            <p:ph type="ftr" sz="quarter" idx="11"/>
          </p:nvPr>
        </p:nvSpPr>
        <p:spPr/>
        <p:txBody>
          <a:bodyPr/>
          <a:lstStyle/>
          <a:p>
            <a:r>
              <a:rPr lang="en-US"/>
              <a:t>Making Meaning: The Power of Post-School Outcome Data | June 27-29, 2023 | www.cctsForum.com</a:t>
            </a:r>
          </a:p>
        </p:txBody>
      </p:sp>
    </p:spTree>
    <p:extLst>
      <p:ext uri="{BB962C8B-B14F-4D97-AF65-F5344CB8AC3E}">
        <p14:creationId xmlns:p14="http://schemas.microsoft.com/office/powerpoint/2010/main" val="1584308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DB150226-36BB-575C-789E-F7B741D9E22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9469"/>
          <a:stretch/>
        </p:blipFill>
        <p:spPr>
          <a:xfrm>
            <a:off x="0" y="0"/>
            <a:ext cx="12192000" cy="6858000"/>
          </a:xfrm>
          <a:prstGeom prst="rect">
            <a:avLst/>
          </a:prstGeom>
        </p:spPr>
      </p:pic>
      <p:sp>
        <p:nvSpPr>
          <p:cNvPr id="7" name="Slide Number Placeholder 6">
            <a:extLst>
              <a:ext uri="{FF2B5EF4-FFF2-40B4-BE49-F238E27FC236}">
                <a16:creationId xmlns:a16="http://schemas.microsoft.com/office/drawing/2014/main" id="{96F79CF1-02F8-4435-E131-382EFFBE512E}"/>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11" name="TextBox 10">
            <a:extLst>
              <a:ext uri="{FF2B5EF4-FFF2-40B4-BE49-F238E27FC236}">
                <a16:creationId xmlns:a16="http://schemas.microsoft.com/office/drawing/2014/main" id="{0A23D0FA-F9B2-8403-785A-FAF4F6C83A78}"/>
              </a:ext>
            </a:extLst>
          </p:cNvPr>
          <p:cNvSpPr txBox="1"/>
          <p:nvPr userDrawn="1"/>
        </p:nvSpPr>
        <p:spPr>
          <a:xfrm>
            <a:off x="2274493" y="6411270"/>
            <a:ext cx="2583336" cy="323165"/>
          </a:xfrm>
          <a:prstGeom prst="rect">
            <a:avLst/>
          </a:prstGeom>
          <a:noFill/>
        </p:spPr>
        <p:txBody>
          <a:bodyPr wrap="none" rtlCol="0">
            <a:spAutoFit/>
          </a:bodyPr>
          <a:lstStyle/>
          <a:p>
            <a:r>
              <a:rPr lang="en-US" sz="1500" i="1"/>
              <a:t>Data Chip </a:t>
            </a:r>
            <a:r>
              <a:rPr lang="en-US" sz="1500"/>
              <a:t>by Nessa </a:t>
            </a:r>
            <a:r>
              <a:rPr lang="en-US" sz="1500" err="1"/>
              <a:t>Ankney</a:t>
            </a:r>
            <a:endParaRPr lang="en-US" sz="1500"/>
          </a:p>
        </p:txBody>
      </p:sp>
      <p:pic>
        <p:nvPicPr>
          <p:cNvPr id="19" name="Picture 18" descr="A picture containing text, electronics, circuit&#10;&#10;Description automatically generated">
            <a:extLst>
              <a:ext uri="{FF2B5EF4-FFF2-40B4-BE49-F238E27FC236}">
                <a16:creationId xmlns:a16="http://schemas.microsoft.com/office/drawing/2014/main" id="{8C0AA7CB-BFF7-0B87-4B87-97324D826D3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50389" y="6350"/>
            <a:ext cx="5141611" cy="6858989"/>
          </a:xfrm>
          <a:prstGeom prst="rect">
            <a:avLst/>
          </a:prstGeom>
        </p:spPr>
      </p:pic>
      <p:sp>
        <p:nvSpPr>
          <p:cNvPr id="20" name="Title 1">
            <a:extLst>
              <a:ext uri="{FF2B5EF4-FFF2-40B4-BE49-F238E27FC236}">
                <a16:creationId xmlns:a16="http://schemas.microsoft.com/office/drawing/2014/main" id="{3D72DC2B-CC65-4355-FFAF-F93E268DB3B2}"/>
              </a:ext>
            </a:extLst>
          </p:cNvPr>
          <p:cNvSpPr>
            <a:spLocks noGrp="1"/>
          </p:cNvSpPr>
          <p:nvPr>
            <p:ph type="title"/>
          </p:nvPr>
        </p:nvSpPr>
        <p:spPr>
          <a:xfrm>
            <a:off x="349136" y="1709738"/>
            <a:ext cx="6434050" cy="2852737"/>
          </a:xfrm>
        </p:spPr>
        <p:txBody>
          <a:bodyPr anchor="b"/>
          <a:lstStyle>
            <a:lvl1pPr>
              <a:defRPr sz="6000"/>
            </a:lvl1pPr>
          </a:lstStyle>
          <a:p>
            <a:r>
              <a:rPr lang="en-US"/>
              <a:t>Click to edit Master title style</a:t>
            </a:r>
          </a:p>
        </p:txBody>
      </p:sp>
      <p:sp>
        <p:nvSpPr>
          <p:cNvPr id="21" name="Text Placeholder 2">
            <a:extLst>
              <a:ext uri="{FF2B5EF4-FFF2-40B4-BE49-F238E27FC236}">
                <a16:creationId xmlns:a16="http://schemas.microsoft.com/office/drawing/2014/main" id="{3681A6ED-494D-23ED-0648-DCD7FFF87F7C}"/>
              </a:ext>
            </a:extLst>
          </p:cNvPr>
          <p:cNvSpPr>
            <a:spLocks noGrp="1"/>
          </p:cNvSpPr>
          <p:nvPr>
            <p:ph type="body" idx="1"/>
          </p:nvPr>
        </p:nvSpPr>
        <p:spPr>
          <a:xfrm>
            <a:off x="349136" y="4589463"/>
            <a:ext cx="643405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17397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9ABB-14D1-610A-6EE8-9967C2F4E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5C39E-680B-2210-B720-1738176138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295F57-2878-9F91-7BD2-D9CCF1798E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1A1563-9A2F-131A-9C92-EF01EE7EC013}"/>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9" name="Slide Number Placeholder 8">
            <a:extLst>
              <a:ext uri="{FF2B5EF4-FFF2-40B4-BE49-F238E27FC236}">
                <a16:creationId xmlns:a16="http://schemas.microsoft.com/office/drawing/2014/main" id="{F560BCE9-2FC3-C1E3-771A-3870E7C5343F}"/>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30452435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2C96-6753-113C-E4B0-CC876B6B8DD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856C259-7B9F-9CAC-5BA8-24F1E3DE4AD5}"/>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F5E4B2F5-2067-511C-B2C9-5C69D78E290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3087A37B-D426-4D39-544E-59A9A6D2661D}"/>
              </a:ext>
            </a:extLst>
          </p:cNvPr>
          <p:cNvSpPr>
            <a:spLocks noGrp="1"/>
          </p:cNvSpPr>
          <p:nvPr>
            <p:ph sz="quarter" idx="12"/>
          </p:nvPr>
        </p:nvSpPr>
        <p:spPr>
          <a:xfrm>
            <a:off x="838200" y="1828800"/>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69D09314-F81E-99EB-DE7F-3141D261745C}"/>
              </a:ext>
            </a:extLst>
          </p:cNvPr>
          <p:cNvSpPr>
            <a:spLocks noGrp="1"/>
          </p:cNvSpPr>
          <p:nvPr>
            <p:ph sz="quarter" idx="13"/>
          </p:nvPr>
        </p:nvSpPr>
        <p:spPr>
          <a:xfrm>
            <a:off x="838200" y="4059238"/>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C628EDD-5067-FEE5-12DF-1328493E3F74}"/>
              </a:ext>
            </a:extLst>
          </p:cNvPr>
          <p:cNvSpPr>
            <a:spLocks noGrp="1"/>
          </p:cNvSpPr>
          <p:nvPr>
            <p:ph sz="quarter" idx="14"/>
          </p:nvPr>
        </p:nvSpPr>
        <p:spPr>
          <a:xfrm>
            <a:off x="3118338" y="1828800"/>
            <a:ext cx="8235462" cy="4002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5022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124F-5A2E-DA13-9D19-A32640E7DE7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40B272A-5FA4-7BD3-C4BA-29304C9CD97F}"/>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88BBD1BB-65BA-1859-D92A-4DFE38340723}"/>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5" name="Content Placeholder 2">
            <a:extLst>
              <a:ext uri="{FF2B5EF4-FFF2-40B4-BE49-F238E27FC236}">
                <a16:creationId xmlns:a16="http://schemas.microsoft.com/office/drawing/2014/main" id="{262D2474-C50B-E7EB-88BC-8CDFF597DB94}"/>
              </a:ext>
            </a:extLst>
          </p:cNvPr>
          <p:cNvSpPr>
            <a:spLocks noGrp="1"/>
          </p:cNvSpPr>
          <p:nvPr>
            <p:ph sz="half" idx="1"/>
          </p:nvPr>
        </p:nvSpPr>
        <p:spPr>
          <a:xfrm>
            <a:off x="838200"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7521E8FA-0770-1A9C-EA03-6BBB9CE26942}"/>
              </a:ext>
            </a:extLst>
          </p:cNvPr>
          <p:cNvSpPr>
            <a:spLocks noGrp="1"/>
          </p:cNvSpPr>
          <p:nvPr>
            <p:ph sz="half" idx="12"/>
          </p:nvPr>
        </p:nvSpPr>
        <p:spPr>
          <a:xfrm>
            <a:off x="844060" y="387118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41EE3835-BB4C-EE43-76F2-BBEB9879FE9E}"/>
              </a:ext>
            </a:extLst>
          </p:cNvPr>
          <p:cNvSpPr>
            <a:spLocks noGrp="1"/>
          </p:cNvSpPr>
          <p:nvPr>
            <p:ph sz="half" idx="13"/>
          </p:nvPr>
        </p:nvSpPr>
        <p:spPr>
          <a:xfrm>
            <a:off x="6166342"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42BC55B9-5414-C5B3-EECB-A7C448806660}"/>
              </a:ext>
            </a:extLst>
          </p:cNvPr>
          <p:cNvSpPr>
            <a:spLocks noGrp="1"/>
          </p:cNvSpPr>
          <p:nvPr>
            <p:ph sz="half" idx="14"/>
          </p:nvPr>
        </p:nvSpPr>
        <p:spPr>
          <a:xfrm>
            <a:off x="6166342" y="3853603"/>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54909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30BC-8B3A-8DD6-1C6A-6B29C6EC1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F4BE9EC-D20B-9354-4859-E6D5ED74D8F3}"/>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50246B80-F63D-ACCC-BDD8-C82B051FDE15}"/>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54EE0474-CE5D-EE87-D134-29BAC1184375}"/>
              </a:ext>
            </a:extLst>
          </p:cNvPr>
          <p:cNvSpPr>
            <a:spLocks noGrp="1"/>
          </p:cNvSpPr>
          <p:nvPr>
            <p:ph sz="quarter" idx="12"/>
          </p:nvPr>
        </p:nvSpPr>
        <p:spPr>
          <a:xfrm>
            <a:off x="838200" y="1775310"/>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72DE491-D3AD-9AFD-F127-F17BE0623800}"/>
              </a:ext>
            </a:extLst>
          </p:cNvPr>
          <p:cNvSpPr>
            <a:spLocks noGrp="1"/>
          </p:cNvSpPr>
          <p:nvPr>
            <p:ph sz="quarter" idx="13"/>
          </p:nvPr>
        </p:nvSpPr>
        <p:spPr>
          <a:xfrm>
            <a:off x="838199" y="2815326"/>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1541FE5B-0168-4E37-B402-B62C77745051}"/>
              </a:ext>
            </a:extLst>
          </p:cNvPr>
          <p:cNvSpPr>
            <a:spLocks noGrp="1"/>
          </p:cNvSpPr>
          <p:nvPr>
            <p:ph sz="quarter" idx="14"/>
          </p:nvPr>
        </p:nvSpPr>
        <p:spPr>
          <a:xfrm>
            <a:off x="838199" y="3855342"/>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CF311187-3FA4-9349-71D9-DC8865870282}"/>
              </a:ext>
            </a:extLst>
          </p:cNvPr>
          <p:cNvSpPr>
            <a:spLocks noGrp="1"/>
          </p:cNvSpPr>
          <p:nvPr>
            <p:ph sz="quarter" idx="15"/>
          </p:nvPr>
        </p:nvSpPr>
        <p:spPr>
          <a:xfrm>
            <a:off x="838198" y="4895358"/>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7F9D9F0-4773-2FCC-94AA-E9D13AC214FC}"/>
              </a:ext>
            </a:extLst>
          </p:cNvPr>
          <p:cNvSpPr>
            <a:spLocks noGrp="1"/>
          </p:cNvSpPr>
          <p:nvPr>
            <p:ph sz="quarter" idx="16"/>
          </p:nvPr>
        </p:nvSpPr>
        <p:spPr>
          <a:xfrm>
            <a:off x="1887416" y="1775308"/>
            <a:ext cx="9466384" cy="42386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86907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6263-77C6-12A6-B272-0987092571A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9AF8B0D-77F8-DDCD-B844-383F006E287A}"/>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0E6FF8FD-EE84-E247-A3F5-ACD981A25E6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06D54078-4F07-E899-620A-C2610EF1771D}"/>
              </a:ext>
            </a:extLst>
          </p:cNvPr>
          <p:cNvSpPr>
            <a:spLocks noGrp="1"/>
          </p:cNvSpPr>
          <p:nvPr>
            <p:ph sz="quarter" idx="12"/>
          </p:nvPr>
        </p:nvSpPr>
        <p:spPr>
          <a:xfrm>
            <a:off x="838200"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C6E9320-FD82-D7AF-3F15-C2BEB1CA278F}"/>
              </a:ext>
            </a:extLst>
          </p:cNvPr>
          <p:cNvSpPr>
            <a:spLocks noGrp="1"/>
          </p:cNvSpPr>
          <p:nvPr>
            <p:ph sz="quarter" idx="13"/>
          </p:nvPr>
        </p:nvSpPr>
        <p:spPr>
          <a:xfrm>
            <a:off x="3991464"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9D30314E-D8CE-8F9A-7151-6660F29124A8}"/>
              </a:ext>
            </a:extLst>
          </p:cNvPr>
          <p:cNvSpPr>
            <a:spLocks noGrp="1"/>
          </p:cNvSpPr>
          <p:nvPr>
            <p:ph sz="quarter" idx="14"/>
          </p:nvPr>
        </p:nvSpPr>
        <p:spPr>
          <a:xfrm>
            <a:off x="7144728"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2D96D48B-AE12-6C8B-FC6B-2AB179B1AB55}"/>
              </a:ext>
            </a:extLst>
          </p:cNvPr>
          <p:cNvSpPr>
            <a:spLocks noGrp="1"/>
          </p:cNvSpPr>
          <p:nvPr>
            <p:ph sz="quarter" idx="15"/>
          </p:nvPr>
        </p:nvSpPr>
        <p:spPr>
          <a:xfrm>
            <a:off x="838199" y="4019346"/>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43D5888-670C-329C-87D0-13D9FFBD4391}"/>
              </a:ext>
            </a:extLst>
          </p:cNvPr>
          <p:cNvSpPr>
            <a:spLocks noGrp="1"/>
          </p:cNvSpPr>
          <p:nvPr>
            <p:ph sz="quarter" idx="16"/>
          </p:nvPr>
        </p:nvSpPr>
        <p:spPr>
          <a:xfrm>
            <a:off x="3991463" y="4019345"/>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a:extLst>
              <a:ext uri="{FF2B5EF4-FFF2-40B4-BE49-F238E27FC236}">
                <a16:creationId xmlns:a16="http://schemas.microsoft.com/office/drawing/2014/main" id="{598173A1-48FC-6603-C985-F7ABC9427390}"/>
              </a:ext>
            </a:extLst>
          </p:cNvPr>
          <p:cNvSpPr>
            <a:spLocks noGrp="1"/>
          </p:cNvSpPr>
          <p:nvPr>
            <p:ph sz="quarter" idx="17"/>
          </p:nvPr>
        </p:nvSpPr>
        <p:spPr>
          <a:xfrm>
            <a:off x="7144728" y="4019344"/>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31697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38FF5130-BA47-674D-33C7-BB4849E5578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9469"/>
          <a:stretch/>
        </p:blipFill>
        <p:spPr>
          <a:xfrm>
            <a:off x="0" y="0"/>
            <a:ext cx="12192000" cy="6858000"/>
          </a:xfrm>
          <a:prstGeom prst="rect">
            <a:avLst/>
          </a:prstGeom>
        </p:spPr>
      </p:pic>
      <p:sp>
        <p:nvSpPr>
          <p:cNvPr id="2" name="Title 1">
            <a:extLst>
              <a:ext uri="{FF2B5EF4-FFF2-40B4-BE49-F238E27FC236}">
                <a16:creationId xmlns:a16="http://schemas.microsoft.com/office/drawing/2014/main" id="{5A98A857-8DD0-66A5-5E05-1BA96379D617}"/>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E5B9C591-195C-5AA6-C40B-C374A49F9D5E}"/>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10" name="Slide Number Placeholder 9">
            <a:extLst>
              <a:ext uri="{FF2B5EF4-FFF2-40B4-BE49-F238E27FC236}">
                <a16:creationId xmlns:a16="http://schemas.microsoft.com/office/drawing/2014/main" id="{44ECA03C-5354-FC33-E603-0AC621A8FC57}"/>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1532430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748F3CD-C974-A22B-6B9E-DD33358DD791}"/>
              </a:ext>
            </a:extLst>
          </p:cNvPr>
          <p:cNvSpPr/>
          <p:nvPr userDrawn="1"/>
        </p:nvSpPr>
        <p:spPr>
          <a:xfrm>
            <a:off x="0" y="0"/>
            <a:ext cx="12192000" cy="6858000"/>
          </a:xfrm>
          <a:prstGeom prst="rect">
            <a:avLst/>
          </a:prstGeom>
          <a:solidFill>
            <a:srgbClr val="A8F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819431-9443-985B-6948-D55BB75B1DE3}"/>
              </a:ext>
            </a:extLst>
          </p:cNvPr>
          <p:cNvSpPr>
            <a:spLocks noGrp="1"/>
          </p:cNvSpPr>
          <p:nvPr>
            <p:ph type="ctrTitle"/>
          </p:nvPr>
        </p:nvSpPr>
        <p:spPr>
          <a:xfrm>
            <a:off x="2235200" y="1122363"/>
            <a:ext cx="7499927" cy="2387600"/>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E4205DBC-BD04-51AA-3E68-778066E20050}"/>
              </a:ext>
            </a:extLst>
          </p:cNvPr>
          <p:cNvSpPr>
            <a:spLocks noGrp="1"/>
          </p:cNvSpPr>
          <p:nvPr>
            <p:ph type="subTitle" idx="1"/>
          </p:nvPr>
        </p:nvSpPr>
        <p:spPr>
          <a:xfrm>
            <a:off x="1524000" y="3602038"/>
            <a:ext cx="9144000" cy="1171669"/>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7" name="Picture 16">
            <a:extLst>
              <a:ext uri="{FF2B5EF4-FFF2-40B4-BE49-F238E27FC236}">
                <a16:creationId xmlns:a16="http://schemas.microsoft.com/office/drawing/2014/main" id="{2D9D70DA-9981-CBE8-032A-FBC5E40B89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4400" y="4608234"/>
            <a:ext cx="10795000" cy="1321154"/>
          </a:xfrm>
          <a:prstGeom prst="rect">
            <a:avLst/>
          </a:prstGeom>
        </p:spPr>
      </p:pic>
      <p:sp>
        <p:nvSpPr>
          <p:cNvPr id="22" name="TextBox 21">
            <a:extLst>
              <a:ext uri="{FF2B5EF4-FFF2-40B4-BE49-F238E27FC236}">
                <a16:creationId xmlns:a16="http://schemas.microsoft.com/office/drawing/2014/main" id="{2D61A2D2-9EDA-132D-D9C5-7294C2C2D311}"/>
              </a:ext>
            </a:extLst>
          </p:cNvPr>
          <p:cNvSpPr txBox="1"/>
          <p:nvPr userDrawn="1"/>
        </p:nvSpPr>
        <p:spPr>
          <a:xfrm>
            <a:off x="3940232" y="5871978"/>
            <a:ext cx="3474721" cy="323165"/>
          </a:xfrm>
          <a:prstGeom prst="rect">
            <a:avLst/>
          </a:prstGeom>
          <a:noFill/>
        </p:spPr>
        <p:txBody>
          <a:bodyPr wrap="square" rtlCol="0">
            <a:spAutoFit/>
          </a:bodyPr>
          <a:lstStyle/>
          <a:p>
            <a:pPr algn="r"/>
            <a:r>
              <a:rPr lang="en-US" sz="1500" i="0"/>
              <a:t>Artwork </a:t>
            </a:r>
            <a:r>
              <a:rPr lang="en-US" sz="1500"/>
              <a:t>by Nessa </a:t>
            </a:r>
            <a:r>
              <a:rPr lang="en-US" sz="1500" err="1"/>
              <a:t>Ankney</a:t>
            </a:r>
            <a:endParaRPr lang="en-US" sz="1500"/>
          </a:p>
        </p:txBody>
      </p:sp>
      <p:pic>
        <p:nvPicPr>
          <p:cNvPr id="21" name="Picture 20" descr="Shape&#10;&#10;Description automatically generated with medium confidence">
            <a:extLst>
              <a:ext uri="{FF2B5EF4-FFF2-40B4-BE49-F238E27FC236}">
                <a16:creationId xmlns:a16="http://schemas.microsoft.com/office/drawing/2014/main" id="{FAAB10ED-3739-21E2-AE55-269337AA89B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
        <p:nvSpPr>
          <p:cNvPr id="8" name="Footer Placeholder 7">
            <a:extLst>
              <a:ext uri="{FF2B5EF4-FFF2-40B4-BE49-F238E27FC236}">
                <a16:creationId xmlns:a16="http://schemas.microsoft.com/office/drawing/2014/main" id="{386A7612-19EB-9920-D2A8-1E06EB98980D}"/>
              </a:ext>
            </a:extLst>
          </p:cNvPr>
          <p:cNvSpPr>
            <a:spLocks noGrp="1"/>
          </p:cNvSpPr>
          <p:nvPr>
            <p:ph type="ftr" sz="quarter" idx="11"/>
          </p:nvPr>
        </p:nvSpPr>
        <p:spPr/>
        <p:txBody>
          <a:bodyPr/>
          <a:lstStyle>
            <a:lvl1pPr>
              <a:defRPr lang="en-US" dirty="0" smtClean="0"/>
            </a:lvl1pPr>
          </a:lstStyle>
          <a:p>
            <a:r>
              <a:rPr lang="en-US"/>
              <a:t>Making Meaning: The Power of Post-School Outcome Data | June 27-29, 2023 | www.cctsForum.com</a:t>
            </a:r>
          </a:p>
        </p:txBody>
      </p:sp>
      <p:sp>
        <p:nvSpPr>
          <p:cNvPr id="7" name="Slide Number Placeholder 6">
            <a:extLst>
              <a:ext uri="{FF2B5EF4-FFF2-40B4-BE49-F238E27FC236}">
                <a16:creationId xmlns:a16="http://schemas.microsoft.com/office/drawing/2014/main" id="{28E769DC-551E-CA7C-E23F-2736DEE6E668}"/>
              </a:ext>
            </a:extLst>
          </p:cNvPr>
          <p:cNvSpPr>
            <a:spLocks noGrp="1"/>
          </p:cNvSpPr>
          <p:nvPr>
            <p:ph type="sldNum" sz="quarter" idx="10"/>
          </p:nvPr>
        </p:nvSpPr>
        <p:spPr/>
        <p:txBody>
          <a:bodyPr/>
          <a:lstStyle>
            <a:lvl1pPr>
              <a:defRPr lang="en-US" smtClean="0"/>
            </a:lvl1pPr>
          </a:lstStyle>
          <a:p>
            <a:fld id="{A4FE6FEB-5763-4CB4-ACE4-7E0D7693FADE}" type="slidenum">
              <a:rPr lang="en-US" smtClean="0"/>
              <a:pPr/>
              <a:t>‹#›</a:t>
            </a:fld>
            <a:endParaRPr lang="en-US"/>
          </a:p>
        </p:txBody>
      </p:sp>
    </p:spTree>
    <p:extLst>
      <p:ext uri="{BB962C8B-B14F-4D97-AF65-F5344CB8AC3E}">
        <p14:creationId xmlns:p14="http://schemas.microsoft.com/office/powerpoint/2010/main" val="14495563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378C-AFF6-E803-F0B5-C0A2521B8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7A4B1B-9311-7E1A-2608-A3D7AEF662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A826A36-7FE4-B405-C18B-E1C8C9CD634C}"/>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8" name="Footer Placeholder 7">
            <a:extLst>
              <a:ext uri="{FF2B5EF4-FFF2-40B4-BE49-F238E27FC236}">
                <a16:creationId xmlns:a16="http://schemas.microsoft.com/office/drawing/2014/main" id="{43247B65-904C-DF4D-5F88-D2929A9DDDB4}"/>
              </a:ext>
            </a:extLst>
          </p:cNvPr>
          <p:cNvSpPr>
            <a:spLocks noGrp="1"/>
          </p:cNvSpPr>
          <p:nvPr>
            <p:ph type="ftr" sz="quarter" idx="11"/>
          </p:nvPr>
        </p:nvSpPr>
        <p:spPr/>
        <p:txBody>
          <a:bodyPr/>
          <a:lstStyle/>
          <a:p>
            <a:r>
              <a:rPr lang="en-US"/>
              <a:t>Making Meaning: The Power of Post-School Outcome Data | June 27-29, 2023 | www.cctsForum.com</a:t>
            </a:r>
          </a:p>
        </p:txBody>
      </p:sp>
    </p:spTree>
    <p:extLst>
      <p:ext uri="{BB962C8B-B14F-4D97-AF65-F5344CB8AC3E}">
        <p14:creationId xmlns:p14="http://schemas.microsoft.com/office/powerpoint/2010/main" val="7403878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09395D2E-F7AC-4B4E-E0DD-41A0AC179E1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481" b="12481"/>
          <a:stretch/>
        </p:blipFill>
        <p:spPr>
          <a:xfrm>
            <a:off x="0" y="0"/>
            <a:ext cx="12191999" cy="6858000"/>
          </a:xfrm>
          <a:prstGeom prst="rect">
            <a:avLst/>
          </a:prstGeom>
        </p:spPr>
      </p:pic>
      <p:sp>
        <p:nvSpPr>
          <p:cNvPr id="2" name="Title 1">
            <a:extLst>
              <a:ext uri="{FF2B5EF4-FFF2-40B4-BE49-F238E27FC236}">
                <a16:creationId xmlns:a16="http://schemas.microsoft.com/office/drawing/2014/main" id="{62BC9045-9423-EACF-2527-3C1EA92396DC}"/>
              </a:ext>
            </a:extLst>
          </p:cNvPr>
          <p:cNvSpPr>
            <a:spLocks noGrp="1"/>
          </p:cNvSpPr>
          <p:nvPr>
            <p:ph type="title"/>
          </p:nvPr>
        </p:nvSpPr>
        <p:spPr>
          <a:xfrm>
            <a:off x="349136" y="1709738"/>
            <a:ext cx="5938542"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06E5EEB-EF33-4360-7E7C-E43A2258B165}"/>
              </a:ext>
            </a:extLst>
          </p:cNvPr>
          <p:cNvSpPr>
            <a:spLocks noGrp="1"/>
          </p:cNvSpPr>
          <p:nvPr>
            <p:ph type="body" idx="1"/>
          </p:nvPr>
        </p:nvSpPr>
        <p:spPr>
          <a:xfrm>
            <a:off x="349136" y="4589463"/>
            <a:ext cx="5938542"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Slide Number Placeholder 6">
            <a:extLst>
              <a:ext uri="{FF2B5EF4-FFF2-40B4-BE49-F238E27FC236}">
                <a16:creationId xmlns:a16="http://schemas.microsoft.com/office/drawing/2014/main" id="{96F79CF1-02F8-4435-E131-382EFFBE512E}"/>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11" name="TextBox 10">
            <a:extLst>
              <a:ext uri="{FF2B5EF4-FFF2-40B4-BE49-F238E27FC236}">
                <a16:creationId xmlns:a16="http://schemas.microsoft.com/office/drawing/2014/main" id="{0A23D0FA-F9B2-8403-785A-FAF4F6C83A78}"/>
              </a:ext>
            </a:extLst>
          </p:cNvPr>
          <p:cNvSpPr txBox="1"/>
          <p:nvPr userDrawn="1"/>
        </p:nvSpPr>
        <p:spPr>
          <a:xfrm>
            <a:off x="2079638" y="6399934"/>
            <a:ext cx="2477538" cy="323165"/>
          </a:xfrm>
          <a:prstGeom prst="rect">
            <a:avLst/>
          </a:prstGeom>
          <a:noFill/>
        </p:spPr>
        <p:txBody>
          <a:bodyPr wrap="none" rtlCol="0">
            <a:spAutoFit/>
          </a:bodyPr>
          <a:lstStyle/>
          <a:p>
            <a:r>
              <a:rPr lang="en-US" sz="1500" i="1"/>
              <a:t>Rainbow </a:t>
            </a:r>
            <a:r>
              <a:rPr lang="en-US" sz="1500"/>
              <a:t>by Nessa </a:t>
            </a:r>
            <a:r>
              <a:rPr lang="en-US" sz="1500" err="1"/>
              <a:t>Ankney</a:t>
            </a:r>
            <a:endParaRPr lang="en-US" sz="1500"/>
          </a:p>
        </p:txBody>
      </p:sp>
      <p:pic>
        <p:nvPicPr>
          <p:cNvPr id="13" name="Picture 12" descr="Shape, arrow&#10;&#10;Description automatically generated">
            <a:extLst>
              <a:ext uri="{FF2B5EF4-FFF2-40B4-BE49-F238E27FC236}">
                <a16:creationId xmlns:a16="http://schemas.microsoft.com/office/drawing/2014/main" id="{E842B623-EAAA-239D-9BA4-266BBB2788C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0786" r="26022" b="-1297"/>
          <a:stretch/>
        </p:blipFill>
        <p:spPr>
          <a:xfrm>
            <a:off x="6410797" y="0"/>
            <a:ext cx="5781202" cy="6946900"/>
          </a:xfrm>
          <a:prstGeom prst="rect">
            <a:avLst/>
          </a:prstGeom>
        </p:spPr>
      </p:pic>
    </p:spTree>
    <p:extLst>
      <p:ext uri="{BB962C8B-B14F-4D97-AF65-F5344CB8AC3E}">
        <p14:creationId xmlns:p14="http://schemas.microsoft.com/office/powerpoint/2010/main" val="13961338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9ABB-14D1-610A-6EE8-9967C2F4E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5C39E-680B-2210-B720-1738176138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295F57-2878-9F91-7BD2-D9CCF1798E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1A1563-9A2F-131A-9C92-EF01EE7EC013}"/>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9" name="Slide Number Placeholder 8">
            <a:extLst>
              <a:ext uri="{FF2B5EF4-FFF2-40B4-BE49-F238E27FC236}">
                <a16:creationId xmlns:a16="http://schemas.microsoft.com/office/drawing/2014/main" id="{F560BCE9-2FC3-C1E3-771A-3870E7C5343F}"/>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9070730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2C96-6753-113C-E4B0-CC876B6B8DD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856C259-7B9F-9CAC-5BA8-24F1E3DE4AD5}"/>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F5E4B2F5-2067-511C-B2C9-5C69D78E290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3087A37B-D426-4D39-544E-59A9A6D2661D}"/>
              </a:ext>
            </a:extLst>
          </p:cNvPr>
          <p:cNvSpPr>
            <a:spLocks noGrp="1"/>
          </p:cNvSpPr>
          <p:nvPr>
            <p:ph sz="quarter" idx="12"/>
          </p:nvPr>
        </p:nvSpPr>
        <p:spPr>
          <a:xfrm>
            <a:off x="838200" y="1828800"/>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69D09314-F81E-99EB-DE7F-3141D261745C}"/>
              </a:ext>
            </a:extLst>
          </p:cNvPr>
          <p:cNvSpPr>
            <a:spLocks noGrp="1"/>
          </p:cNvSpPr>
          <p:nvPr>
            <p:ph sz="quarter" idx="13"/>
          </p:nvPr>
        </p:nvSpPr>
        <p:spPr>
          <a:xfrm>
            <a:off x="838200" y="4059238"/>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C628EDD-5067-FEE5-12DF-1328493E3F74}"/>
              </a:ext>
            </a:extLst>
          </p:cNvPr>
          <p:cNvSpPr>
            <a:spLocks noGrp="1"/>
          </p:cNvSpPr>
          <p:nvPr>
            <p:ph sz="quarter" idx="14"/>
          </p:nvPr>
        </p:nvSpPr>
        <p:spPr>
          <a:xfrm>
            <a:off x="3118338" y="1828800"/>
            <a:ext cx="8235462" cy="4002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97443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124F-5A2E-DA13-9D19-A32640E7DE7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40B272A-5FA4-7BD3-C4BA-29304C9CD97F}"/>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88BBD1BB-65BA-1859-D92A-4DFE38340723}"/>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5" name="Content Placeholder 2">
            <a:extLst>
              <a:ext uri="{FF2B5EF4-FFF2-40B4-BE49-F238E27FC236}">
                <a16:creationId xmlns:a16="http://schemas.microsoft.com/office/drawing/2014/main" id="{262D2474-C50B-E7EB-88BC-8CDFF597DB94}"/>
              </a:ext>
            </a:extLst>
          </p:cNvPr>
          <p:cNvSpPr>
            <a:spLocks noGrp="1"/>
          </p:cNvSpPr>
          <p:nvPr>
            <p:ph sz="half" idx="1"/>
          </p:nvPr>
        </p:nvSpPr>
        <p:spPr>
          <a:xfrm>
            <a:off x="838200"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7521E8FA-0770-1A9C-EA03-6BBB9CE26942}"/>
              </a:ext>
            </a:extLst>
          </p:cNvPr>
          <p:cNvSpPr>
            <a:spLocks noGrp="1"/>
          </p:cNvSpPr>
          <p:nvPr>
            <p:ph sz="half" idx="12"/>
          </p:nvPr>
        </p:nvSpPr>
        <p:spPr>
          <a:xfrm>
            <a:off x="844060" y="387118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41EE3835-BB4C-EE43-76F2-BBEB9879FE9E}"/>
              </a:ext>
            </a:extLst>
          </p:cNvPr>
          <p:cNvSpPr>
            <a:spLocks noGrp="1"/>
          </p:cNvSpPr>
          <p:nvPr>
            <p:ph sz="half" idx="13"/>
          </p:nvPr>
        </p:nvSpPr>
        <p:spPr>
          <a:xfrm>
            <a:off x="6166342"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42BC55B9-5414-C5B3-EECB-A7C448806660}"/>
              </a:ext>
            </a:extLst>
          </p:cNvPr>
          <p:cNvSpPr>
            <a:spLocks noGrp="1"/>
          </p:cNvSpPr>
          <p:nvPr>
            <p:ph sz="half" idx="14"/>
          </p:nvPr>
        </p:nvSpPr>
        <p:spPr>
          <a:xfrm>
            <a:off x="6166342" y="3853603"/>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86139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30BC-8B3A-8DD6-1C6A-6B29C6EC1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F4BE9EC-D20B-9354-4859-E6D5ED74D8F3}"/>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50246B80-F63D-ACCC-BDD8-C82B051FDE15}"/>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54EE0474-CE5D-EE87-D134-29BAC1184375}"/>
              </a:ext>
            </a:extLst>
          </p:cNvPr>
          <p:cNvSpPr>
            <a:spLocks noGrp="1"/>
          </p:cNvSpPr>
          <p:nvPr>
            <p:ph sz="quarter" idx="12"/>
          </p:nvPr>
        </p:nvSpPr>
        <p:spPr>
          <a:xfrm>
            <a:off x="838200" y="1775310"/>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72DE491-D3AD-9AFD-F127-F17BE0623800}"/>
              </a:ext>
            </a:extLst>
          </p:cNvPr>
          <p:cNvSpPr>
            <a:spLocks noGrp="1"/>
          </p:cNvSpPr>
          <p:nvPr>
            <p:ph sz="quarter" idx="13"/>
          </p:nvPr>
        </p:nvSpPr>
        <p:spPr>
          <a:xfrm>
            <a:off x="838199" y="2815326"/>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1541FE5B-0168-4E37-B402-B62C77745051}"/>
              </a:ext>
            </a:extLst>
          </p:cNvPr>
          <p:cNvSpPr>
            <a:spLocks noGrp="1"/>
          </p:cNvSpPr>
          <p:nvPr>
            <p:ph sz="quarter" idx="14"/>
          </p:nvPr>
        </p:nvSpPr>
        <p:spPr>
          <a:xfrm>
            <a:off x="838199" y="3855342"/>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CF311187-3FA4-9349-71D9-DC8865870282}"/>
              </a:ext>
            </a:extLst>
          </p:cNvPr>
          <p:cNvSpPr>
            <a:spLocks noGrp="1"/>
          </p:cNvSpPr>
          <p:nvPr>
            <p:ph sz="quarter" idx="15"/>
          </p:nvPr>
        </p:nvSpPr>
        <p:spPr>
          <a:xfrm>
            <a:off x="838198" y="4895358"/>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7F9D9F0-4773-2FCC-94AA-E9D13AC214FC}"/>
              </a:ext>
            </a:extLst>
          </p:cNvPr>
          <p:cNvSpPr>
            <a:spLocks noGrp="1"/>
          </p:cNvSpPr>
          <p:nvPr>
            <p:ph sz="quarter" idx="16"/>
          </p:nvPr>
        </p:nvSpPr>
        <p:spPr>
          <a:xfrm>
            <a:off x="1887416" y="1775308"/>
            <a:ext cx="9466384" cy="42386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7279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6263-77C6-12A6-B272-0987092571A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9AF8B0D-77F8-DDCD-B844-383F006E287A}"/>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0E6FF8FD-EE84-E247-A3F5-ACD981A25E6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06D54078-4F07-E899-620A-C2610EF1771D}"/>
              </a:ext>
            </a:extLst>
          </p:cNvPr>
          <p:cNvSpPr>
            <a:spLocks noGrp="1"/>
          </p:cNvSpPr>
          <p:nvPr>
            <p:ph sz="quarter" idx="12"/>
          </p:nvPr>
        </p:nvSpPr>
        <p:spPr>
          <a:xfrm>
            <a:off x="838200"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C6E9320-FD82-D7AF-3F15-C2BEB1CA278F}"/>
              </a:ext>
            </a:extLst>
          </p:cNvPr>
          <p:cNvSpPr>
            <a:spLocks noGrp="1"/>
          </p:cNvSpPr>
          <p:nvPr>
            <p:ph sz="quarter" idx="13"/>
          </p:nvPr>
        </p:nvSpPr>
        <p:spPr>
          <a:xfrm>
            <a:off x="3991464"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9D30314E-D8CE-8F9A-7151-6660F29124A8}"/>
              </a:ext>
            </a:extLst>
          </p:cNvPr>
          <p:cNvSpPr>
            <a:spLocks noGrp="1"/>
          </p:cNvSpPr>
          <p:nvPr>
            <p:ph sz="quarter" idx="14"/>
          </p:nvPr>
        </p:nvSpPr>
        <p:spPr>
          <a:xfrm>
            <a:off x="7144728"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2D96D48B-AE12-6C8B-FC6B-2AB179B1AB55}"/>
              </a:ext>
            </a:extLst>
          </p:cNvPr>
          <p:cNvSpPr>
            <a:spLocks noGrp="1"/>
          </p:cNvSpPr>
          <p:nvPr>
            <p:ph sz="quarter" idx="15"/>
          </p:nvPr>
        </p:nvSpPr>
        <p:spPr>
          <a:xfrm>
            <a:off x="838199" y="4019346"/>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43D5888-670C-329C-87D0-13D9FFBD4391}"/>
              </a:ext>
            </a:extLst>
          </p:cNvPr>
          <p:cNvSpPr>
            <a:spLocks noGrp="1"/>
          </p:cNvSpPr>
          <p:nvPr>
            <p:ph sz="quarter" idx="16"/>
          </p:nvPr>
        </p:nvSpPr>
        <p:spPr>
          <a:xfrm>
            <a:off x="3991463" y="4019345"/>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a:extLst>
              <a:ext uri="{FF2B5EF4-FFF2-40B4-BE49-F238E27FC236}">
                <a16:creationId xmlns:a16="http://schemas.microsoft.com/office/drawing/2014/main" id="{598173A1-48FC-6603-C985-F7ABC9427390}"/>
              </a:ext>
            </a:extLst>
          </p:cNvPr>
          <p:cNvSpPr>
            <a:spLocks noGrp="1"/>
          </p:cNvSpPr>
          <p:nvPr>
            <p:ph sz="quarter" idx="17"/>
          </p:nvPr>
        </p:nvSpPr>
        <p:spPr>
          <a:xfrm>
            <a:off x="7144728" y="4019344"/>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57249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9F846381-85CF-6C11-5C71-BEB7FAC003B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481" b="12481"/>
          <a:stretch/>
        </p:blipFill>
        <p:spPr>
          <a:xfrm>
            <a:off x="0" y="0"/>
            <a:ext cx="12191999" cy="6858000"/>
          </a:xfrm>
          <a:prstGeom prst="rect">
            <a:avLst/>
          </a:prstGeom>
        </p:spPr>
      </p:pic>
      <p:sp>
        <p:nvSpPr>
          <p:cNvPr id="2" name="Title 1">
            <a:extLst>
              <a:ext uri="{FF2B5EF4-FFF2-40B4-BE49-F238E27FC236}">
                <a16:creationId xmlns:a16="http://schemas.microsoft.com/office/drawing/2014/main" id="{5A98A857-8DD0-66A5-5E05-1BA96379D617}"/>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E5B9C591-195C-5AA6-C40B-C374A49F9D5E}"/>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10" name="Slide Number Placeholder 9">
            <a:extLst>
              <a:ext uri="{FF2B5EF4-FFF2-40B4-BE49-F238E27FC236}">
                <a16:creationId xmlns:a16="http://schemas.microsoft.com/office/drawing/2014/main" id="{44ECA03C-5354-FC33-E603-0AC621A8FC57}"/>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11362033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5" name="Picture 24" descr="Background pattern&#10;&#10;Description automatically generated">
            <a:extLst>
              <a:ext uri="{FF2B5EF4-FFF2-40B4-BE49-F238E27FC236}">
                <a16:creationId xmlns:a16="http://schemas.microsoft.com/office/drawing/2014/main" id="{B4ECA612-D869-1724-7980-E1E3A9D0B9F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pic>
        <p:nvPicPr>
          <p:cNvPr id="15" name="Picture 14">
            <a:extLst>
              <a:ext uri="{FF2B5EF4-FFF2-40B4-BE49-F238E27FC236}">
                <a16:creationId xmlns:a16="http://schemas.microsoft.com/office/drawing/2014/main" id="{CF17B162-3E6B-3A27-92B4-BF2BFD44D5B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9455"/>
          <a:stretch/>
        </p:blipFill>
        <p:spPr>
          <a:xfrm>
            <a:off x="101599" y="158546"/>
            <a:ext cx="11970328" cy="6051985"/>
          </a:xfrm>
          <a:prstGeom prst="rect">
            <a:avLst/>
          </a:prstGeom>
        </p:spPr>
      </p:pic>
      <p:sp>
        <p:nvSpPr>
          <p:cNvPr id="2" name="Title 1">
            <a:extLst>
              <a:ext uri="{FF2B5EF4-FFF2-40B4-BE49-F238E27FC236}">
                <a16:creationId xmlns:a16="http://schemas.microsoft.com/office/drawing/2014/main" id="{76819431-9443-985B-6948-D55BB75B1DE3}"/>
              </a:ext>
            </a:extLst>
          </p:cNvPr>
          <p:cNvSpPr>
            <a:spLocks noGrp="1"/>
          </p:cNvSpPr>
          <p:nvPr>
            <p:ph type="ctrTitle"/>
          </p:nvPr>
        </p:nvSpPr>
        <p:spPr>
          <a:xfrm>
            <a:off x="2235200" y="1122363"/>
            <a:ext cx="7499927" cy="2387600"/>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E4205DBC-BD04-51AA-3E68-778066E20050}"/>
              </a:ext>
            </a:extLst>
          </p:cNvPr>
          <p:cNvSpPr>
            <a:spLocks noGrp="1"/>
          </p:cNvSpPr>
          <p:nvPr>
            <p:ph type="subTitle" idx="1"/>
          </p:nvPr>
        </p:nvSpPr>
        <p:spPr>
          <a:xfrm>
            <a:off x="1524000" y="3602038"/>
            <a:ext cx="9144000" cy="1655762"/>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TextBox 21">
            <a:extLst>
              <a:ext uri="{FF2B5EF4-FFF2-40B4-BE49-F238E27FC236}">
                <a16:creationId xmlns:a16="http://schemas.microsoft.com/office/drawing/2014/main" id="{2D61A2D2-9EDA-132D-D9C5-7294C2C2D311}"/>
              </a:ext>
            </a:extLst>
          </p:cNvPr>
          <p:cNvSpPr txBox="1"/>
          <p:nvPr userDrawn="1"/>
        </p:nvSpPr>
        <p:spPr>
          <a:xfrm>
            <a:off x="4443036" y="5835335"/>
            <a:ext cx="3084253" cy="323165"/>
          </a:xfrm>
          <a:prstGeom prst="rect">
            <a:avLst/>
          </a:prstGeom>
          <a:noFill/>
        </p:spPr>
        <p:txBody>
          <a:bodyPr wrap="square" rtlCol="0">
            <a:spAutoFit/>
          </a:bodyPr>
          <a:lstStyle/>
          <a:p>
            <a:pPr algn="ctr"/>
            <a:r>
              <a:rPr lang="en-US" sz="1500" i="0"/>
              <a:t>Artwork </a:t>
            </a:r>
            <a:r>
              <a:rPr lang="en-US" sz="1500"/>
              <a:t>by Nessa </a:t>
            </a:r>
            <a:r>
              <a:rPr lang="en-US" sz="1500" err="1"/>
              <a:t>Ankney</a:t>
            </a:r>
            <a:endParaRPr lang="en-US" sz="1500"/>
          </a:p>
        </p:txBody>
      </p:sp>
      <p:pic>
        <p:nvPicPr>
          <p:cNvPr id="21" name="Picture 20" descr="Shape&#10;&#10;Description automatically generated with medium confidence">
            <a:extLst>
              <a:ext uri="{FF2B5EF4-FFF2-40B4-BE49-F238E27FC236}">
                <a16:creationId xmlns:a16="http://schemas.microsoft.com/office/drawing/2014/main" id="{FAAB10ED-3739-21E2-AE55-269337AA89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
        <p:nvSpPr>
          <p:cNvPr id="8" name="Footer Placeholder 7">
            <a:extLst>
              <a:ext uri="{FF2B5EF4-FFF2-40B4-BE49-F238E27FC236}">
                <a16:creationId xmlns:a16="http://schemas.microsoft.com/office/drawing/2014/main" id="{386A7612-19EB-9920-D2A8-1E06EB98980D}"/>
              </a:ext>
            </a:extLst>
          </p:cNvPr>
          <p:cNvSpPr>
            <a:spLocks noGrp="1"/>
          </p:cNvSpPr>
          <p:nvPr>
            <p:ph type="ftr" sz="quarter" idx="11"/>
          </p:nvPr>
        </p:nvSpPr>
        <p:spPr/>
        <p:txBody>
          <a:bodyPr/>
          <a:lstStyle>
            <a:lvl1pPr>
              <a:defRPr lang="en-US" dirty="0" smtClean="0"/>
            </a:lvl1pPr>
          </a:lstStyle>
          <a:p>
            <a:r>
              <a:rPr lang="en-US"/>
              <a:t>Making Meaning: The Power of Post-School Outcome Data | June 27-29, 2023 | www.cctsForum.com</a:t>
            </a:r>
          </a:p>
        </p:txBody>
      </p:sp>
      <p:sp>
        <p:nvSpPr>
          <p:cNvPr id="7" name="Slide Number Placeholder 6">
            <a:extLst>
              <a:ext uri="{FF2B5EF4-FFF2-40B4-BE49-F238E27FC236}">
                <a16:creationId xmlns:a16="http://schemas.microsoft.com/office/drawing/2014/main" id="{28E769DC-551E-CA7C-E23F-2736DEE6E668}"/>
              </a:ext>
            </a:extLst>
          </p:cNvPr>
          <p:cNvSpPr>
            <a:spLocks noGrp="1"/>
          </p:cNvSpPr>
          <p:nvPr>
            <p:ph type="sldNum" sz="quarter" idx="10"/>
          </p:nvPr>
        </p:nvSpPr>
        <p:spPr/>
        <p:txBody>
          <a:bodyPr/>
          <a:lstStyle>
            <a:lvl1pPr>
              <a:defRPr lang="en-US" smtClean="0"/>
            </a:lvl1pPr>
          </a:lstStyle>
          <a:p>
            <a:fld id="{A4FE6FEB-5763-4CB4-ACE4-7E0D7693FADE}" type="slidenum">
              <a:rPr lang="en-US" smtClean="0"/>
              <a:pPr/>
              <a:t>‹#›</a:t>
            </a:fld>
            <a:endParaRPr lang="en-US"/>
          </a:p>
        </p:txBody>
      </p:sp>
    </p:spTree>
    <p:extLst>
      <p:ext uri="{BB962C8B-B14F-4D97-AF65-F5344CB8AC3E}">
        <p14:creationId xmlns:p14="http://schemas.microsoft.com/office/powerpoint/2010/main" val="2705523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378C-AFF6-E803-F0B5-C0A2521B8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7A4B1B-9311-7E1A-2608-A3D7AEF662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A826A36-7FE4-B405-C18B-E1C8C9CD634C}"/>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8" name="Footer Placeholder 7">
            <a:extLst>
              <a:ext uri="{FF2B5EF4-FFF2-40B4-BE49-F238E27FC236}">
                <a16:creationId xmlns:a16="http://schemas.microsoft.com/office/drawing/2014/main" id="{43247B65-904C-DF4D-5F88-D2929A9DDDB4}"/>
              </a:ext>
            </a:extLst>
          </p:cNvPr>
          <p:cNvSpPr>
            <a:spLocks noGrp="1"/>
          </p:cNvSpPr>
          <p:nvPr>
            <p:ph type="ftr" sz="quarter" idx="11"/>
          </p:nvPr>
        </p:nvSpPr>
        <p:spPr/>
        <p:txBody>
          <a:bodyPr/>
          <a:lstStyle/>
          <a:p>
            <a:r>
              <a:rPr lang="en-US"/>
              <a:t>Making Meaning: The Power of Post-School Outcome Data | June 27-29, 2023 | www.cctsForum.com</a:t>
            </a:r>
          </a:p>
        </p:txBody>
      </p:sp>
    </p:spTree>
    <p:extLst>
      <p:ext uri="{BB962C8B-B14F-4D97-AF65-F5344CB8AC3E}">
        <p14:creationId xmlns:p14="http://schemas.microsoft.com/office/powerpoint/2010/main" val="29081048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2" name="Picture 11" descr="Background pattern&#10;&#10;Description automatically generated">
            <a:extLst>
              <a:ext uri="{FF2B5EF4-FFF2-40B4-BE49-F238E27FC236}">
                <a16:creationId xmlns:a16="http://schemas.microsoft.com/office/drawing/2014/main" id="{96DB5920-9B08-0A80-F86E-8BF5CFBDD3B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sp>
        <p:nvSpPr>
          <p:cNvPr id="2" name="Title 1">
            <a:extLst>
              <a:ext uri="{FF2B5EF4-FFF2-40B4-BE49-F238E27FC236}">
                <a16:creationId xmlns:a16="http://schemas.microsoft.com/office/drawing/2014/main" id="{62BC9045-9423-EACF-2527-3C1EA92396DC}"/>
              </a:ext>
            </a:extLst>
          </p:cNvPr>
          <p:cNvSpPr>
            <a:spLocks noGrp="1"/>
          </p:cNvSpPr>
          <p:nvPr>
            <p:ph type="title"/>
          </p:nvPr>
        </p:nvSpPr>
        <p:spPr>
          <a:xfrm>
            <a:off x="349136" y="1709738"/>
            <a:ext cx="643405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06E5EEB-EF33-4360-7E7C-E43A2258B165}"/>
              </a:ext>
            </a:extLst>
          </p:cNvPr>
          <p:cNvSpPr>
            <a:spLocks noGrp="1"/>
          </p:cNvSpPr>
          <p:nvPr>
            <p:ph type="body" idx="1"/>
          </p:nvPr>
        </p:nvSpPr>
        <p:spPr>
          <a:xfrm>
            <a:off x="349136" y="4589463"/>
            <a:ext cx="643405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Slide Number Placeholder 6">
            <a:extLst>
              <a:ext uri="{FF2B5EF4-FFF2-40B4-BE49-F238E27FC236}">
                <a16:creationId xmlns:a16="http://schemas.microsoft.com/office/drawing/2014/main" id="{96F79CF1-02F8-4435-E131-382EFFBE512E}"/>
              </a:ext>
            </a:extLst>
          </p:cNvPr>
          <p:cNvSpPr>
            <a:spLocks noGrp="1"/>
          </p:cNvSpPr>
          <p:nvPr>
            <p:ph type="sldNum" sz="quarter" idx="10"/>
          </p:nvPr>
        </p:nvSpPr>
        <p:spPr/>
        <p:txBody>
          <a:bodyPr/>
          <a:lstStyle/>
          <a:p>
            <a:fld id="{A4FE6FEB-5763-4CB4-ACE4-7E0D7693FADE}" type="slidenum">
              <a:rPr lang="en-US" smtClean="0"/>
              <a:t>‹#›</a:t>
            </a:fld>
            <a:endParaRPr lang="en-US"/>
          </a:p>
        </p:txBody>
      </p:sp>
      <p:pic>
        <p:nvPicPr>
          <p:cNvPr id="10" name="Picture 9" descr="A picture containing graffiti&#10;&#10;Description automatically generated">
            <a:extLst>
              <a:ext uri="{FF2B5EF4-FFF2-40B4-BE49-F238E27FC236}">
                <a16:creationId xmlns:a16="http://schemas.microsoft.com/office/drawing/2014/main" id="{50C74654-D100-E745-9849-044A009B6A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51130" y="0"/>
            <a:ext cx="5140870" cy="6858000"/>
          </a:xfrm>
          <a:prstGeom prst="rect">
            <a:avLst/>
          </a:prstGeom>
        </p:spPr>
      </p:pic>
      <p:sp>
        <p:nvSpPr>
          <p:cNvPr id="11" name="TextBox 10">
            <a:extLst>
              <a:ext uri="{FF2B5EF4-FFF2-40B4-BE49-F238E27FC236}">
                <a16:creationId xmlns:a16="http://schemas.microsoft.com/office/drawing/2014/main" id="{0A23D0FA-F9B2-8403-785A-FAF4F6C83A78}"/>
              </a:ext>
            </a:extLst>
          </p:cNvPr>
          <p:cNvSpPr txBox="1"/>
          <p:nvPr userDrawn="1"/>
        </p:nvSpPr>
        <p:spPr>
          <a:xfrm>
            <a:off x="2386254" y="6399934"/>
            <a:ext cx="2359813" cy="323165"/>
          </a:xfrm>
          <a:prstGeom prst="rect">
            <a:avLst/>
          </a:prstGeom>
          <a:noFill/>
        </p:spPr>
        <p:txBody>
          <a:bodyPr wrap="none" rtlCol="0">
            <a:spAutoFit/>
          </a:bodyPr>
          <a:lstStyle/>
          <a:p>
            <a:r>
              <a:rPr lang="en-US" sz="1500" i="1"/>
              <a:t>A Mess </a:t>
            </a:r>
            <a:r>
              <a:rPr lang="en-US" sz="1500"/>
              <a:t>by Nessa </a:t>
            </a:r>
            <a:r>
              <a:rPr lang="en-US" sz="1500" err="1"/>
              <a:t>Ankney</a:t>
            </a:r>
            <a:endParaRPr lang="en-US" sz="1500"/>
          </a:p>
        </p:txBody>
      </p:sp>
    </p:spTree>
    <p:extLst>
      <p:ext uri="{BB962C8B-B14F-4D97-AF65-F5344CB8AC3E}">
        <p14:creationId xmlns:p14="http://schemas.microsoft.com/office/powerpoint/2010/main" val="37229199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9ABB-14D1-610A-6EE8-9967C2F4E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5C39E-680B-2210-B720-1738176138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295F57-2878-9F91-7BD2-D9CCF1798E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1A1563-9A2F-131A-9C92-EF01EE7EC013}"/>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9" name="Slide Number Placeholder 8">
            <a:extLst>
              <a:ext uri="{FF2B5EF4-FFF2-40B4-BE49-F238E27FC236}">
                <a16:creationId xmlns:a16="http://schemas.microsoft.com/office/drawing/2014/main" id="{F560BCE9-2FC3-C1E3-771A-3870E7C5343F}"/>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2001222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2C96-6753-113C-E4B0-CC876B6B8DD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856C259-7B9F-9CAC-5BA8-24F1E3DE4AD5}"/>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F5E4B2F5-2067-511C-B2C9-5C69D78E290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3087A37B-D426-4D39-544E-59A9A6D2661D}"/>
              </a:ext>
            </a:extLst>
          </p:cNvPr>
          <p:cNvSpPr>
            <a:spLocks noGrp="1"/>
          </p:cNvSpPr>
          <p:nvPr>
            <p:ph sz="quarter" idx="12"/>
          </p:nvPr>
        </p:nvSpPr>
        <p:spPr>
          <a:xfrm>
            <a:off x="838200" y="1828800"/>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69D09314-F81E-99EB-DE7F-3141D261745C}"/>
              </a:ext>
            </a:extLst>
          </p:cNvPr>
          <p:cNvSpPr>
            <a:spLocks noGrp="1"/>
          </p:cNvSpPr>
          <p:nvPr>
            <p:ph sz="quarter" idx="13"/>
          </p:nvPr>
        </p:nvSpPr>
        <p:spPr>
          <a:xfrm>
            <a:off x="838200" y="4059238"/>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C628EDD-5067-FEE5-12DF-1328493E3F74}"/>
              </a:ext>
            </a:extLst>
          </p:cNvPr>
          <p:cNvSpPr>
            <a:spLocks noGrp="1"/>
          </p:cNvSpPr>
          <p:nvPr>
            <p:ph sz="quarter" idx="14"/>
          </p:nvPr>
        </p:nvSpPr>
        <p:spPr>
          <a:xfrm>
            <a:off x="3118338" y="1828800"/>
            <a:ext cx="8235462" cy="4002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0316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124F-5A2E-DA13-9D19-A32640E7DE7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40B272A-5FA4-7BD3-C4BA-29304C9CD97F}"/>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88BBD1BB-65BA-1859-D92A-4DFE38340723}"/>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5" name="Content Placeholder 2">
            <a:extLst>
              <a:ext uri="{FF2B5EF4-FFF2-40B4-BE49-F238E27FC236}">
                <a16:creationId xmlns:a16="http://schemas.microsoft.com/office/drawing/2014/main" id="{262D2474-C50B-E7EB-88BC-8CDFF597DB94}"/>
              </a:ext>
            </a:extLst>
          </p:cNvPr>
          <p:cNvSpPr>
            <a:spLocks noGrp="1"/>
          </p:cNvSpPr>
          <p:nvPr>
            <p:ph sz="half" idx="1"/>
          </p:nvPr>
        </p:nvSpPr>
        <p:spPr>
          <a:xfrm>
            <a:off x="838200"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7521E8FA-0770-1A9C-EA03-6BBB9CE26942}"/>
              </a:ext>
            </a:extLst>
          </p:cNvPr>
          <p:cNvSpPr>
            <a:spLocks noGrp="1"/>
          </p:cNvSpPr>
          <p:nvPr>
            <p:ph sz="half" idx="12"/>
          </p:nvPr>
        </p:nvSpPr>
        <p:spPr>
          <a:xfrm>
            <a:off x="844060" y="387118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41EE3835-BB4C-EE43-76F2-BBEB9879FE9E}"/>
              </a:ext>
            </a:extLst>
          </p:cNvPr>
          <p:cNvSpPr>
            <a:spLocks noGrp="1"/>
          </p:cNvSpPr>
          <p:nvPr>
            <p:ph sz="half" idx="13"/>
          </p:nvPr>
        </p:nvSpPr>
        <p:spPr>
          <a:xfrm>
            <a:off x="6166342"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42BC55B9-5414-C5B3-EECB-A7C448806660}"/>
              </a:ext>
            </a:extLst>
          </p:cNvPr>
          <p:cNvSpPr>
            <a:spLocks noGrp="1"/>
          </p:cNvSpPr>
          <p:nvPr>
            <p:ph sz="half" idx="14"/>
          </p:nvPr>
        </p:nvSpPr>
        <p:spPr>
          <a:xfrm>
            <a:off x="6166342" y="3853603"/>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16092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30BC-8B3A-8DD6-1C6A-6B29C6EC1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F4BE9EC-D20B-9354-4859-E6D5ED74D8F3}"/>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50246B80-F63D-ACCC-BDD8-C82B051FDE15}"/>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54EE0474-CE5D-EE87-D134-29BAC1184375}"/>
              </a:ext>
            </a:extLst>
          </p:cNvPr>
          <p:cNvSpPr>
            <a:spLocks noGrp="1"/>
          </p:cNvSpPr>
          <p:nvPr>
            <p:ph sz="quarter" idx="12"/>
          </p:nvPr>
        </p:nvSpPr>
        <p:spPr>
          <a:xfrm>
            <a:off x="838200" y="1775310"/>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72DE491-D3AD-9AFD-F127-F17BE0623800}"/>
              </a:ext>
            </a:extLst>
          </p:cNvPr>
          <p:cNvSpPr>
            <a:spLocks noGrp="1"/>
          </p:cNvSpPr>
          <p:nvPr>
            <p:ph sz="quarter" idx="13"/>
          </p:nvPr>
        </p:nvSpPr>
        <p:spPr>
          <a:xfrm>
            <a:off x="838199" y="2815326"/>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1541FE5B-0168-4E37-B402-B62C77745051}"/>
              </a:ext>
            </a:extLst>
          </p:cNvPr>
          <p:cNvSpPr>
            <a:spLocks noGrp="1"/>
          </p:cNvSpPr>
          <p:nvPr>
            <p:ph sz="quarter" idx="14"/>
          </p:nvPr>
        </p:nvSpPr>
        <p:spPr>
          <a:xfrm>
            <a:off x="838199" y="3855342"/>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CF311187-3FA4-9349-71D9-DC8865870282}"/>
              </a:ext>
            </a:extLst>
          </p:cNvPr>
          <p:cNvSpPr>
            <a:spLocks noGrp="1"/>
          </p:cNvSpPr>
          <p:nvPr>
            <p:ph sz="quarter" idx="15"/>
          </p:nvPr>
        </p:nvSpPr>
        <p:spPr>
          <a:xfrm>
            <a:off x="838198" y="4895358"/>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7F9D9F0-4773-2FCC-94AA-E9D13AC214FC}"/>
              </a:ext>
            </a:extLst>
          </p:cNvPr>
          <p:cNvSpPr>
            <a:spLocks noGrp="1"/>
          </p:cNvSpPr>
          <p:nvPr>
            <p:ph sz="quarter" idx="16"/>
          </p:nvPr>
        </p:nvSpPr>
        <p:spPr>
          <a:xfrm>
            <a:off x="1887416" y="1775308"/>
            <a:ext cx="9466384" cy="42386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791808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6263-77C6-12A6-B272-0987092571A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9AF8B0D-77F8-DDCD-B844-383F006E287A}"/>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0E6FF8FD-EE84-E247-A3F5-ACD981A25E6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06D54078-4F07-E899-620A-C2610EF1771D}"/>
              </a:ext>
            </a:extLst>
          </p:cNvPr>
          <p:cNvSpPr>
            <a:spLocks noGrp="1"/>
          </p:cNvSpPr>
          <p:nvPr>
            <p:ph sz="quarter" idx="12"/>
          </p:nvPr>
        </p:nvSpPr>
        <p:spPr>
          <a:xfrm>
            <a:off x="838200"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C6E9320-FD82-D7AF-3F15-C2BEB1CA278F}"/>
              </a:ext>
            </a:extLst>
          </p:cNvPr>
          <p:cNvSpPr>
            <a:spLocks noGrp="1"/>
          </p:cNvSpPr>
          <p:nvPr>
            <p:ph sz="quarter" idx="13"/>
          </p:nvPr>
        </p:nvSpPr>
        <p:spPr>
          <a:xfrm>
            <a:off x="3991464"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9D30314E-D8CE-8F9A-7151-6660F29124A8}"/>
              </a:ext>
            </a:extLst>
          </p:cNvPr>
          <p:cNvSpPr>
            <a:spLocks noGrp="1"/>
          </p:cNvSpPr>
          <p:nvPr>
            <p:ph sz="quarter" idx="14"/>
          </p:nvPr>
        </p:nvSpPr>
        <p:spPr>
          <a:xfrm>
            <a:off x="7144728"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2D96D48B-AE12-6C8B-FC6B-2AB179B1AB55}"/>
              </a:ext>
            </a:extLst>
          </p:cNvPr>
          <p:cNvSpPr>
            <a:spLocks noGrp="1"/>
          </p:cNvSpPr>
          <p:nvPr>
            <p:ph sz="quarter" idx="15"/>
          </p:nvPr>
        </p:nvSpPr>
        <p:spPr>
          <a:xfrm>
            <a:off x="838199" y="4019346"/>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43D5888-670C-329C-87D0-13D9FFBD4391}"/>
              </a:ext>
            </a:extLst>
          </p:cNvPr>
          <p:cNvSpPr>
            <a:spLocks noGrp="1"/>
          </p:cNvSpPr>
          <p:nvPr>
            <p:ph sz="quarter" idx="16"/>
          </p:nvPr>
        </p:nvSpPr>
        <p:spPr>
          <a:xfrm>
            <a:off x="3991463" y="4019345"/>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a:extLst>
              <a:ext uri="{FF2B5EF4-FFF2-40B4-BE49-F238E27FC236}">
                <a16:creationId xmlns:a16="http://schemas.microsoft.com/office/drawing/2014/main" id="{598173A1-48FC-6603-C985-F7ABC9427390}"/>
              </a:ext>
            </a:extLst>
          </p:cNvPr>
          <p:cNvSpPr>
            <a:spLocks noGrp="1"/>
          </p:cNvSpPr>
          <p:nvPr>
            <p:ph sz="quarter" idx="17"/>
          </p:nvPr>
        </p:nvSpPr>
        <p:spPr>
          <a:xfrm>
            <a:off x="7144728" y="4019344"/>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807963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80AE783B-A2DF-BCCB-1304-AAF066A10E9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sp>
        <p:nvSpPr>
          <p:cNvPr id="2" name="Title 1">
            <a:extLst>
              <a:ext uri="{FF2B5EF4-FFF2-40B4-BE49-F238E27FC236}">
                <a16:creationId xmlns:a16="http://schemas.microsoft.com/office/drawing/2014/main" id="{5A98A857-8DD0-66A5-5E05-1BA96379D617}"/>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E5B9C591-195C-5AA6-C40B-C374A49F9D5E}"/>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10" name="Slide Number Placeholder 9">
            <a:extLst>
              <a:ext uri="{FF2B5EF4-FFF2-40B4-BE49-F238E27FC236}">
                <a16:creationId xmlns:a16="http://schemas.microsoft.com/office/drawing/2014/main" id="{44ECA03C-5354-FC33-E603-0AC621A8FC57}"/>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27554771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47"/>
        <p:cNvGrpSpPr/>
        <p:nvPr/>
      </p:nvGrpSpPr>
      <p:grpSpPr>
        <a:xfrm>
          <a:off x="0" y="0"/>
          <a:ext cx="0" cy="0"/>
          <a:chOff x="0" y="0"/>
          <a:chExt cx="0" cy="0"/>
        </a:xfrm>
      </p:grpSpPr>
      <p:sp>
        <p:nvSpPr>
          <p:cNvPr id="248" name="Google Shape;248;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Font typeface="Quattrocento Sans"/>
              <a:buNone/>
              <a:defRPr b="1">
                <a:latin typeface="Quattrocento Sans"/>
                <a:ea typeface="Quattrocento Sans"/>
                <a:cs typeface="Quattrocento Sans"/>
                <a:sym typeface="Quattrocento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49" name="Google Shape;249;p55" title="OSPI logo"/>
          <p:cNvPicPr preferRelativeResize="0"/>
          <p:nvPr/>
        </p:nvPicPr>
        <p:blipFill rotWithShape="1">
          <a:blip r:embed="rId2">
            <a:alphaModFix/>
          </a:blip>
          <a:srcRect/>
          <a:stretch/>
        </p:blipFill>
        <p:spPr>
          <a:xfrm>
            <a:off x="219521" y="6252635"/>
            <a:ext cx="2737153" cy="457951"/>
          </a:xfrm>
          <a:prstGeom prst="rect">
            <a:avLst/>
          </a:prstGeom>
          <a:noFill/>
          <a:ln>
            <a:noFill/>
          </a:ln>
        </p:spPr>
      </p:pic>
      <p:sp>
        <p:nvSpPr>
          <p:cNvPr id="250" name="Google Shape;250;p55"/>
          <p:cNvSpPr txBox="1">
            <a:spLocks noGrp="1"/>
          </p:cNvSpPr>
          <p:nvPr>
            <p:ph type="sldNum" idx="12"/>
          </p:nvPr>
        </p:nvSpPr>
        <p:spPr>
          <a:xfrm>
            <a:off x="11321946" y="6308099"/>
            <a:ext cx="644471" cy="365125"/>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1pPr>
            <a:lvl2pPr marL="0" marR="0" lvl="1"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2pPr>
            <a:lvl3pPr marL="0" marR="0" lvl="2"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3pPr>
            <a:lvl4pPr marL="0" marR="0" lvl="3"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4pPr>
            <a:lvl5pPr marL="0" marR="0" lvl="4"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5pPr>
            <a:lvl6pPr marL="0" marR="0" lvl="5"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6pPr>
            <a:lvl7pPr marL="0" marR="0" lvl="6"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7pPr>
            <a:lvl8pPr marL="0" marR="0" lvl="7"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8pPr>
            <a:lvl9pPr marL="0" marR="0" lvl="8"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9pPr>
          </a:lstStyle>
          <a:p>
            <a:pPr marL="0" lvl="0" indent="0" algn="l" rtl="0">
              <a:spcBef>
                <a:spcPts val="0"/>
              </a:spcBef>
              <a:spcAft>
                <a:spcPts val="0"/>
              </a:spcAft>
              <a:buNone/>
            </a:pPr>
            <a:fld id="{00000000-1234-1234-1234-123412341234}" type="slidenum">
              <a:rPr lang="en-US"/>
              <a:t>‹#›</a:t>
            </a:fld>
            <a:endParaRPr/>
          </a:p>
        </p:txBody>
      </p:sp>
      <p:sp>
        <p:nvSpPr>
          <p:cNvPr id="251" name="Google Shape;251;p55"/>
          <p:cNvSpPr/>
          <p:nvPr/>
        </p:nvSpPr>
        <p:spPr>
          <a:xfrm>
            <a:off x="63374" y="81481"/>
            <a:ext cx="12050162" cy="6708618"/>
          </a:xfrm>
          <a:prstGeom prst="rect">
            <a:avLst/>
          </a:prstGeom>
          <a:noFill/>
          <a:ln w="28575" cap="flat" cmpd="sng">
            <a:solidFill>
              <a:srgbClr val="FFCF3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4049808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ection Slide 3">
  <p:cSld name="Section Slide 3">
    <p:spTree>
      <p:nvGrpSpPr>
        <p:cNvPr id="1" name="Shape 34"/>
        <p:cNvGrpSpPr/>
        <p:nvPr/>
      </p:nvGrpSpPr>
      <p:grpSpPr>
        <a:xfrm>
          <a:off x="0" y="0"/>
          <a:ext cx="0" cy="0"/>
          <a:chOff x="0" y="0"/>
          <a:chExt cx="0" cy="0"/>
        </a:xfrm>
      </p:grpSpPr>
      <p:sp>
        <p:nvSpPr>
          <p:cNvPr id="35" name="Google Shape;35;p42"/>
          <p:cNvSpPr txBox="1">
            <a:spLocks noGrp="1"/>
          </p:cNvSpPr>
          <p:nvPr>
            <p:ph type="title"/>
          </p:nvPr>
        </p:nvSpPr>
        <p:spPr>
          <a:xfrm>
            <a:off x="803031" y="4462341"/>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Quattrocento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42"/>
          <p:cNvSpPr>
            <a:spLocks noGrp="1"/>
          </p:cNvSpPr>
          <p:nvPr>
            <p:ph type="pic" idx="2"/>
          </p:nvPr>
        </p:nvSpPr>
        <p:spPr>
          <a:xfrm>
            <a:off x="0" y="0"/>
            <a:ext cx="12192000" cy="3921125"/>
          </a:xfrm>
          <a:prstGeom prst="rect">
            <a:avLst/>
          </a:prstGeom>
          <a:noFill/>
          <a:ln>
            <a:noFill/>
          </a:ln>
        </p:spPr>
      </p:sp>
      <p:pic>
        <p:nvPicPr>
          <p:cNvPr id="37" name="Google Shape;37;p42"/>
          <p:cNvPicPr preferRelativeResize="0"/>
          <p:nvPr/>
        </p:nvPicPr>
        <p:blipFill rotWithShape="1">
          <a:blip r:embed="rId2">
            <a:alphaModFix/>
          </a:blip>
          <a:srcRect t="49727" b="13874"/>
          <a:stretch/>
        </p:blipFill>
        <p:spPr>
          <a:xfrm>
            <a:off x="0" y="0"/>
            <a:ext cx="12192000" cy="3949019"/>
          </a:xfrm>
          <a:prstGeom prst="rect">
            <a:avLst/>
          </a:prstGeom>
          <a:noFill/>
          <a:ln>
            <a:noFill/>
          </a:ln>
        </p:spPr>
      </p:pic>
      <p:sp>
        <p:nvSpPr>
          <p:cNvPr id="38" name="Google Shape;38;p42"/>
          <p:cNvSpPr/>
          <p:nvPr/>
        </p:nvSpPr>
        <p:spPr>
          <a:xfrm>
            <a:off x="0" y="-27895"/>
            <a:ext cx="12192000" cy="3976914"/>
          </a:xfrm>
          <a:prstGeom prst="rect">
            <a:avLst/>
          </a:prstGeom>
          <a:solidFill>
            <a:srgbClr val="FBC639">
              <a:alpha val="8470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2482444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5.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2.pn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image" Target="../media/image1.pn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15" descr="Background pattern&#10;&#10;Description automatically generated">
            <a:extLst>
              <a:ext uri="{FF2B5EF4-FFF2-40B4-BE49-F238E27FC236}">
                <a16:creationId xmlns:a16="http://schemas.microsoft.com/office/drawing/2014/main" id="{451AE2EA-BCEC-D102-1B9E-87FBD4D78A19}"/>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t="92548"/>
          <a:stretch/>
        </p:blipFill>
        <p:spPr>
          <a:xfrm>
            <a:off x="0" y="6176962"/>
            <a:ext cx="12192000" cy="681037"/>
          </a:xfrm>
          <a:prstGeom prst="rect">
            <a:avLst/>
          </a:prstGeom>
        </p:spPr>
      </p:pic>
      <p:sp>
        <p:nvSpPr>
          <p:cNvPr id="2" name="Title Placeholder 1">
            <a:extLst>
              <a:ext uri="{FF2B5EF4-FFF2-40B4-BE49-F238E27FC236}">
                <a16:creationId xmlns:a16="http://schemas.microsoft.com/office/drawing/2014/main" id="{26BBCF22-155C-F315-248C-A697EC21658B}"/>
              </a:ext>
            </a:extLst>
          </p:cNvPr>
          <p:cNvSpPr>
            <a:spLocks noGrp="1"/>
          </p:cNvSpPr>
          <p:nvPr>
            <p:ph type="title"/>
          </p:nvPr>
        </p:nvSpPr>
        <p:spPr>
          <a:xfrm>
            <a:off x="838200" y="547404"/>
            <a:ext cx="10515600" cy="107681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95B33B-D819-D01B-2B66-93F1BA5317F0}"/>
              </a:ext>
            </a:extLst>
          </p:cNvPr>
          <p:cNvSpPr>
            <a:spLocks noGrp="1"/>
          </p:cNvSpPr>
          <p:nvPr>
            <p:ph type="body" idx="1"/>
          </p:nvPr>
        </p:nvSpPr>
        <p:spPr>
          <a:xfrm>
            <a:off x="838200" y="1776046"/>
            <a:ext cx="10515600" cy="44009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4AAF427-8DE7-AFBC-5A03-D3796E98B932}"/>
              </a:ext>
            </a:extLst>
          </p:cNvPr>
          <p:cNvSpPr>
            <a:spLocks noGrp="1"/>
          </p:cNvSpPr>
          <p:nvPr>
            <p:ph type="sldNum" sz="quarter" idx="4"/>
          </p:nvPr>
        </p:nvSpPr>
        <p:spPr>
          <a:xfrm>
            <a:off x="10677236" y="6356350"/>
            <a:ext cx="676564" cy="365125"/>
          </a:xfrm>
          <a:prstGeom prst="rect">
            <a:avLst/>
          </a:prstGeom>
        </p:spPr>
        <p:txBody>
          <a:bodyPr vert="horz" lIns="91440" tIns="45720" rIns="91440" bIns="45720" rtlCol="0" anchor="ctr"/>
          <a:lstStyle>
            <a:lvl1pPr algn="r">
              <a:defRPr sz="1600">
                <a:solidFill>
                  <a:schemeClr val="tx1"/>
                </a:solidFill>
              </a:defRPr>
            </a:lvl1pPr>
          </a:lstStyle>
          <a:p>
            <a:fld id="{A4FE6FEB-5763-4CB4-ACE4-7E0D7693FADE}" type="slidenum">
              <a:rPr lang="en-US" smtClean="0"/>
              <a:pPr/>
              <a:t>‹#›</a:t>
            </a:fld>
            <a:endParaRPr lang="en-US"/>
          </a:p>
        </p:txBody>
      </p:sp>
      <p:sp>
        <p:nvSpPr>
          <p:cNvPr id="7" name="Footer Placeholder 6">
            <a:extLst>
              <a:ext uri="{FF2B5EF4-FFF2-40B4-BE49-F238E27FC236}">
                <a16:creationId xmlns:a16="http://schemas.microsoft.com/office/drawing/2014/main" id="{C321DADA-D9E3-ED37-E20A-6E691B2EC494}"/>
              </a:ext>
            </a:extLst>
          </p:cNvPr>
          <p:cNvSpPr>
            <a:spLocks noGrp="1"/>
          </p:cNvSpPr>
          <p:nvPr>
            <p:ph type="ftr" sz="quarter" idx="3"/>
          </p:nvPr>
        </p:nvSpPr>
        <p:spPr>
          <a:xfrm>
            <a:off x="1671782" y="6356350"/>
            <a:ext cx="8866908" cy="365125"/>
          </a:xfrm>
          <a:prstGeom prst="rect">
            <a:avLst/>
          </a:prstGeom>
        </p:spPr>
        <p:txBody>
          <a:bodyPr vert="horz" lIns="91440" tIns="45720" rIns="91440" bIns="45720" rtlCol="0" anchor="ctr"/>
          <a:lstStyle>
            <a:lvl1pPr algn="ctr">
              <a:defRPr sz="1500">
                <a:solidFill>
                  <a:schemeClr val="tx1"/>
                </a:solidFill>
              </a:defRPr>
            </a:lvl1pPr>
          </a:lstStyle>
          <a:p>
            <a:r>
              <a:rPr lang="en-US"/>
              <a:t>Making Meaning: The Power of Post-School Outcome Data | June 27-29, 2023 | www.cctsForum.com</a:t>
            </a:r>
          </a:p>
        </p:txBody>
      </p:sp>
      <p:pic>
        <p:nvPicPr>
          <p:cNvPr id="10" name="Picture 9" descr="Shape&#10;&#10;Description automatically generated with medium confidence">
            <a:extLst>
              <a:ext uri="{FF2B5EF4-FFF2-40B4-BE49-F238E27FC236}">
                <a16:creationId xmlns:a16="http://schemas.microsoft.com/office/drawing/2014/main" id="{520946FA-D7E9-FED0-D4C8-C3E7C85CDAE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Tree>
    <p:extLst>
      <p:ext uri="{BB962C8B-B14F-4D97-AF65-F5344CB8AC3E}">
        <p14:creationId xmlns:p14="http://schemas.microsoft.com/office/powerpoint/2010/main" val="712305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5" r:id="rId5"/>
    <p:sldLayoutId id="2147483656" r:id="rId6"/>
    <p:sldLayoutId id="2147483657" r:id="rId7"/>
    <p:sldLayoutId id="2147483658" r:id="rId8"/>
    <p:sldLayoutId id="2147483654" r:id="rId9"/>
  </p:sldLayoutIdLst>
  <p:hf hd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404813" indent="-404813"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862013" indent="-40481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319213" indent="-404813" algn="l" defTabSz="914400" rtl="0" eaLnBrk="1" latinLnBrk="0" hangingPunct="1">
        <a:lnSpc>
          <a:spcPct val="90000"/>
        </a:lnSpc>
        <a:spcBef>
          <a:spcPts val="500"/>
        </a:spcBef>
        <a:buFont typeface="Courier New" panose="02070309020205020404" pitchFamily="49" charset="0"/>
        <a:buChar char="o"/>
        <a:defRPr sz="2800" kern="1200">
          <a:solidFill>
            <a:schemeClr val="tx1"/>
          </a:solidFill>
          <a:latin typeface="+mn-lt"/>
          <a:ea typeface="+mn-ea"/>
          <a:cs typeface="+mn-cs"/>
        </a:defRPr>
      </a:lvl3pPr>
      <a:lvl4pPr marL="17240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1812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4AD557E9-755D-01FA-EFC9-18345E7BA678}"/>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t="4900" b="87103"/>
          <a:stretch/>
        </p:blipFill>
        <p:spPr>
          <a:xfrm>
            <a:off x="0" y="6176962"/>
            <a:ext cx="12192000" cy="681037"/>
          </a:xfrm>
          <a:prstGeom prst="rect">
            <a:avLst/>
          </a:prstGeom>
        </p:spPr>
      </p:pic>
      <p:sp>
        <p:nvSpPr>
          <p:cNvPr id="2" name="Title Placeholder 1">
            <a:extLst>
              <a:ext uri="{FF2B5EF4-FFF2-40B4-BE49-F238E27FC236}">
                <a16:creationId xmlns:a16="http://schemas.microsoft.com/office/drawing/2014/main" id="{26BBCF22-155C-F315-248C-A697EC21658B}"/>
              </a:ext>
            </a:extLst>
          </p:cNvPr>
          <p:cNvSpPr>
            <a:spLocks noGrp="1"/>
          </p:cNvSpPr>
          <p:nvPr>
            <p:ph type="title"/>
          </p:nvPr>
        </p:nvSpPr>
        <p:spPr>
          <a:xfrm>
            <a:off x="838200" y="547404"/>
            <a:ext cx="10515600" cy="107681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95B33B-D819-D01B-2B66-93F1BA5317F0}"/>
              </a:ext>
            </a:extLst>
          </p:cNvPr>
          <p:cNvSpPr>
            <a:spLocks noGrp="1"/>
          </p:cNvSpPr>
          <p:nvPr>
            <p:ph type="body" idx="1"/>
          </p:nvPr>
        </p:nvSpPr>
        <p:spPr>
          <a:xfrm>
            <a:off x="838200" y="1776046"/>
            <a:ext cx="10515600" cy="44009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4AAF427-8DE7-AFBC-5A03-D3796E98B932}"/>
              </a:ext>
            </a:extLst>
          </p:cNvPr>
          <p:cNvSpPr>
            <a:spLocks noGrp="1"/>
          </p:cNvSpPr>
          <p:nvPr>
            <p:ph type="sldNum" sz="quarter" idx="4"/>
          </p:nvPr>
        </p:nvSpPr>
        <p:spPr>
          <a:xfrm>
            <a:off x="10677236" y="6356350"/>
            <a:ext cx="676564" cy="365125"/>
          </a:xfrm>
          <a:prstGeom prst="rect">
            <a:avLst/>
          </a:prstGeom>
        </p:spPr>
        <p:txBody>
          <a:bodyPr vert="horz" lIns="91440" tIns="45720" rIns="91440" bIns="45720" rtlCol="0" anchor="ctr"/>
          <a:lstStyle>
            <a:lvl1pPr algn="r">
              <a:defRPr sz="1600">
                <a:solidFill>
                  <a:schemeClr val="tx1"/>
                </a:solidFill>
              </a:defRPr>
            </a:lvl1pPr>
          </a:lstStyle>
          <a:p>
            <a:fld id="{A4FE6FEB-5763-4CB4-ACE4-7E0D7693FADE}" type="slidenum">
              <a:rPr lang="en-US" smtClean="0"/>
              <a:pPr/>
              <a:t>‹#›</a:t>
            </a:fld>
            <a:endParaRPr lang="en-US"/>
          </a:p>
        </p:txBody>
      </p:sp>
      <p:sp>
        <p:nvSpPr>
          <p:cNvPr id="7" name="Footer Placeholder 6">
            <a:extLst>
              <a:ext uri="{FF2B5EF4-FFF2-40B4-BE49-F238E27FC236}">
                <a16:creationId xmlns:a16="http://schemas.microsoft.com/office/drawing/2014/main" id="{C321DADA-D9E3-ED37-E20A-6E691B2EC494}"/>
              </a:ext>
            </a:extLst>
          </p:cNvPr>
          <p:cNvSpPr>
            <a:spLocks noGrp="1"/>
          </p:cNvSpPr>
          <p:nvPr>
            <p:ph type="ftr" sz="quarter" idx="3"/>
          </p:nvPr>
        </p:nvSpPr>
        <p:spPr>
          <a:xfrm>
            <a:off x="1671782" y="6356350"/>
            <a:ext cx="8866908" cy="365125"/>
          </a:xfrm>
          <a:prstGeom prst="rect">
            <a:avLst/>
          </a:prstGeom>
        </p:spPr>
        <p:txBody>
          <a:bodyPr vert="horz" lIns="91440" tIns="45720" rIns="91440" bIns="45720" rtlCol="0" anchor="ctr"/>
          <a:lstStyle>
            <a:lvl1pPr algn="ctr">
              <a:defRPr sz="1500">
                <a:solidFill>
                  <a:schemeClr val="tx1"/>
                </a:solidFill>
              </a:defRPr>
            </a:lvl1pPr>
          </a:lstStyle>
          <a:p>
            <a:r>
              <a:rPr lang="en-US"/>
              <a:t>Making Meaning: The Power of Post-School Outcome Data | June 27-29, 2023 | www.cctsForum.com</a:t>
            </a:r>
          </a:p>
        </p:txBody>
      </p:sp>
      <p:pic>
        <p:nvPicPr>
          <p:cNvPr id="10" name="Picture 9" descr="Shape&#10;&#10;Description automatically generated with medium confidence">
            <a:extLst>
              <a:ext uri="{FF2B5EF4-FFF2-40B4-BE49-F238E27FC236}">
                <a16:creationId xmlns:a16="http://schemas.microsoft.com/office/drawing/2014/main" id="{520946FA-D7E9-FED0-D4C8-C3E7C85CDAE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Tree>
    <p:extLst>
      <p:ext uri="{BB962C8B-B14F-4D97-AF65-F5344CB8AC3E}">
        <p14:creationId xmlns:p14="http://schemas.microsoft.com/office/powerpoint/2010/main" val="379735193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Lst>
  <p:hf hd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404813" indent="-404813"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862013" indent="-40481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319213" indent="-404813" algn="l" defTabSz="914400" rtl="0" eaLnBrk="1" latinLnBrk="0" hangingPunct="1">
        <a:lnSpc>
          <a:spcPct val="90000"/>
        </a:lnSpc>
        <a:spcBef>
          <a:spcPts val="500"/>
        </a:spcBef>
        <a:buFont typeface="Courier New" panose="02070309020205020404" pitchFamily="49" charset="0"/>
        <a:buChar char="o"/>
        <a:defRPr sz="2800" kern="1200">
          <a:solidFill>
            <a:schemeClr val="tx1"/>
          </a:solidFill>
          <a:latin typeface="+mn-lt"/>
          <a:ea typeface="+mn-ea"/>
          <a:cs typeface="+mn-cs"/>
        </a:defRPr>
      </a:lvl3pPr>
      <a:lvl4pPr marL="17240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1812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5775659-CC4F-166B-E76D-41E83720AF73}"/>
              </a:ext>
            </a:extLst>
          </p:cNvPr>
          <p:cNvSpPr/>
          <p:nvPr userDrawn="1"/>
        </p:nvSpPr>
        <p:spPr>
          <a:xfrm>
            <a:off x="0" y="6176963"/>
            <a:ext cx="12192000" cy="681036"/>
          </a:xfrm>
          <a:prstGeom prst="rect">
            <a:avLst/>
          </a:prstGeom>
          <a:solidFill>
            <a:srgbClr val="A8F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26BBCF22-155C-F315-248C-A697EC21658B}"/>
              </a:ext>
            </a:extLst>
          </p:cNvPr>
          <p:cNvSpPr>
            <a:spLocks noGrp="1"/>
          </p:cNvSpPr>
          <p:nvPr>
            <p:ph type="title"/>
          </p:nvPr>
        </p:nvSpPr>
        <p:spPr>
          <a:xfrm>
            <a:off x="838200" y="547404"/>
            <a:ext cx="10515600" cy="107681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95B33B-D819-D01B-2B66-93F1BA5317F0}"/>
              </a:ext>
            </a:extLst>
          </p:cNvPr>
          <p:cNvSpPr>
            <a:spLocks noGrp="1"/>
          </p:cNvSpPr>
          <p:nvPr>
            <p:ph type="body" idx="1"/>
          </p:nvPr>
        </p:nvSpPr>
        <p:spPr>
          <a:xfrm>
            <a:off x="838200" y="1776046"/>
            <a:ext cx="10515600" cy="44009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4AAF427-8DE7-AFBC-5A03-D3796E98B932}"/>
              </a:ext>
            </a:extLst>
          </p:cNvPr>
          <p:cNvSpPr>
            <a:spLocks noGrp="1"/>
          </p:cNvSpPr>
          <p:nvPr>
            <p:ph type="sldNum" sz="quarter" idx="4"/>
          </p:nvPr>
        </p:nvSpPr>
        <p:spPr>
          <a:xfrm>
            <a:off x="10677236" y="6356350"/>
            <a:ext cx="676564" cy="365125"/>
          </a:xfrm>
          <a:prstGeom prst="rect">
            <a:avLst/>
          </a:prstGeom>
        </p:spPr>
        <p:txBody>
          <a:bodyPr vert="horz" lIns="91440" tIns="45720" rIns="91440" bIns="45720" rtlCol="0" anchor="ctr"/>
          <a:lstStyle>
            <a:lvl1pPr algn="r">
              <a:defRPr sz="1600">
                <a:solidFill>
                  <a:schemeClr val="tx1"/>
                </a:solidFill>
              </a:defRPr>
            </a:lvl1pPr>
          </a:lstStyle>
          <a:p>
            <a:fld id="{A4FE6FEB-5763-4CB4-ACE4-7E0D7693FADE}" type="slidenum">
              <a:rPr lang="en-US" smtClean="0"/>
              <a:pPr/>
              <a:t>‹#›</a:t>
            </a:fld>
            <a:endParaRPr lang="en-US"/>
          </a:p>
        </p:txBody>
      </p:sp>
      <p:sp>
        <p:nvSpPr>
          <p:cNvPr id="7" name="Footer Placeholder 6">
            <a:extLst>
              <a:ext uri="{FF2B5EF4-FFF2-40B4-BE49-F238E27FC236}">
                <a16:creationId xmlns:a16="http://schemas.microsoft.com/office/drawing/2014/main" id="{C321DADA-D9E3-ED37-E20A-6E691B2EC494}"/>
              </a:ext>
            </a:extLst>
          </p:cNvPr>
          <p:cNvSpPr>
            <a:spLocks noGrp="1"/>
          </p:cNvSpPr>
          <p:nvPr>
            <p:ph type="ftr" sz="quarter" idx="3"/>
          </p:nvPr>
        </p:nvSpPr>
        <p:spPr>
          <a:xfrm>
            <a:off x="1671782" y="6356350"/>
            <a:ext cx="8866908" cy="365125"/>
          </a:xfrm>
          <a:prstGeom prst="rect">
            <a:avLst/>
          </a:prstGeom>
        </p:spPr>
        <p:txBody>
          <a:bodyPr vert="horz" lIns="91440" tIns="45720" rIns="91440" bIns="45720" rtlCol="0" anchor="ctr"/>
          <a:lstStyle>
            <a:lvl1pPr algn="ctr">
              <a:defRPr sz="1500">
                <a:solidFill>
                  <a:schemeClr val="tx1"/>
                </a:solidFill>
              </a:defRPr>
            </a:lvl1pPr>
          </a:lstStyle>
          <a:p>
            <a:r>
              <a:rPr lang="en-US"/>
              <a:t>Making Meaning: The Power of Post-School Outcome Data | June 27-29, 2023 | www.cctsForum.com</a:t>
            </a:r>
          </a:p>
        </p:txBody>
      </p:sp>
      <p:pic>
        <p:nvPicPr>
          <p:cNvPr id="10" name="Picture 9" descr="Shape&#10;&#10;Description automatically generated with medium confidence">
            <a:extLst>
              <a:ext uri="{FF2B5EF4-FFF2-40B4-BE49-F238E27FC236}">
                <a16:creationId xmlns:a16="http://schemas.microsoft.com/office/drawing/2014/main" id="{520946FA-D7E9-FED0-D4C8-C3E7C85CDAEE}"/>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Tree>
    <p:extLst>
      <p:ext uri="{BB962C8B-B14F-4D97-AF65-F5344CB8AC3E}">
        <p14:creationId xmlns:p14="http://schemas.microsoft.com/office/powerpoint/2010/main" val="159303375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Lst>
  <p:hf hd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404813" indent="-404813"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862013" indent="-40481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319213" indent="-404813" algn="l" defTabSz="914400" rtl="0" eaLnBrk="1" latinLnBrk="0" hangingPunct="1">
        <a:lnSpc>
          <a:spcPct val="90000"/>
        </a:lnSpc>
        <a:spcBef>
          <a:spcPts val="500"/>
        </a:spcBef>
        <a:buFont typeface="Courier New" panose="02070309020205020404" pitchFamily="49" charset="0"/>
        <a:buChar char="o"/>
        <a:defRPr sz="2800" kern="1200">
          <a:solidFill>
            <a:schemeClr val="tx1"/>
          </a:solidFill>
          <a:latin typeface="+mn-lt"/>
          <a:ea typeface="+mn-ea"/>
          <a:cs typeface="+mn-cs"/>
        </a:defRPr>
      </a:lvl3pPr>
      <a:lvl4pPr marL="17240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1812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15" descr="Background pattern&#10;&#10;Description automatically generated">
            <a:extLst>
              <a:ext uri="{FF2B5EF4-FFF2-40B4-BE49-F238E27FC236}">
                <a16:creationId xmlns:a16="http://schemas.microsoft.com/office/drawing/2014/main" id="{451AE2EA-BCEC-D102-1B9E-87FBD4D78A19}"/>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t="92548"/>
          <a:stretch/>
        </p:blipFill>
        <p:spPr>
          <a:xfrm>
            <a:off x="0" y="6176962"/>
            <a:ext cx="12192000" cy="681037"/>
          </a:xfrm>
          <a:prstGeom prst="rect">
            <a:avLst/>
          </a:prstGeom>
        </p:spPr>
      </p:pic>
      <p:sp>
        <p:nvSpPr>
          <p:cNvPr id="2" name="Title Placeholder 1">
            <a:extLst>
              <a:ext uri="{FF2B5EF4-FFF2-40B4-BE49-F238E27FC236}">
                <a16:creationId xmlns:a16="http://schemas.microsoft.com/office/drawing/2014/main" id="{26BBCF22-155C-F315-248C-A697EC21658B}"/>
              </a:ext>
            </a:extLst>
          </p:cNvPr>
          <p:cNvSpPr>
            <a:spLocks noGrp="1"/>
          </p:cNvSpPr>
          <p:nvPr>
            <p:ph type="title"/>
          </p:nvPr>
        </p:nvSpPr>
        <p:spPr>
          <a:xfrm>
            <a:off x="838200" y="547404"/>
            <a:ext cx="10515600" cy="107681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95B33B-D819-D01B-2B66-93F1BA5317F0}"/>
              </a:ext>
            </a:extLst>
          </p:cNvPr>
          <p:cNvSpPr>
            <a:spLocks noGrp="1"/>
          </p:cNvSpPr>
          <p:nvPr>
            <p:ph type="body" idx="1"/>
          </p:nvPr>
        </p:nvSpPr>
        <p:spPr>
          <a:xfrm>
            <a:off x="838200" y="1776046"/>
            <a:ext cx="10515600" cy="44009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4AAF427-8DE7-AFBC-5A03-D3796E98B932}"/>
              </a:ext>
            </a:extLst>
          </p:cNvPr>
          <p:cNvSpPr>
            <a:spLocks noGrp="1"/>
          </p:cNvSpPr>
          <p:nvPr>
            <p:ph type="sldNum" sz="quarter" idx="4"/>
          </p:nvPr>
        </p:nvSpPr>
        <p:spPr>
          <a:xfrm>
            <a:off x="10677236" y="6356350"/>
            <a:ext cx="676564" cy="365125"/>
          </a:xfrm>
          <a:prstGeom prst="rect">
            <a:avLst/>
          </a:prstGeom>
        </p:spPr>
        <p:txBody>
          <a:bodyPr vert="horz" lIns="91440" tIns="45720" rIns="91440" bIns="45720" rtlCol="0" anchor="ctr"/>
          <a:lstStyle>
            <a:lvl1pPr algn="r">
              <a:defRPr sz="1600">
                <a:solidFill>
                  <a:schemeClr val="tx1"/>
                </a:solidFill>
              </a:defRPr>
            </a:lvl1pPr>
          </a:lstStyle>
          <a:p>
            <a:fld id="{A4FE6FEB-5763-4CB4-ACE4-7E0D7693FADE}" type="slidenum">
              <a:rPr lang="en-US" smtClean="0"/>
              <a:pPr/>
              <a:t>‹#›</a:t>
            </a:fld>
            <a:endParaRPr lang="en-US"/>
          </a:p>
        </p:txBody>
      </p:sp>
      <p:sp>
        <p:nvSpPr>
          <p:cNvPr id="7" name="Footer Placeholder 6">
            <a:extLst>
              <a:ext uri="{FF2B5EF4-FFF2-40B4-BE49-F238E27FC236}">
                <a16:creationId xmlns:a16="http://schemas.microsoft.com/office/drawing/2014/main" id="{C321DADA-D9E3-ED37-E20A-6E691B2EC494}"/>
              </a:ext>
            </a:extLst>
          </p:cNvPr>
          <p:cNvSpPr>
            <a:spLocks noGrp="1"/>
          </p:cNvSpPr>
          <p:nvPr>
            <p:ph type="ftr" sz="quarter" idx="3"/>
          </p:nvPr>
        </p:nvSpPr>
        <p:spPr>
          <a:xfrm>
            <a:off x="1671782" y="6356350"/>
            <a:ext cx="8866908" cy="365125"/>
          </a:xfrm>
          <a:prstGeom prst="rect">
            <a:avLst/>
          </a:prstGeom>
        </p:spPr>
        <p:txBody>
          <a:bodyPr vert="horz" lIns="91440" tIns="45720" rIns="91440" bIns="45720" rtlCol="0" anchor="ctr"/>
          <a:lstStyle>
            <a:lvl1pPr algn="ctr">
              <a:defRPr sz="1500">
                <a:solidFill>
                  <a:schemeClr val="tx1"/>
                </a:solidFill>
              </a:defRPr>
            </a:lvl1pPr>
          </a:lstStyle>
          <a:p>
            <a:r>
              <a:rPr lang="en-US"/>
              <a:t>Making Meaning: The Power of Post-School Outcome Data | June 27-29, 2023 | www.cctsForum.com</a:t>
            </a:r>
          </a:p>
        </p:txBody>
      </p:sp>
      <p:pic>
        <p:nvPicPr>
          <p:cNvPr id="10" name="Picture 9" descr="Shape&#10;&#10;Description automatically generated with medium confidence">
            <a:extLst>
              <a:ext uri="{FF2B5EF4-FFF2-40B4-BE49-F238E27FC236}">
                <a16:creationId xmlns:a16="http://schemas.microsoft.com/office/drawing/2014/main" id="{520946FA-D7E9-FED0-D4C8-C3E7C85CDAEE}"/>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Tree>
    <p:extLst>
      <p:ext uri="{BB962C8B-B14F-4D97-AF65-F5344CB8AC3E}">
        <p14:creationId xmlns:p14="http://schemas.microsoft.com/office/powerpoint/2010/main" val="299135204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hf hd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404813" indent="-404813"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862013" indent="-40481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319213" indent="-404813" algn="l" defTabSz="914400" rtl="0" eaLnBrk="1" latinLnBrk="0" hangingPunct="1">
        <a:lnSpc>
          <a:spcPct val="90000"/>
        </a:lnSpc>
        <a:spcBef>
          <a:spcPts val="500"/>
        </a:spcBef>
        <a:buFont typeface="Courier New" panose="02070309020205020404" pitchFamily="49" charset="0"/>
        <a:buChar char="o"/>
        <a:defRPr sz="2800" kern="1200">
          <a:solidFill>
            <a:schemeClr val="tx1"/>
          </a:solidFill>
          <a:latin typeface="+mn-lt"/>
          <a:ea typeface="+mn-ea"/>
          <a:cs typeface="+mn-cs"/>
        </a:defRPr>
      </a:lvl3pPr>
      <a:lvl4pPr marL="17240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1812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hyperlink" Target="https://www.seattleu.edu/ccts/" TargetMode="External"/><Relationship Id="rId2" Type="http://schemas.openxmlformats.org/officeDocument/2006/relationships/notesSlide" Target="../notesSlides/notesSlide5.xml"/><Relationship Id="rId1" Type="http://schemas.openxmlformats.org/officeDocument/2006/relationships/slideLayout" Target="../slideLayouts/slideLayout29.xml"/><Relationship Id="rId5" Type="http://schemas.openxmlformats.org/officeDocument/2006/relationships/chart" Target="../charts/chart1.xml"/><Relationship Id="rId4" Type="http://schemas.openxmlformats.org/officeDocument/2006/relationships/hyperlink" Target="https://www.seattleu.edu/media/ccts/post-schoolsurveyandoutcomes/reports/B14_PSOReport_2020-21.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hyperlink" Target="https://www.seattleu.edu/media/ccts/trainings/WETP_CCTS_20180303.pdf"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apps.leg.wa.gov/wac/default.aspx?cite=180-51-220#:~:text=(1)%20Each%20student%20must%20have,or%20training%20and%20career%20after" TargetMode="External"/><Relationship Id="rId2" Type="http://schemas.openxmlformats.org/officeDocument/2006/relationships/notesSlide" Target="../notesSlides/notesSlide7.xml"/><Relationship Id="rId1" Type="http://schemas.openxmlformats.org/officeDocument/2006/relationships/slideLayout" Target="../slideLayouts/slideLayout36.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8" Type="http://schemas.openxmlformats.org/officeDocument/2006/relationships/hyperlink" Target="https://nam02.safelinks.protection.outlook.com/?url=https%3A%2F%2Fyoutu.be%2FvqE_eV4QgHo&amp;data=04%7C01%7CAlexandra.Toney%40k12.wa.us%7C5cdfd3a0446a4ac65a5008d98f59be1d%7Cb2fe5ccf10a546feae45a0267412af7a%7C0%7C0%7C637698437861438321%7CUnknown%7CTWFpbGZsb3d8eyJWIjoiMC4wLjAwMDAiLCJQIjoiV2luMzIiLCJBTiI6Ik1haWwiLCJXVCI6Mn0%3D%7C1000&amp;sdata=NeJepDoc%2Bug0ipJs%2BTXcPkIfEVIICey%2F%2FBhDx8ElFAo%3D&amp;reserved=0" TargetMode="External"/><Relationship Id="rId3" Type="http://schemas.openxmlformats.org/officeDocument/2006/relationships/hyperlink" Target="https://www.k12.wa.us/student-success/special-education/program-improvement/technical-assistance/secondary-transition" TargetMode="External"/><Relationship Id="rId7" Type="http://schemas.openxmlformats.org/officeDocument/2006/relationships/hyperlink" Target="https://www.k12.wa.us/sites/default/files/public/specialed/programreview/monitoring/secondarytransition/AppendixB-HSBP-Example.pdf" TargetMode="External"/><Relationship Id="rId2" Type="http://schemas.openxmlformats.org/officeDocument/2006/relationships/notesSlide" Target="../notesSlides/notesSlide9.xml"/><Relationship Id="rId1" Type="http://schemas.openxmlformats.org/officeDocument/2006/relationships/slideLayout" Target="../slideLayouts/slideLayout31.xml"/><Relationship Id="rId6" Type="http://schemas.openxmlformats.org/officeDocument/2006/relationships/hyperlink" Target="https://nam02.safelinks.protection.outlook.com/?url=https%3A%2F%2Fwww.youtube.com%2Fwatch%3Fv%3D1xsAPOxW2pE&amp;data=04%7C01%7CAlexandra.Toney%40k12.wa.us%7C5cdfd3a0446a4ac65a5008d98f59be1d%7Cb2fe5ccf10a546feae45a0267412af7a%7C0%7C0%7C637698437861428363%7CUnknown%7CTWFpbGZsb3d8eyJWIjoiMC4wLjAwMDAiLCJQIjoiV2luMzIiLCJBTiI6Ik1haWwiLCJXVCI6Mn0%3D%7C1000&amp;sdata=RlYQwQ0yUw5WSz%2Bg%2F%2BUaz1Mej8bwHhYWpLwk%2B7D58Hg%3D&amp;reserved=0" TargetMode="External"/><Relationship Id="rId5" Type="http://schemas.openxmlformats.org/officeDocument/2006/relationships/hyperlink" Target="https://www.k12.wa.us/sites/default/files/public/specialed/programreview/monitoring/secondarytransition/AppendixB-HSBP-Example-CTE.pdf" TargetMode="Externa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DE247-52E0-6B6E-96CD-73F663E2D1FB}"/>
              </a:ext>
            </a:extLst>
          </p:cNvPr>
          <p:cNvSpPr>
            <a:spLocks noGrp="1"/>
          </p:cNvSpPr>
          <p:nvPr>
            <p:ph type="ctrTitle"/>
          </p:nvPr>
        </p:nvSpPr>
        <p:spPr/>
        <p:txBody>
          <a:bodyPr/>
          <a:lstStyle/>
          <a:p>
            <a:r>
              <a:rPr lang="en-US" sz="4800"/>
              <a:t>CCTS Transition Forum</a:t>
            </a:r>
            <a:br>
              <a:rPr lang="en-US" sz="4800"/>
            </a:br>
            <a:r>
              <a:rPr lang="en-US" sz="4800"/>
              <a:t>Day 3 Kick-Off</a:t>
            </a:r>
            <a:endParaRPr lang="en-US"/>
          </a:p>
        </p:txBody>
      </p:sp>
      <p:sp>
        <p:nvSpPr>
          <p:cNvPr id="3" name="Subtitle 2">
            <a:extLst>
              <a:ext uri="{FF2B5EF4-FFF2-40B4-BE49-F238E27FC236}">
                <a16:creationId xmlns:a16="http://schemas.microsoft.com/office/drawing/2014/main" id="{2F1824A6-7EB3-CE3F-AAD8-DDFA4CC4FBAD}"/>
              </a:ext>
            </a:extLst>
          </p:cNvPr>
          <p:cNvSpPr>
            <a:spLocks noGrp="1"/>
          </p:cNvSpPr>
          <p:nvPr>
            <p:ph type="subTitle" idx="1"/>
          </p:nvPr>
        </p:nvSpPr>
        <p:spPr>
          <a:xfrm>
            <a:off x="1524000" y="3602038"/>
            <a:ext cx="9144000" cy="1147762"/>
          </a:xfrm>
        </p:spPr>
        <p:txBody>
          <a:bodyPr/>
          <a:lstStyle/>
          <a:p>
            <a:r>
              <a:rPr lang="en-US"/>
              <a:t>Thursday, June 29, 2023</a:t>
            </a:r>
          </a:p>
        </p:txBody>
      </p:sp>
      <p:sp>
        <p:nvSpPr>
          <p:cNvPr id="5" name="Footer Placeholder 4">
            <a:extLst>
              <a:ext uri="{FF2B5EF4-FFF2-40B4-BE49-F238E27FC236}">
                <a16:creationId xmlns:a16="http://schemas.microsoft.com/office/drawing/2014/main" id="{B14C8FB6-7A76-8F49-EE1B-D1C321E0B4D1}"/>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3F5D52DD-1AE8-03E0-87F4-96B936DBAE33}"/>
              </a:ext>
            </a:extLst>
          </p:cNvPr>
          <p:cNvSpPr>
            <a:spLocks noGrp="1"/>
          </p:cNvSpPr>
          <p:nvPr>
            <p:ph type="sldNum" sz="quarter" idx="10"/>
          </p:nvPr>
        </p:nvSpPr>
        <p:spPr/>
        <p:txBody>
          <a:bodyPr/>
          <a:lstStyle/>
          <a:p>
            <a:fld id="{A4FE6FEB-5763-4CB4-ACE4-7E0D7693FADE}" type="slidenum">
              <a:rPr lang="en-US" smtClean="0"/>
              <a:pPr/>
              <a:t>1</a:t>
            </a:fld>
            <a:endParaRPr lang="en-US"/>
          </a:p>
        </p:txBody>
      </p:sp>
    </p:spTree>
    <p:extLst>
      <p:ext uri="{BB962C8B-B14F-4D97-AF65-F5344CB8AC3E}">
        <p14:creationId xmlns:p14="http://schemas.microsoft.com/office/powerpoint/2010/main" val="2507810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3C37650-E83D-6164-142B-0D03DC8A74C2}"/>
              </a:ext>
            </a:extLst>
          </p:cNvPr>
          <p:cNvSpPr>
            <a:spLocks noGrp="1"/>
          </p:cNvSpPr>
          <p:nvPr>
            <p:ph type="title"/>
          </p:nvPr>
        </p:nvSpPr>
        <p:spPr/>
        <p:txBody>
          <a:bodyPr/>
          <a:lstStyle/>
          <a:p>
            <a:r>
              <a:rPr lang="en-US"/>
              <a:t>Welcome to the final day!</a:t>
            </a:r>
          </a:p>
        </p:txBody>
      </p:sp>
      <p:sp>
        <p:nvSpPr>
          <p:cNvPr id="7" name="Content Placeholder 6">
            <a:extLst>
              <a:ext uri="{FF2B5EF4-FFF2-40B4-BE49-F238E27FC236}">
                <a16:creationId xmlns:a16="http://schemas.microsoft.com/office/drawing/2014/main" id="{3EDFB4AA-A589-6560-D091-FB9224A51F4E}"/>
              </a:ext>
            </a:extLst>
          </p:cNvPr>
          <p:cNvSpPr>
            <a:spLocks noGrp="1"/>
          </p:cNvSpPr>
          <p:nvPr>
            <p:ph idx="1"/>
          </p:nvPr>
        </p:nvSpPr>
        <p:spPr/>
        <p:txBody>
          <a:bodyPr/>
          <a:lstStyle/>
          <a:p>
            <a:r>
              <a:rPr lang="en-US"/>
              <a:t>Welcome messages</a:t>
            </a:r>
          </a:p>
          <a:p>
            <a:pPr lvl="1"/>
            <a:r>
              <a:rPr lang="en-US"/>
              <a:t>Cinda Johnson, CCTS</a:t>
            </a:r>
          </a:p>
          <a:p>
            <a:pPr lvl="1"/>
            <a:r>
              <a:rPr lang="en-US"/>
              <a:t>Alexandra Toney, OSPI</a:t>
            </a:r>
          </a:p>
          <a:p>
            <a:r>
              <a:rPr lang="en-US"/>
              <a:t>Logistics and Clock Hours – Elaine Marcinek, CCTS </a:t>
            </a:r>
          </a:p>
          <a:p>
            <a:r>
              <a:rPr lang="en-US"/>
              <a:t>Today’s Schedule – Julia Shoots, CCTS</a:t>
            </a:r>
          </a:p>
          <a:p>
            <a:r>
              <a:rPr lang="en-US"/>
              <a:t>Question to Consider – Cinda Johnson, CCTS</a:t>
            </a:r>
          </a:p>
        </p:txBody>
      </p:sp>
      <p:sp>
        <p:nvSpPr>
          <p:cNvPr id="5" name="Footer Placeholder 4">
            <a:extLst>
              <a:ext uri="{FF2B5EF4-FFF2-40B4-BE49-F238E27FC236}">
                <a16:creationId xmlns:a16="http://schemas.microsoft.com/office/drawing/2014/main" id="{EF1861AB-DD9A-50F4-A78C-64989784E703}"/>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FBE1F811-5BE3-B98E-4CE1-7A839931315B}"/>
              </a:ext>
            </a:extLst>
          </p:cNvPr>
          <p:cNvSpPr>
            <a:spLocks noGrp="1"/>
          </p:cNvSpPr>
          <p:nvPr>
            <p:ph type="sldNum" sz="quarter" idx="10"/>
          </p:nvPr>
        </p:nvSpPr>
        <p:spPr/>
        <p:txBody>
          <a:bodyPr/>
          <a:lstStyle/>
          <a:p>
            <a:fld id="{A4FE6FEB-5763-4CB4-ACE4-7E0D7693FADE}" type="slidenum">
              <a:rPr lang="en-US" smtClean="0"/>
              <a:t>2</a:t>
            </a:fld>
            <a:endParaRPr lang="en-US"/>
          </a:p>
        </p:txBody>
      </p:sp>
    </p:spTree>
    <p:extLst>
      <p:ext uri="{BB962C8B-B14F-4D97-AF65-F5344CB8AC3E}">
        <p14:creationId xmlns:p14="http://schemas.microsoft.com/office/powerpoint/2010/main" val="1309103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18BBA-A3FD-F445-3A71-DEFA003E1AF0}"/>
              </a:ext>
            </a:extLst>
          </p:cNvPr>
          <p:cNvSpPr>
            <a:spLocks noGrp="1"/>
          </p:cNvSpPr>
          <p:nvPr>
            <p:ph type="title"/>
          </p:nvPr>
        </p:nvSpPr>
        <p:spPr/>
        <p:txBody>
          <a:bodyPr>
            <a:normAutofit/>
          </a:bodyPr>
          <a:lstStyle/>
          <a:p>
            <a:r>
              <a:rPr lang="en-US" sz="5400"/>
              <a:t>Alexandra Toney</a:t>
            </a:r>
          </a:p>
        </p:txBody>
      </p:sp>
      <p:sp>
        <p:nvSpPr>
          <p:cNvPr id="3" name="Text Placeholder 2">
            <a:extLst>
              <a:ext uri="{FF2B5EF4-FFF2-40B4-BE49-F238E27FC236}">
                <a16:creationId xmlns:a16="http://schemas.microsoft.com/office/drawing/2014/main" id="{42DCF8BF-B56C-ED5B-59DE-C6B23F4BF2F9}"/>
              </a:ext>
            </a:extLst>
          </p:cNvPr>
          <p:cNvSpPr>
            <a:spLocks noGrp="1"/>
          </p:cNvSpPr>
          <p:nvPr>
            <p:ph type="body" idx="1"/>
          </p:nvPr>
        </p:nvSpPr>
        <p:spPr>
          <a:xfrm>
            <a:off x="349135" y="4589463"/>
            <a:ext cx="6278087" cy="1500187"/>
          </a:xfrm>
        </p:spPr>
        <p:txBody>
          <a:bodyPr>
            <a:normAutofit/>
          </a:bodyPr>
          <a:lstStyle/>
          <a:p>
            <a:r>
              <a:rPr lang="en-US" sz="2400"/>
              <a:t>Special Education Program Supervisor, Office of Superintendent of Public Instruction</a:t>
            </a:r>
          </a:p>
        </p:txBody>
      </p:sp>
      <p:sp>
        <p:nvSpPr>
          <p:cNvPr id="4" name="Slide Number Placeholder 3">
            <a:extLst>
              <a:ext uri="{FF2B5EF4-FFF2-40B4-BE49-F238E27FC236}">
                <a16:creationId xmlns:a16="http://schemas.microsoft.com/office/drawing/2014/main" id="{A148BF92-348A-079C-14DA-9FF306804546}"/>
              </a:ext>
            </a:extLst>
          </p:cNvPr>
          <p:cNvSpPr>
            <a:spLocks noGrp="1"/>
          </p:cNvSpPr>
          <p:nvPr>
            <p:ph type="sldNum" sz="quarter" idx="10"/>
          </p:nvPr>
        </p:nvSpPr>
        <p:spPr/>
        <p:txBody>
          <a:bodyPr/>
          <a:lstStyle/>
          <a:p>
            <a:fld id="{A4FE6FEB-5763-4CB4-ACE4-7E0D7693FADE}" type="slidenum">
              <a:rPr lang="en-US" smtClean="0"/>
              <a:t>3</a:t>
            </a:fld>
            <a:endParaRPr lang="en-US"/>
          </a:p>
        </p:txBody>
      </p:sp>
    </p:spTree>
    <p:extLst>
      <p:ext uri="{BB962C8B-B14F-4D97-AF65-F5344CB8AC3E}">
        <p14:creationId xmlns:p14="http://schemas.microsoft.com/office/powerpoint/2010/main" val="215906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1"/>
          <p:cNvSpPr txBox="1">
            <a:spLocks noGrp="1"/>
          </p:cNvSpPr>
          <p:nvPr>
            <p:ph type="ctrTitle"/>
          </p:nvPr>
        </p:nvSpPr>
        <p:spPr>
          <a:xfrm>
            <a:off x="421121" y="729673"/>
            <a:ext cx="11442122" cy="23876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600"/>
              <a:buFont typeface="Quattrocento Sans"/>
              <a:buNone/>
            </a:pPr>
            <a:r>
              <a:rPr lang="en-US" sz="6600" b="1"/>
              <a:t>Secondary Transition</a:t>
            </a:r>
            <a:endParaRPr/>
          </a:p>
        </p:txBody>
      </p:sp>
      <p:sp>
        <p:nvSpPr>
          <p:cNvPr id="448" name="Google Shape;448;p1"/>
          <p:cNvSpPr txBox="1">
            <a:spLocks noGrp="1"/>
          </p:cNvSpPr>
          <p:nvPr>
            <p:ph type="subTitle" idx="1"/>
          </p:nvPr>
        </p:nvSpPr>
        <p:spPr>
          <a:xfrm>
            <a:off x="1570182" y="3324132"/>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None/>
            </a:pPr>
            <a:r>
              <a:rPr lang="en-US" sz="2400"/>
              <a:t>The Office of Superintendent of Public Instruction,</a:t>
            </a:r>
          </a:p>
          <a:p>
            <a:pPr marL="0" lvl="0" indent="0" algn="ctr" rtl="0">
              <a:lnSpc>
                <a:spcPct val="90000"/>
              </a:lnSpc>
              <a:spcBef>
                <a:spcPts val="0"/>
              </a:spcBef>
              <a:spcAft>
                <a:spcPts val="0"/>
              </a:spcAft>
              <a:buClr>
                <a:schemeClr val="dk1"/>
              </a:buClr>
              <a:buSzPts val="3200"/>
              <a:buNone/>
            </a:pPr>
            <a:r>
              <a:rPr lang="en-US" sz="2400"/>
              <a:t> Special Education</a:t>
            </a:r>
          </a:p>
          <a:p>
            <a:pPr marL="0" lvl="0" indent="0" algn="ctr" rtl="0">
              <a:lnSpc>
                <a:spcPct val="90000"/>
              </a:lnSpc>
              <a:spcBef>
                <a:spcPts val="0"/>
              </a:spcBef>
              <a:spcAft>
                <a:spcPts val="0"/>
              </a:spcAft>
              <a:buClr>
                <a:schemeClr val="dk1"/>
              </a:buClr>
              <a:buSzPts val="3200"/>
              <a:buNone/>
            </a:pPr>
            <a:r>
              <a:rPr lang="en-US" sz="2400"/>
              <a:t>Alexandra Toney, BCBA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31066-103C-43D1-9EFD-8FC1AD8CCAA1}"/>
              </a:ext>
            </a:extLst>
          </p:cNvPr>
          <p:cNvSpPr>
            <a:spLocks noGrp="1"/>
          </p:cNvSpPr>
          <p:nvPr>
            <p:ph type="title"/>
          </p:nvPr>
        </p:nvSpPr>
        <p:spPr>
          <a:xfrm>
            <a:off x="838200" y="270605"/>
            <a:ext cx="10515600" cy="898124"/>
          </a:xfrm>
        </p:spPr>
        <p:txBody>
          <a:bodyPr>
            <a:normAutofit/>
          </a:bodyPr>
          <a:lstStyle/>
          <a:p>
            <a:pPr algn="ctr"/>
            <a:r>
              <a:rPr lang="en-US"/>
              <a:t>Post-School Outcome Data</a:t>
            </a:r>
          </a:p>
        </p:txBody>
      </p:sp>
      <p:sp>
        <p:nvSpPr>
          <p:cNvPr id="3" name="Slide Number Placeholder 2">
            <a:extLst>
              <a:ext uri="{FF2B5EF4-FFF2-40B4-BE49-F238E27FC236}">
                <a16:creationId xmlns:a16="http://schemas.microsoft.com/office/drawing/2014/main" id="{A5762EAB-84A0-4C0A-83F9-C07257CE974C}"/>
              </a:ext>
            </a:extLst>
          </p:cNvPr>
          <p:cNvSpPr>
            <a:spLocks noGrp="1"/>
          </p:cNvSpPr>
          <p:nvPr>
            <p:ph type="sldNum" idx="12"/>
          </p:nvPr>
        </p:nvSpPr>
        <p:spPr>
          <a:xfrm>
            <a:off x="8610600" y="6234543"/>
            <a:ext cx="2743200" cy="36512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1"/>
              </a:buClr>
              <a:buSzPts val="1800"/>
              <a:buFont typeface="Quattrocento Sans"/>
              <a:buNone/>
              <a:defRPr sz="1800" b="0" i="0" u="none" strike="noStrike" cap="none">
                <a:solidFill>
                  <a:schemeClr val="dk1"/>
                </a:solidFill>
                <a:latin typeface="Quattrocento Sans"/>
                <a:ea typeface="Quattrocento Sans"/>
                <a:cs typeface="Quattrocento Sans"/>
                <a:sym typeface="Quattrocento Sans"/>
              </a:defRPr>
            </a:lvl1pPr>
            <a:lvl2pPr marL="0" marR="0" lvl="1" indent="0" algn="l" rtl="0">
              <a:lnSpc>
                <a:spcPct val="100000"/>
              </a:lnSpc>
              <a:spcBef>
                <a:spcPts val="0"/>
              </a:spcBef>
              <a:spcAft>
                <a:spcPts val="0"/>
              </a:spcAft>
              <a:buClr>
                <a:schemeClr val="dk1"/>
              </a:buClr>
              <a:buSzPts val="1800"/>
              <a:buFont typeface="Quattrocento Sans"/>
              <a:buNone/>
              <a:defRPr sz="1800" b="0" i="0" u="none" strike="noStrike" cap="none">
                <a:solidFill>
                  <a:schemeClr val="dk1"/>
                </a:solidFill>
                <a:latin typeface="Quattrocento Sans"/>
                <a:ea typeface="Quattrocento Sans"/>
                <a:cs typeface="Quattrocento Sans"/>
                <a:sym typeface="Quattrocento Sans"/>
              </a:defRPr>
            </a:lvl2pPr>
            <a:lvl3pPr marL="0" marR="0" lvl="2" indent="0" algn="l" rtl="0">
              <a:lnSpc>
                <a:spcPct val="100000"/>
              </a:lnSpc>
              <a:spcBef>
                <a:spcPts val="0"/>
              </a:spcBef>
              <a:spcAft>
                <a:spcPts val="0"/>
              </a:spcAft>
              <a:buClr>
                <a:schemeClr val="dk1"/>
              </a:buClr>
              <a:buSzPts val="1800"/>
              <a:buFont typeface="Quattrocento Sans"/>
              <a:buNone/>
              <a:defRPr sz="1800" b="0" i="0" u="none" strike="noStrike" cap="none">
                <a:solidFill>
                  <a:schemeClr val="dk1"/>
                </a:solidFill>
                <a:latin typeface="Quattrocento Sans"/>
                <a:ea typeface="Quattrocento Sans"/>
                <a:cs typeface="Quattrocento Sans"/>
                <a:sym typeface="Quattrocento Sans"/>
              </a:defRPr>
            </a:lvl3pPr>
            <a:lvl4pPr marL="0" marR="0" lvl="3" indent="0" algn="l" rtl="0">
              <a:lnSpc>
                <a:spcPct val="100000"/>
              </a:lnSpc>
              <a:spcBef>
                <a:spcPts val="0"/>
              </a:spcBef>
              <a:spcAft>
                <a:spcPts val="0"/>
              </a:spcAft>
              <a:buClr>
                <a:schemeClr val="dk1"/>
              </a:buClr>
              <a:buSzPts val="1800"/>
              <a:buFont typeface="Quattrocento Sans"/>
              <a:buNone/>
              <a:defRPr sz="1800" b="0" i="0" u="none" strike="noStrike" cap="none">
                <a:solidFill>
                  <a:schemeClr val="dk1"/>
                </a:solidFill>
                <a:latin typeface="Quattrocento Sans"/>
                <a:ea typeface="Quattrocento Sans"/>
                <a:cs typeface="Quattrocento Sans"/>
                <a:sym typeface="Quattrocento Sans"/>
              </a:defRPr>
            </a:lvl4pPr>
            <a:lvl5pPr marL="0" marR="0" lvl="4" indent="0" algn="l" rtl="0">
              <a:lnSpc>
                <a:spcPct val="100000"/>
              </a:lnSpc>
              <a:spcBef>
                <a:spcPts val="0"/>
              </a:spcBef>
              <a:spcAft>
                <a:spcPts val="0"/>
              </a:spcAft>
              <a:buClr>
                <a:schemeClr val="dk1"/>
              </a:buClr>
              <a:buSzPts val="1800"/>
              <a:buFont typeface="Quattrocento Sans"/>
              <a:buNone/>
              <a:defRPr sz="1800" b="0" i="0" u="none" strike="noStrike" cap="none">
                <a:solidFill>
                  <a:schemeClr val="dk1"/>
                </a:solidFill>
                <a:latin typeface="Quattrocento Sans"/>
                <a:ea typeface="Quattrocento Sans"/>
                <a:cs typeface="Quattrocento Sans"/>
                <a:sym typeface="Quattrocento Sans"/>
              </a:defRPr>
            </a:lvl5pPr>
            <a:lvl6pPr marL="0" marR="0" lvl="5" indent="0" algn="l" rtl="0">
              <a:lnSpc>
                <a:spcPct val="100000"/>
              </a:lnSpc>
              <a:spcBef>
                <a:spcPts val="0"/>
              </a:spcBef>
              <a:spcAft>
                <a:spcPts val="0"/>
              </a:spcAft>
              <a:buClr>
                <a:schemeClr val="dk1"/>
              </a:buClr>
              <a:buSzPts val="1800"/>
              <a:buFont typeface="Quattrocento Sans"/>
              <a:buNone/>
              <a:defRPr sz="1800" b="0" i="0" u="none" strike="noStrike" cap="none">
                <a:solidFill>
                  <a:schemeClr val="dk1"/>
                </a:solidFill>
                <a:latin typeface="Quattrocento Sans"/>
                <a:ea typeface="Quattrocento Sans"/>
                <a:cs typeface="Quattrocento Sans"/>
                <a:sym typeface="Quattrocento Sans"/>
              </a:defRPr>
            </a:lvl6pPr>
            <a:lvl7pPr marL="0" marR="0" lvl="6" indent="0" algn="l" rtl="0">
              <a:lnSpc>
                <a:spcPct val="100000"/>
              </a:lnSpc>
              <a:spcBef>
                <a:spcPts val="0"/>
              </a:spcBef>
              <a:spcAft>
                <a:spcPts val="0"/>
              </a:spcAft>
              <a:buClr>
                <a:schemeClr val="dk1"/>
              </a:buClr>
              <a:buSzPts val="1800"/>
              <a:buFont typeface="Quattrocento Sans"/>
              <a:buNone/>
              <a:defRPr sz="1800" b="0" i="0" u="none" strike="noStrike" cap="none">
                <a:solidFill>
                  <a:schemeClr val="dk1"/>
                </a:solidFill>
                <a:latin typeface="Quattrocento Sans"/>
                <a:ea typeface="Quattrocento Sans"/>
                <a:cs typeface="Quattrocento Sans"/>
                <a:sym typeface="Quattrocento Sans"/>
              </a:defRPr>
            </a:lvl7pPr>
            <a:lvl8pPr marL="0" marR="0" lvl="7" indent="0" algn="l" rtl="0">
              <a:lnSpc>
                <a:spcPct val="100000"/>
              </a:lnSpc>
              <a:spcBef>
                <a:spcPts val="0"/>
              </a:spcBef>
              <a:spcAft>
                <a:spcPts val="0"/>
              </a:spcAft>
              <a:buClr>
                <a:schemeClr val="dk1"/>
              </a:buClr>
              <a:buSzPts val="1800"/>
              <a:buFont typeface="Quattrocento Sans"/>
              <a:buNone/>
              <a:defRPr sz="1800" b="0" i="0" u="none" strike="noStrike" cap="none">
                <a:solidFill>
                  <a:schemeClr val="dk1"/>
                </a:solidFill>
                <a:latin typeface="Quattrocento Sans"/>
                <a:ea typeface="Quattrocento Sans"/>
                <a:cs typeface="Quattrocento Sans"/>
                <a:sym typeface="Quattrocento Sans"/>
              </a:defRPr>
            </a:lvl8pPr>
            <a:lvl9pPr marL="0" marR="0" lvl="8" indent="0" algn="l" rtl="0">
              <a:lnSpc>
                <a:spcPct val="100000"/>
              </a:lnSpc>
              <a:spcBef>
                <a:spcPts val="0"/>
              </a:spcBef>
              <a:spcAft>
                <a:spcPts val="0"/>
              </a:spcAft>
              <a:buClr>
                <a:schemeClr val="dk1"/>
              </a:buClr>
              <a:buSzPts val="1800"/>
              <a:buFont typeface="Quattrocento Sans"/>
              <a:buNone/>
              <a:defRPr sz="1800" b="0" i="0" u="none" strike="noStrike" cap="none">
                <a:solidFill>
                  <a:schemeClr val="dk1"/>
                </a:solidFill>
                <a:latin typeface="Quattrocento Sans"/>
                <a:ea typeface="Quattrocento Sans"/>
                <a:cs typeface="Quattrocento Sans"/>
                <a:sym typeface="Quattrocento Sans"/>
              </a:defRPr>
            </a:lvl9pPr>
          </a:lstStyle>
          <a:p>
            <a:pPr marL="0" marR="0" lvl="0" indent="0" algn="l" defTabSz="914400" rtl="0" eaLnBrk="1" fontAlgn="auto" latinLnBrk="0" hangingPunct="1">
              <a:lnSpc>
                <a:spcPct val="100000"/>
              </a:lnSpc>
              <a:spcBef>
                <a:spcPts val="0"/>
              </a:spcBef>
              <a:spcAft>
                <a:spcPts val="0"/>
              </a:spcAft>
              <a:buClr>
                <a:srgbClr val="40403D"/>
              </a:buClr>
              <a:buSzPts val="1600"/>
              <a:buFont typeface="Quattrocento Sans"/>
              <a:buNone/>
              <a:tabLst/>
              <a:defRPr/>
            </a:pPr>
            <a:fld id="{00000000-1234-1234-1234-123412341234}" type="slidenum">
              <a:rPr kumimoji="0" lang="en-US" sz="1800" b="0" i="0" u="none" strike="noStrike" kern="1200" cap="none" spc="0" normalizeH="0" baseline="0" noProof="0" smtClean="0">
                <a:ln>
                  <a:noFill/>
                </a:ln>
                <a:solidFill>
                  <a:prstClr val="black"/>
                </a:solidFill>
                <a:effectLst/>
                <a:uLnTx/>
                <a:uFillTx/>
                <a:latin typeface="Quattrocento Sans"/>
                <a:sym typeface="Quattrocento Sans"/>
              </a:rPr>
              <a:pPr marL="0" marR="0" lvl="0" indent="0" algn="l" defTabSz="914400" rtl="0" eaLnBrk="1" fontAlgn="auto" latinLnBrk="0" hangingPunct="1">
                <a:lnSpc>
                  <a:spcPct val="100000"/>
                </a:lnSpc>
                <a:spcBef>
                  <a:spcPts val="0"/>
                </a:spcBef>
                <a:spcAft>
                  <a:spcPts val="0"/>
                </a:spcAft>
                <a:buClr>
                  <a:srgbClr val="40403D"/>
                </a:buClr>
                <a:buSzPts val="1600"/>
                <a:buFont typeface="Quattrocento Sans"/>
                <a:buNone/>
                <a:tabLst/>
                <a:defRPr/>
              </a:pPr>
              <a:t>5</a:t>
            </a:fld>
            <a:endParaRPr kumimoji="0" lang="en" sz="1600" b="0" i="0" u="none" strike="noStrike" kern="1200" cap="none" spc="0" normalizeH="0" baseline="0" noProof="0">
              <a:ln>
                <a:noFill/>
              </a:ln>
              <a:solidFill>
                <a:srgbClr val="40403D"/>
              </a:solidFill>
              <a:effectLst/>
              <a:uLnTx/>
              <a:uFillTx/>
              <a:latin typeface="Quattrocento Sans"/>
              <a:sym typeface="Quattrocento Sans"/>
            </a:endParaRPr>
          </a:p>
        </p:txBody>
      </p:sp>
      <p:sp>
        <p:nvSpPr>
          <p:cNvPr id="7" name="Rectangle 6">
            <a:extLst>
              <a:ext uri="{FF2B5EF4-FFF2-40B4-BE49-F238E27FC236}">
                <a16:creationId xmlns:a16="http://schemas.microsoft.com/office/drawing/2014/main" id="{5FB339CC-4258-470C-B0E8-D7021D094B90}"/>
              </a:ext>
            </a:extLst>
          </p:cNvPr>
          <p:cNvSpPr/>
          <p:nvPr/>
        </p:nvSpPr>
        <p:spPr>
          <a:xfrm>
            <a:off x="306231" y="5768564"/>
            <a:ext cx="1166018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0403D"/>
                </a:solidFill>
                <a:effectLst/>
                <a:uLnTx/>
                <a:uFillTx/>
                <a:latin typeface="Segoe UI" panose="020B0502040204020203" pitchFamily="34" charset="0"/>
                <a:ea typeface="+mn-ea"/>
                <a:cs typeface="Segoe UI" panose="020B0502040204020203" pitchFamily="34" charset="0"/>
                <a:sym typeface="Arial"/>
              </a:rPr>
              <a:t>Source: </a:t>
            </a:r>
            <a:r>
              <a:rPr kumimoji="0" lang="en-US" sz="1400" b="0" i="0" u="none" strike="noStrike" kern="1200" cap="none" spc="0" normalizeH="0" baseline="0" noProof="0">
                <a:ln>
                  <a:noFill/>
                </a:ln>
                <a:solidFill>
                  <a:srgbClr val="0070C0"/>
                </a:solidFill>
                <a:effectLst/>
                <a:uLnTx/>
                <a:uFillTx/>
                <a:latin typeface="Segoe UI" panose="020B0502040204020203" pitchFamily="34" charset="0"/>
                <a:ea typeface="+mn-ea"/>
                <a:cs typeface="Segoe UI" panose="020B0502040204020203" pitchFamily="34" charset="0"/>
                <a:sym typeface="Arial"/>
                <a:hlinkClick r:id="rId3">
                  <a:extLst>
                    <a:ext uri="{A12FA001-AC4F-418D-AE19-62706E023703}">
                      <ahyp:hlinkClr xmlns:ahyp="http://schemas.microsoft.com/office/drawing/2018/hyperlinkcolor" val="tx"/>
                    </a:ext>
                  </a:extLst>
                </a:hlinkClick>
              </a:rPr>
              <a:t>Center for Change in Transition Services</a:t>
            </a:r>
            <a:r>
              <a:rPr kumimoji="0" lang="en-US" sz="1400" b="0" i="0" u="none" strike="noStrike" kern="1200" cap="none" spc="0" normalizeH="0" baseline="0" noProof="0">
                <a:ln>
                  <a:noFill/>
                </a:ln>
                <a:solidFill>
                  <a:srgbClr val="40403D"/>
                </a:solidFill>
                <a:effectLst/>
                <a:uLnTx/>
                <a:uFillTx/>
                <a:latin typeface="Segoe UI" panose="020B0502040204020203" pitchFamily="34" charset="0"/>
                <a:ea typeface="+mn-ea"/>
                <a:cs typeface="Segoe UI" panose="020B0502040204020203" pitchFamily="34" charset="0"/>
                <a:sym typeface="Arial"/>
              </a:rPr>
              <a:t>, Seattle University. (2023). </a:t>
            </a:r>
            <a:r>
              <a:rPr kumimoji="0" lang="en-US" sz="1400" b="0" i="1" u="none" strike="noStrike" kern="1200" cap="none" spc="0" normalizeH="0" baseline="0" noProof="0">
                <a:ln>
                  <a:noFill/>
                </a:ln>
                <a:solidFill>
                  <a:srgbClr val="0070C0"/>
                </a:solidFill>
                <a:effectLst/>
                <a:uLnTx/>
                <a:uFillTx/>
                <a:latin typeface="Segoe UI" panose="020B0502040204020203" pitchFamily="34" charset="0"/>
                <a:ea typeface="+mn-ea"/>
                <a:cs typeface="Segoe UI" panose="020B0502040204020203" pitchFamily="34" charset="0"/>
                <a:sym typeface="Arial"/>
                <a:hlinkClick r:id="rId4"/>
              </a:rPr>
              <a:t>Indicator B-14 Post-School Outcome Report, 2020-21, Washington state</a:t>
            </a:r>
            <a:r>
              <a:rPr kumimoji="0" lang="en-US" sz="1400" b="0" i="0" u="none" strike="noStrike" kern="1200" cap="none" spc="0" normalizeH="0" baseline="0" noProof="0">
                <a:ln>
                  <a:noFill/>
                </a:ln>
                <a:solidFill>
                  <a:srgbClr val="40403D"/>
                </a:solidFill>
                <a:effectLst/>
                <a:uLnTx/>
                <a:uFillTx/>
                <a:latin typeface="Segoe UI" panose="020B0502040204020203" pitchFamily="34" charset="0"/>
                <a:ea typeface="+mn-ea"/>
                <a:cs typeface="Segoe UI" panose="020B0502040204020203" pitchFamily="34" charset="0"/>
                <a:sym typeface="Arial"/>
                <a:hlinkClick r:id="rId4"/>
              </a:rPr>
              <a:t>.</a:t>
            </a:r>
            <a:endParaRPr kumimoji="0" lang="en-US" sz="1400" b="0" i="0" u="none" strike="noStrike" kern="1200" cap="none" spc="0" normalizeH="0" baseline="0" noProof="0">
              <a:ln>
                <a:noFill/>
              </a:ln>
              <a:solidFill>
                <a:srgbClr val="40403D"/>
              </a:solidFill>
              <a:effectLst/>
              <a:uLnTx/>
              <a:uFillTx/>
              <a:latin typeface="Segoe UI" panose="020B0502040204020203" pitchFamily="34" charset="0"/>
              <a:ea typeface="+mn-ea"/>
              <a:cs typeface="Segoe UI" panose="020B0502040204020203" pitchFamily="34" charset="0"/>
              <a:sym typeface="Arial"/>
            </a:endParaRPr>
          </a:p>
        </p:txBody>
      </p:sp>
      <p:graphicFrame>
        <p:nvGraphicFramePr>
          <p:cNvPr id="4" name="Chart 3" descr="Data trends for post-school outcomes and engagement, from 2014-15 to 2018-19. Not engaged rates: 29.5%, 27.8%, 27.8%, 25.3%, 27.9%.">
            <a:extLst>
              <a:ext uri="{FF2B5EF4-FFF2-40B4-BE49-F238E27FC236}">
                <a16:creationId xmlns:a16="http://schemas.microsoft.com/office/drawing/2014/main" id="{6BC6BF10-3E21-BFDD-620A-CA1640FF0909}"/>
              </a:ext>
            </a:extLst>
          </p:cNvPr>
          <p:cNvGraphicFramePr/>
          <p:nvPr/>
        </p:nvGraphicFramePr>
        <p:xfrm>
          <a:off x="450376" y="1168729"/>
          <a:ext cx="11150221" cy="447048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371968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23"/>
        <p:cNvGrpSpPr/>
        <p:nvPr/>
      </p:nvGrpSpPr>
      <p:grpSpPr>
        <a:xfrm>
          <a:off x="0" y="0"/>
          <a:ext cx="0" cy="0"/>
          <a:chOff x="0" y="0"/>
          <a:chExt cx="0" cy="0"/>
        </a:xfrm>
      </p:grpSpPr>
      <p:sp>
        <p:nvSpPr>
          <p:cNvPr id="824" name="Google Shape;824;p1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800"/>
              <a:buNone/>
            </a:pPr>
            <a:r>
              <a:rPr lang="en-US">
                <a:solidFill>
                  <a:srgbClr val="000000"/>
                </a:solidFill>
                <a:latin typeface="Open Sans"/>
                <a:ea typeface="Open Sans"/>
                <a:cs typeface="Open Sans"/>
                <a:sym typeface="Open Sans"/>
              </a:rPr>
              <a:t>Critical Interrelationship for Achieving Post-School Outcomes</a:t>
            </a:r>
            <a:br>
              <a:rPr lang="en-US" b="1" i="0">
                <a:solidFill>
                  <a:srgbClr val="000000"/>
                </a:solidFill>
                <a:latin typeface="Open Sans"/>
                <a:ea typeface="Open Sans"/>
                <a:cs typeface="Open Sans"/>
                <a:sym typeface="Open Sans"/>
              </a:rPr>
            </a:br>
            <a:endParaRPr b="1" i="0">
              <a:solidFill>
                <a:srgbClr val="000000"/>
              </a:solidFill>
              <a:latin typeface="Open Sans"/>
              <a:ea typeface="Open Sans"/>
              <a:cs typeface="Open Sans"/>
              <a:sym typeface="Open Sans"/>
            </a:endParaRPr>
          </a:p>
        </p:txBody>
      </p:sp>
      <p:pic>
        <p:nvPicPr>
          <p:cNvPr id="3" name="Picture 2" descr="quality IEPS, Staying in School, Graduating, Positive PSO">
            <a:extLst>
              <a:ext uri="{FF2B5EF4-FFF2-40B4-BE49-F238E27FC236}">
                <a16:creationId xmlns:a16="http://schemas.microsoft.com/office/drawing/2014/main" id="{8CE9C4FA-AB9C-F48A-41C9-A85A700A6214}"/>
              </a:ext>
            </a:extLst>
          </p:cNvPr>
          <p:cNvPicPr>
            <a:picLocks noChangeAspect="1"/>
          </p:cNvPicPr>
          <p:nvPr/>
        </p:nvPicPr>
        <p:blipFill>
          <a:blip r:embed="rId3"/>
          <a:stretch>
            <a:fillRect/>
          </a:stretch>
        </p:blipFill>
        <p:spPr>
          <a:xfrm>
            <a:off x="1692996" y="1532720"/>
            <a:ext cx="9256457" cy="3717883"/>
          </a:xfrm>
          <a:prstGeom prst="rect">
            <a:avLst/>
          </a:prstGeom>
        </p:spPr>
      </p:pic>
      <p:sp>
        <p:nvSpPr>
          <p:cNvPr id="5" name="TextBox 4">
            <a:extLst>
              <a:ext uri="{FF2B5EF4-FFF2-40B4-BE49-F238E27FC236}">
                <a16:creationId xmlns:a16="http://schemas.microsoft.com/office/drawing/2014/main" id="{51F82FAD-826C-1132-05AD-6C736137AD0B}"/>
              </a:ext>
            </a:extLst>
          </p:cNvPr>
          <p:cNvSpPr txBox="1"/>
          <p:nvPr/>
        </p:nvSpPr>
        <p:spPr>
          <a:xfrm>
            <a:off x="675576" y="5250603"/>
            <a:ext cx="11291298"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Source: Center for Change in Transition Services (2017). </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hlinkClick r:id="rId4"/>
              </a:rPr>
              <a:t>Writing effective transition plans, </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page 5. Graphic modified by CCTS from Kohler, </a:t>
            </a:r>
            <a:r>
              <a:rPr kumimoji="0" lang="en-US" sz="1600" b="0" i="0" u="none" strike="noStrike" kern="1200" cap="none" spc="0" normalizeH="0" baseline="0" noProof="0" err="1">
                <a:ln>
                  <a:noFill/>
                </a:ln>
                <a:solidFill>
                  <a:prstClr val="black"/>
                </a:solidFill>
                <a:effectLst/>
                <a:uLnTx/>
                <a:uFillTx/>
                <a:latin typeface="Arial" panose="020B0604020202020204"/>
                <a:ea typeface="+mn-ea"/>
                <a:cs typeface="+mn-cs"/>
              </a:rPr>
              <a:t>Gothberg</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 and Hill. (2009). NSTTAC Evaluation Toolkit. National Secondary Transition Technical Assistance Center (NSTTAC): Western Michigan University.</a:t>
            </a:r>
          </a:p>
        </p:txBody>
      </p:sp>
    </p:spTree>
    <p:extLst>
      <p:ext uri="{BB962C8B-B14F-4D97-AF65-F5344CB8AC3E}">
        <p14:creationId xmlns:p14="http://schemas.microsoft.com/office/powerpoint/2010/main" val="2890316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23"/>
        <p:cNvGrpSpPr/>
        <p:nvPr/>
      </p:nvGrpSpPr>
      <p:grpSpPr>
        <a:xfrm>
          <a:off x="0" y="0"/>
          <a:ext cx="0" cy="0"/>
          <a:chOff x="0" y="0"/>
          <a:chExt cx="0" cy="0"/>
        </a:xfrm>
      </p:grpSpPr>
      <p:sp>
        <p:nvSpPr>
          <p:cNvPr id="824" name="Google Shape;824;p1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800"/>
              <a:buNone/>
            </a:pPr>
            <a:r>
              <a:rPr lang="en-US" b="1" i="0">
                <a:solidFill>
                  <a:srgbClr val="000000"/>
                </a:solidFill>
                <a:latin typeface="Open Sans"/>
                <a:ea typeface="Open Sans"/>
                <a:cs typeface="Open Sans"/>
                <a:sym typeface="Open Sans"/>
              </a:rPr>
              <a:t>WAC 180-51-220 (4)</a:t>
            </a:r>
            <a:br>
              <a:rPr lang="en-US" sz="3600" b="1" i="0">
                <a:solidFill>
                  <a:srgbClr val="000000"/>
                </a:solidFill>
                <a:latin typeface="Open Sans"/>
                <a:ea typeface="Open Sans"/>
                <a:cs typeface="Open Sans"/>
                <a:sym typeface="Open Sans"/>
              </a:rPr>
            </a:br>
            <a:r>
              <a:rPr lang="en-US" sz="3600" b="1" i="0">
                <a:solidFill>
                  <a:srgbClr val="000000"/>
                </a:solidFill>
                <a:latin typeface="Open Sans"/>
                <a:ea typeface="Open Sans"/>
                <a:cs typeface="Open Sans"/>
                <a:sym typeface="Open Sans"/>
              </a:rPr>
              <a:t>High school and beyond plan.</a:t>
            </a:r>
            <a:br>
              <a:rPr lang="en-US" b="1" i="0">
                <a:solidFill>
                  <a:srgbClr val="000000"/>
                </a:solidFill>
                <a:latin typeface="Open Sans"/>
                <a:ea typeface="Open Sans"/>
                <a:cs typeface="Open Sans"/>
                <a:sym typeface="Open Sans"/>
              </a:rPr>
            </a:br>
            <a:endParaRPr b="1" i="0">
              <a:solidFill>
                <a:srgbClr val="000000"/>
              </a:solidFill>
              <a:latin typeface="Open Sans"/>
              <a:ea typeface="Open Sans"/>
              <a:cs typeface="Open Sans"/>
              <a:sym typeface="Open Sans"/>
            </a:endParaRPr>
          </a:p>
        </p:txBody>
      </p:sp>
      <p:sp>
        <p:nvSpPr>
          <p:cNvPr id="825" name="Google Shape;825;p19"/>
          <p:cNvSpPr txBox="1"/>
          <p:nvPr/>
        </p:nvSpPr>
        <p:spPr>
          <a:xfrm>
            <a:off x="3136604" y="1831725"/>
            <a:ext cx="8574632" cy="4801761"/>
          </a:xfrm>
          <a:prstGeom prst="rect">
            <a:avLst/>
          </a:prstGeom>
          <a:noFill/>
          <a:ln>
            <a:noFill/>
          </a:ln>
        </p:spPr>
        <p:txBody>
          <a:bodyPr spcFirstLastPara="1" wrap="square" lIns="91425" tIns="45700" rIns="91425" bIns="45700" anchor="t" anchorCtr="0">
            <a:normAutofit fontScale="32500" lnSpcReduction="20000"/>
          </a:bodyPr>
          <a:lstStyle/>
          <a:p>
            <a:pPr marL="285750" marR="0" lvl="0" indent="-285750" algn="l" defTabSz="914400" rtl="0" eaLnBrk="1" fontAlgn="auto" latinLnBrk="0" hangingPunct="1">
              <a:lnSpc>
                <a:spcPct val="150000"/>
              </a:lnSpc>
              <a:spcBef>
                <a:spcPts val="0"/>
              </a:spcBef>
              <a:spcAft>
                <a:spcPts val="0"/>
              </a:spcAft>
              <a:buClr>
                <a:srgbClr val="000000"/>
              </a:buClr>
              <a:buSzPct val="100000"/>
              <a:buFont typeface="Arial"/>
              <a:buChar char="•"/>
              <a:tabLst/>
              <a:defRPr/>
            </a:pPr>
            <a:r>
              <a:rPr kumimoji="0" lang="en-US" sz="6600" b="0" i="0" u="none" strike="noStrike" kern="0" cap="none" spc="0" normalizeH="0" baseline="0" noProof="0">
                <a:ln>
                  <a:noFill/>
                </a:ln>
                <a:solidFill>
                  <a:srgbClr val="000000"/>
                </a:solidFill>
                <a:effectLst/>
                <a:uLnTx/>
                <a:uFillTx/>
                <a:latin typeface="Open Sans"/>
                <a:ea typeface="Open Sans"/>
                <a:cs typeface="Open Sans"/>
                <a:sym typeface="Open Sans"/>
              </a:rPr>
              <a:t>“For a student with an individualized education program (IEP), the student's IEP and high school and beyond plans must align”. </a:t>
            </a:r>
            <a:endParaRPr kumimoji="0" sz="6600" b="0" i="0" u="none" strike="noStrike" kern="0" cap="none" spc="0" normalizeH="0" baseline="0" noProof="0">
              <a:ln>
                <a:noFill/>
              </a:ln>
              <a:solidFill>
                <a:srgbClr val="000000"/>
              </a:solidFill>
              <a:effectLst/>
              <a:uLnTx/>
              <a:uFillTx/>
              <a:latin typeface="Open Sans"/>
              <a:ea typeface="Open Sans"/>
              <a:cs typeface="Open Sans"/>
              <a:sym typeface="Open Sans"/>
            </a:endParaRPr>
          </a:p>
          <a:p>
            <a:pPr marL="285750" marR="0" lvl="0" indent="-285750" algn="l" defTabSz="914400" rtl="0" eaLnBrk="1" fontAlgn="auto" latinLnBrk="0" hangingPunct="1">
              <a:lnSpc>
                <a:spcPct val="150000"/>
              </a:lnSpc>
              <a:spcBef>
                <a:spcPts val="1000"/>
              </a:spcBef>
              <a:spcAft>
                <a:spcPts val="0"/>
              </a:spcAft>
              <a:buClr>
                <a:srgbClr val="000000"/>
              </a:buClr>
              <a:buSzPct val="100000"/>
              <a:buFont typeface="Arial"/>
              <a:buChar char="•"/>
              <a:tabLst/>
              <a:defRPr/>
            </a:pPr>
            <a:r>
              <a:rPr kumimoji="0" lang="en-US" sz="6600" b="0" i="0" u="none" strike="noStrike" kern="0" cap="none" spc="0" normalizeH="0" baseline="0" noProof="0">
                <a:ln>
                  <a:noFill/>
                </a:ln>
                <a:solidFill>
                  <a:srgbClr val="000000"/>
                </a:solidFill>
                <a:effectLst/>
                <a:uLnTx/>
                <a:uFillTx/>
                <a:latin typeface="Open Sans"/>
                <a:ea typeface="Open Sans"/>
                <a:cs typeface="Open Sans"/>
                <a:sym typeface="Open Sans"/>
              </a:rPr>
              <a:t>“Students with an IEP transition plan…may use their transition plan in support of, but not as a replacement for, their high school and beyond plan” </a:t>
            </a:r>
            <a:endParaRPr kumimoji="0" sz="6600" b="0" i="0" u="none" strike="noStrike" kern="0" cap="none" spc="0" normalizeH="0" baseline="0" noProof="0">
              <a:ln>
                <a:noFill/>
              </a:ln>
              <a:solidFill>
                <a:srgbClr val="000000"/>
              </a:solidFill>
              <a:effectLst/>
              <a:uLnTx/>
              <a:uFillTx/>
              <a:latin typeface="Open Sans"/>
              <a:ea typeface="Open Sans"/>
              <a:cs typeface="Open Sans"/>
              <a:sym typeface="Open Sans"/>
            </a:endParaRPr>
          </a:p>
          <a:p>
            <a:pPr marL="285750" marR="0" lvl="0" indent="-285750" algn="l" defTabSz="914400" rtl="0" eaLnBrk="1" fontAlgn="auto" latinLnBrk="0" hangingPunct="1">
              <a:lnSpc>
                <a:spcPct val="150000"/>
              </a:lnSpc>
              <a:spcBef>
                <a:spcPts val="1000"/>
              </a:spcBef>
              <a:spcAft>
                <a:spcPts val="0"/>
              </a:spcAft>
              <a:buClr>
                <a:srgbClr val="000000"/>
              </a:buClr>
              <a:buSzPct val="100000"/>
              <a:buFont typeface="Arial"/>
              <a:buChar char="•"/>
              <a:tabLst/>
              <a:defRPr/>
            </a:pPr>
            <a:r>
              <a:rPr kumimoji="0" lang="en-US" sz="6600" b="0" i="0" u="none" strike="noStrike" kern="0" cap="none" spc="0" normalizeH="0" baseline="0" noProof="0">
                <a:ln>
                  <a:noFill/>
                </a:ln>
                <a:solidFill>
                  <a:srgbClr val="000000"/>
                </a:solidFill>
                <a:effectLst/>
                <a:uLnTx/>
                <a:uFillTx/>
                <a:latin typeface="Open Sans"/>
                <a:ea typeface="Open Sans"/>
                <a:cs typeface="Open Sans"/>
                <a:sym typeface="Open Sans"/>
              </a:rPr>
              <a:t>"The process for developing and updating the student's high school and beyond plans </a:t>
            </a:r>
            <a:r>
              <a:rPr kumimoji="0" lang="en-US" sz="6600" b="1" i="0" u="none" strike="noStrike" kern="0" cap="none" spc="0" normalizeH="0" baseline="0" noProof="0">
                <a:ln>
                  <a:noFill/>
                </a:ln>
                <a:solidFill>
                  <a:srgbClr val="000000"/>
                </a:solidFill>
                <a:effectLst/>
                <a:uLnTx/>
                <a:uFillTx/>
                <a:latin typeface="Open Sans"/>
                <a:ea typeface="Open Sans"/>
                <a:cs typeface="Open Sans"/>
                <a:sym typeface="Open Sans"/>
              </a:rPr>
              <a:t>must</a:t>
            </a:r>
            <a:r>
              <a:rPr kumimoji="0" lang="en-US" sz="6600" b="0" i="0" u="none" strike="noStrike" kern="0" cap="none" spc="0" normalizeH="0" baseline="0" noProof="0">
                <a:ln>
                  <a:noFill/>
                </a:ln>
                <a:solidFill>
                  <a:srgbClr val="000000"/>
                </a:solidFill>
                <a:effectLst/>
                <a:uLnTx/>
                <a:uFillTx/>
                <a:latin typeface="Open Sans"/>
                <a:ea typeface="Open Sans"/>
                <a:cs typeface="Open Sans"/>
                <a:sym typeface="Open Sans"/>
              </a:rPr>
              <a:t> be similar to and conducted with similar school personnel as for all other students". </a:t>
            </a:r>
            <a:endParaRPr kumimoji="0" sz="2800" b="0" i="0" u="none" strike="noStrike" kern="0" cap="none" spc="0" normalizeH="0" baseline="0" noProof="0">
              <a:ln>
                <a:noFill/>
              </a:ln>
              <a:solidFill>
                <a:srgbClr val="40403D"/>
              </a:solidFill>
              <a:effectLst/>
              <a:uLnTx/>
              <a:uFillTx/>
              <a:latin typeface="Arial"/>
              <a:ea typeface="Arial"/>
              <a:cs typeface="Arial"/>
              <a:sym typeface="Arial"/>
            </a:endParaRPr>
          </a:p>
        </p:txBody>
      </p:sp>
      <p:sp>
        <p:nvSpPr>
          <p:cNvPr id="826" name="Google Shape;826;p19"/>
          <p:cNvSpPr txBox="1"/>
          <p:nvPr/>
        </p:nvSpPr>
        <p:spPr>
          <a:xfrm>
            <a:off x="9451767" y="6303833"/>
            <a:ext cx="2743200"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0" i="0" u="sng" strike="noStrike" kern="0" cap="none" spc="0" normalizeH="0" baseline="0" noProof="0">
                <a:ln>
                  <a:noFill/>
                </a:ln>
                <a:solidFill>
                  <a:srgbClr val="000000"/>
                </a:solidFill>
                <a:effectLst/>
                <a:uLnTx/>
                <a:uFillTx/>
                <a:latin typeface="Arial"/>
                <a:ea typeface="Arial"/>
                <a:cs typeface="Arial"/>
                <a:sym typeface="Arial"/>
                <a:hlinkClick r:id="rId3">
                  <a:extLst>
                    <a:ext uri="{A12FA001-AC4F-418D-AE19-62706E023703}">
                      <ahyp:hlinkClr xmlns:ahyp="http://schemas.microsoft.com/office/drawing/2018/hyperlinkcolor" val="tx"/>
                    </a:ext>
                  </a:extLst>
                </a:hlinkClick>
              </a:rPr>
              <a:t>WAC 180-51-220 (4)</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827" name="Google Shape;827;p19">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829391" y="2281532"/>
            <a:ext cx="1951074" cy="19510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15"/>
          <p:cNvSpPr txBox="1">
            <a:spLocks noGrp="1"/>
          </p:cNvSpPr>
          <p:nvPr>
            <p:ph type="title"/>
          </p:nvPr>
        </p:nvSpPr>
        <p:spPr>
          <a:xfrm>
            <a:off x="349136" y="1709738"/>
            <a:ext cx="6434050" cy="2852737"/>
          </a:xfrm>
        </p:spPr>
        <p:txBody>
          <a:bodyPr spcFirstLastPara="1" lIns="91425" tIns="45700" rIns="91425" bIns="45700" anchor="b" anchorCtr="0">
            <a:normAutofit/>
          </a:bodyPr>
          <a:lstStyle/>
          <a:p>
            <a:pPr marL="0" lvl="0" indent="0" rtl="0">
              <a:spcBef>
                <a:spcPts val="0"/>
              </a:spcBef>
              <a:spcAft>
                <a:spcPts val="0"/>
              </a:spcAft>
              <a:buClr>
                <a:schemeClr val="dk1"/>
              </a:buClr>
              <a:buSzPts val="4400"/>
              <a:buFont typeface="Quattrocento Sans"/>
              <a:buNone/>
            </a:pPr>
            <a:r>
              <a:rPr lang="en-US"/>
              <a:t>Transition Guidance to Add to your Toolbox</a:t>
            </a:r>
          </a:p>
        </p:txBody>
      </p:sp>
      <p:sp>
        <p:nvSpPr>
          <p:cNvPr id="521" name="Slide Number Placeholder 3">
            <a:extLst>
              <a:ext uri="{FF2B5EF4-FFF2-40B4-BE49-F238E27FC236}">
                <a16:creationId xmlns:a16="http://schemas.microsoft.com/office/drawing/2014/main" id="{C6FAF3CA-2F04-B702-1005-E854595E826E}"/>
              </a:ext>
            </a:extLst>
          </p:cNvPr>
          <p:cNvSpPr>
            <a:spLocks noGrp="1"/>
          </p:cNvSpPr>
          <p:nvPr>
            <p:ph type="sldNum" sz="quarter" idx="10"/>
          </p:nvPr>
        </p:nvSpPr>
        <p:spPr>
          <a:xfrm>
            <a:off x="10677236" y="6356350"/>
            <a:ext cx="676564" cy="3651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4FE6FEB-5763-4CB4-ACE4-7E0D7693FADE}" type="slidenum">
              <a:rPr kumimoji="0" lang="en-US" sz="16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8</a:t>
            </a:fld>
            <a:endParaRPr kumimoji="0" lang="en-US" sz="16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16"/>
          <p:cNvSpPr txBox="1">
            <a:spLocks noGrp="1"/>
          </p:cNvSpPr>
          <p:nvPr>
            <p:ph type="title"/>
          </p:nvPr>
        </p:nvSpPr>
        <p:spPr>
          <a:xfrm>
            <a:off x="838200" y="547404"/>
            <a:ext cx="10515600" cy="1076813"/>
          </a:xfrm>
        </p:spPr>
        <p:txBody>
          <a:bodyPr spcFirstLastPara="1" vert="horz" lIns="91440" tIns="45720" rIns="91440" bIns="45720" rtlCol="0" anchor="ctr" anchorCtr="0">
            <a:normAutofit/>
          </a:bodyPr>
          <a:lstStyle/>
          <a:p>
            <a:pPr marL="0" lvl="0" indent="0">
              <a:spcAft>
                <a:spcPts val="0"/>
              </a:spcAft>
              <a:buClr>
                <a:schemeClr val="dk1"/>
              </a:buClr>
              <a:buSzPts val="1800"/>
            </a:pPr>
            <a:r>
              <a:rPr lang="en-US" sz="3300" b="0" u="sng" kern="1200">
                <a:latin typeface="Rockwell" panose="02060603020205020403" pitchFamily="18" charset="0"/>
                <a:ea typeface="+mj-ea"/>
                <a:cs typeface="+mj-cs"/>
                <a:hlinkClick r:id="rId3"/>
              </a:rPr>
              <a:t>Guidelines for Aligning High School &amp; Beyond Plans and IEP Transition Plans</a:t>
            </a:r>
            <a:endParaRPr lang="en-US" sz="3300" kern="1200">
              <a:latin typeface="Rockwell" panose="02060603020205020403" pitchFamily="18" charset="0"/>
              <a:ea typeface="+mj-ea"/>
              <a:cs typeface="+mj-cs"/>
            </a:endParaRPr>
          </a:p>
        </p:txBody>
      </p:sp>
      <p:pic>
        <p:nvPicPr>
          <p:cNvPr id="522" name="Google Shape;522;p16">
            <a:extLst>
              <a:ext uri="{C183D7F6-B498-43B3-948B-1728B52AA6E4}">
                <adec:decorative xmlns:adec="http://schemas.microsoft.com/office/drawing/2017/decorative" val="1"/>
              </a:ext>
            </a:extLst>
          </p:cNvPr>
          <p:cNvPicPr preferRelativeResize="0"/>
          <p:nvPr/>
        </p:nvPicPr>
        <p:blipFill rotWithShape="1">
          <a:blip r:embed="rId4"/>
          <a:stretch/>
        </p:blipFill>
        <p:spPr>
          <a:xfrm>
            <a:off x="1353284" y="1624217"/>
            <a:ext cx="3432482" cy="4351338"/>
          </a:xfrm>
          <a:prstGeom prst="rect">
            <a:avLst/>
          </a:prstGeom>
          <a:noFill/>
          <a:ln>
            <a:noFill/>
          </a:ln>
        </p:spPr>
      </p:pic>
      <p:sp>
        <p:nvSpPr>
          <p:cNvPr id="521" name="Google Shape;521;p16"/>
          <p:cNvSpPr txBox="1"/>
          <p:nvPr/>
        </p:nvSpPr>
        <p:spPr>
          <a:xfrm>
            <a:off x="5506949" y="1825625"/>
            <a:ext cx="6164494" cy="4149930"/>
          </a:xfrm>
          <a:prstGeom prst="rect">
            <a:avLst/>
          </a:prstGeom>
        </p:spPr>
        <p:txBody>
          <a:bodyPr spcFirstLastPara="1" vert="horz" lIns="91440" tIns="45720" rIns="91440" bIns="45720" rtlCol="0" anchorCtr="0">
            <a:normAutofit lnSpcReduction="10000"/>
          </a:bodyPr>
          <a:lstStyle/>
          <a:p>
            <a:pPr marL="285750" marR="0" lvl="0" indent="-285750" algn="l" defTabSz="914400" rtl="0" eaLnBrk="1" fontAlgn="auto" latinLnBrk="0" hangingPunct="1">
              <a:lnSpc>
                <a:spcPct val="90000"/>
              </a:lnSpc>
              <a:spcBef>
                <a:spcPts val="0"/>
              </a:spcBef>
              <a:spcAft>
                <a:spcPts val="600"/>
              </a:spcAft>
              <a:buClr>
                <a:prstClr val="black"/>
              </a:buClr>
              <a:buSzPts val="1800"/>
              <a:buFont typeface="Arial"/>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Appendix A: The Transition Team Members and Roles</a:t>
            </a:r>
          </a:p>
          <a:p>
            <a:pPr marL="285750" marR="0" lvl="0" indent="-285750" algn="l" defTabSz="914400" rtl="0" eaLnBrk="1" fontAlgn="auto" latinLnBrk="0" hangingPunct="1">
              <a:lnSpc>
                <a:spcPct val="90000"/>
              </a:lnSpc>
              <a:spcBef>
                <a:spcPts val="0"/>
              </a:spcBef>
              <a:spcAft>
                <a:spcPts val="600"/>
              </a:spcAft>
              <a:buClr>
                <a:prstClr val="black"/>
              </a:buClr>
              <a:buSzPts val="1800"/>
              <a:buFont typeface="Arial"/>
              <a:buChar char="•"/>
              <a:tabLst/>
              <a:defRPr/>
            </a:pP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Appendix B: Sample HSBP and IEP Transition Plans</a:t>
            </a:r>
            <a:endParaRPr kumimoji="0" lang="en-US" sz="1600" b="0" i="0" u="none" strike="noStrike" kern="1200" cap="none" spc="0" normalizeH="0" baseline="0" noProof="0">
              <a:ln>
                <a:noFill/>
              </a:ln>
              <a:solidFill>
                <a:prstClr val="black"/>
              </a:solidFill>
              <a:effectLst/>
              <a:uLnTx/>
              <a:uFillTx/>
              <a:latin typeface="Arial" panose="020B0604020202020204"/>
              <a:ea typeface="+mn-ea"/>
              <a:cs typeface="+mn-cs"/>
            </a:endParaRPr>
          </a:p>
          <a:p>
            <a:pPr marL="742950" marR="0" lvl="1" indent="-285750" algn="l" defTabSz="914400" rtl="0" eaLnBrk="1" fontAlgn="auto" latinLnBrk="0" hangingPunct="1">
              <a:lnSpc>
                <a:spcPct val="90000"/>
              </a:lnSpc>
              <a:spcBef>
                <a:spcPts val="0"/>
              </a:spcBef>
              <a:spcAft>
                <a:spcPts val="600"/>
              </a:spcAft>
              <a:buClr>
                <a:prstClr val="black"/>
              </a:buClr>
              <a:buSzPts val="1600"/>
              <a:buFont typeface="Arial"/>
              <a:buChar char="•"/>
              <a:tabLst/>
              <a:defRPr/>
            </a:pPr>
            <a:r>
              <a:rPr kumimoji="0" lang="en-US" sz="1600" b="1" i="0" u="sng" strike="noStrike" kern="1200" cap="none" spc="0" normalizeH="0" baseline="0" noProof="0">
                <a:ln>
                  <a:noFill/>
                </a:ln>
                <a:solidFill>
                  <a:prstClr val="black"/>
                </a:solidFill>
                <a:effectLst/>
                <a:uLnTx/>
                <a:uFillTx/>
                <a:latin typeface="Arial" panose="020B0604020202020204"/>
                <a:ea typeface="+mn-ea"/>
                <a:cs typeface="+mn-cs"/>
                <a:hlinkClick r:id="rId5"/>
              </a:rPr>
              <a:t>Case Study of a 10th grader using a CTE Course Sequence -</a:t>
            </a: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 </a:t>
            </a:r>
            <a:r>
              <a:rPr kumimoji="0" lang="en-US" sz="1600" b="1" i="0" u="sng" strike="noStrike" kern="1200" cap="none" spc="0" normalizeH="0" baseline="0" noProof="0">
                <a:ln>
                  <a:noFill/>
                </a:ln>
                <a:solidFill>
                  <a:prstClr val="black"/>
                </a:solidFill>
                <a:effectLst/>
                <a:uLnTx/>
                <a:uFillTx/>
                <a:latin typeface="Arial" panose="020B0604020202020204"/>
                <a:ea typeface="+mn-ea"/>
                <a:cs typeface="+mn-cs"/>
                <a:hlinkClick r:id="rId6"/>
              </a:rPr>
              <a:t>(Webinar)​</a:t>
            </a:r>
            <a:endParaRPr kumimoji="0" lang="en-US" sz="1600" b="1" i="0" u="none" strike="noStrike" kern="1200" cap="none" spc="0" normalizeH="0" baseline="0" noProof="0">
              <a:ln>
                <a:noFill/>
              </a:ln>
              <a:solidFill>
                <a:prstClr val="black"/>
              </a:solidFill>
              <a:effectLst/>
              <a:uLnTx/>
              <a:uFillTx/>
              <a:latin typeface="Arial" panose="020B0604020202020204"/>
              <a:ea typeface="+mn-ea"/>
              <a:cs typeface="+mn-cs"/>
            </a:endParaRPr>
          </a:p>
          <a:p>
            <a:pPr marL="742950" marR="0" lvl="1" indent="-285750" algn="l" defTabSz="914400" rtl="0" eaLnBrk="1" fontAlgn="auto" latinLnBrk="0" hangingPunct="1">
              <a:lnSpc>
                <a:spcPct val="90000"/>
              </a:lnSpc>
              <a:spcBef>
                <a:spcPts val="0"/>
              </a:spcBef>
              <a:spcAft>
                <a:spcPts val="600"/>
              </a:spcAft>
              <a:buClr>
                <a:prstClr val="black"/>
              </a:buClr>
              <a:buSzPts val="1600"/>
              <a:buFont typeface="Arial"/>
              <a:buChar char="•"/>
              <a:tabLst/>
              <a:defRPr/>
            </a:pPr>
            <a:r>
              <a:rPr kumimoji="0" lang="en-US" sz="1600" b="1" i="0" u="sng" strike="noStrike" kern="1200" cap="none" spc="0" normalizeH="0" baseline="0" noProof="0">
                <a:ln>
                  <a:noFill/>
                </a:ln>
                <a:solidFill>
                  <a:prstClr val="black"/>
                </a:solidFill>
                <a:effectLst/>
                <a:uLnTx/>
                <a:uFillTx/>
                <a:latin typeface="Arial" panose="020B0604020202020204"/>
                <a:ea typeface="+mn-ea"/>
                <a:cs typeface="+mn-cs"/>
                <a:hlinkClick r:id="rId7"/>
              </a:rPr>
              <a:t>Case Study of an Adult Student using the WA-AIM</a:t>
            </a: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 </a:t>
            </a:r>
            <a:r>
              <a:rPr kumimoji="0" lang="en-US" sz="1600" b="1" i="0" u="sng" strike="noStrike" kern="1200" cap="none" spc="0" normalizeH="0" baseline="0" noProof="0">
                <a:ln>
                  <a:noFill/>
                </a:ln>
                <a:solidFill>
                  <a:prstClr val="black"/>
                </a:solidFill>
                <a:effectLst/>
                <a:uLnTx/>
                <a:uFillTx/>
                <a:latin typeface="Arial" panose="020B0604020202020204"/>
                <a:ea typeface="+mn-ea"/>
                <a:cs typeface="+mn-cs"/>
                <a:hlinkClick r:id="rId8"/>
              </a:rPr>
              <a:t>(Webinar)</a:t>
            </a:r>
            <a:endParaRPr kumimoji="0" lang="en-US" sz="1600" b="1" i="0" u="none" strike="noStrike" kern="1200" cap="none" spc="0" normalizeH="0" baseline="0" noProof="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90000"/>
              </a:lnSpc>
              <a:spcBef>
                <a:spcPts val="0"/>
              </a:spcBef>
              <a:spcAft>
                <a:spcPts val="600"/>
              </a:spcAft>
              <a:buClr>
                <a:prstClr val="black"/>
              </a:buClr>
              <a:buSzPts val="1800"/>
              <a:buFont typeface="Arial"/>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Appendix C: High School Education and Training Opportunities</a:t>
            </a:r>
          </a:p>
          <a:p>
            <a:pPr marL="285750" marR="0" lvl="0" indent="-285750" algn="l" defTabSz="914400" rtl="0" eaLnBrk="1" fontAlgn="auto" latinLnBrk="0" hangingPunct="1">
              <a:lnSpc>
                <a:spcPct val="90000"/>
              </a:lnSpc>
              <a:spcBef>
                <a:spcPts val="0"/>
              </a:spcBef>
              <a:spcAft>
                <a:spcPts val="600"/>
              </a:spcAft>
              <a:buClr>
                <a:prstClr val="black"/>
              </a:buClr>
              <a:buSzPts val="1800"/>
              <a:buFont typeface="Arial"/>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Appendix D: Post-Secondary Education and Training Opportunities</a:t>
            </a:r>
          </a:p>
          <a:p>
            <a:pPr marL="285750" marR="0" lvl="0" indent="-285750" algn="l" defTabSz="914400" rtl="0" eaLnBrk="1" fontAlgn="auto" latinLnBrk="0" hangingPunct="1">
              <a:lnSpc>
                <a:spcPct val="90000"/>
              </a:lnSpc>
              <a:spcBef>
                <a:spcPts val="0"/>
              </a:spcBef>
              <a:spcAft>
                <a:spcPts val="600"/>
              </a:spcAft>
              <a:buClr>
                <a:prstClr val="black"/>
              </a:buClr>
              <a:buSzPts val="1800"/>
              <a:buFont typeface="Arial"/>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Appendix E: Post-Secondary Employment Options</a:t>
            </a:r>
          </a:p>
          <a:p>
            <a:pPr marL="285750" marR="0" lvl="0" indent="-285750" algn="l" defTabSz="914400" rtl="0" eaLnBrk="1" fontAlgn="auto" latinLnBrk="0" hangingPunct="1">
              <a:lnSpc>
                <a:spcPct val="90000"/>
              </a:lnSpc>
              <a:spcBef>
                <a:spcPts val="0"/>
              </a:spcBef>
              <a:spcAft>
                <a:spcPts val="600"/>
              </a:spcAft>
              <a:buClr>
                <a:prstClr val="black"/>
              </a:buClr>
              <a:buSzPts val="1800"/>
              <a:buFont typeface="Arial"/>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Appendix F: Post-Secondary Outcomes (Indicators 1, 2, 13, and 14)</a:t>
            </a:r>
          </a:p>
          <a:p>
            <a:pPr marL="285750" marR="0" lvl="0" indent="-285750" algn="l" defTabSz="914400" rtl="0" eaLnBrk="1" fontAlgn="auto" latinLnBrk="0" hangingPunct="1">
              <a:lnSpc>
                <a:spcPct val="90000"/>
              </a:lnSpc>
              <a:spcBef>
                <a:spcPts val="0"/>
              </a:spcBef>
              <a:spcAft>
                <a:spcPts val="600"/>
              </a:spcAft>
              <a:buClr>
                <a:prstClr val="black"/>
              </a:buClr>
              <a:buSzPts val="1800"/>
              <a:buFontTx/>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Appendix G: IEP Transition Planning Checklist for Educators</a:t>
            </a:r>
          </a:p>
          <a:p>
            <a:pPr marL="285750" marR="0" lvl="0" indent="-285750" algn="l" defTabSz="914400" rtl="0" eaLnBrk="1" fontAlgn="auto" latinLnBrk="0" hangingPunct="1">
              <a:lnSpc>
                <a:spcPct val="90000"/>
              </a:lnSpc>
              <a:spcBef>
                <a:spcPts val="0"/>
              </a:spcBef>
              <a:spcAft>
                <a:spcPts val="600"/>
              </a:spcAft>
              <a:buClr>
                <a:prstClr val="black"/>
              </a:buClr>
              <a:buSzPts val="1800"/>
              <a:buFontTx/>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Appendix H: Transition Planning Checklist for Students</a:t>
            </a:r>
          </a:p>
          <a:p>
            <a:pPr marL="285750" marR="0" lvl="0" indent="-285750" algn="l" defTabSz="914400" rtl="0" eaLnBrk="1" fontAlgn="auto" latinLnBrk="0" hangingPunct="1">
              <a:lnSpc>
                <a:spcPct val="90000"/>
              </a:lnSpc>
              <a:spcBef>
                <a:spcPts val="0"/>
              </a:spcBef>
              <a:spcAft>
                <a:spcPts val="600"/>
              </a:spcAft>
              <a:buClr>
                <a:prstClr val="black"/>
              </a:buClr>
              <a:buSzPts val="1800"/>
              <a:buFont typeface="Arial"/>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Appendix I: Transition-Planning Resources</a:t>
            </a:r>
          </a:p>
        </p:txBody>
      </p:sp>
      <p:sp>
        <p:nvSpPr>
          <p:cNvPr id="527" name="Footer Placeholder 4">
            <a:extLst>
              <a:ext uri="{FF2B5EF4-FFF2-40B4-BE49-F238E27FC236}">
                <a16:creationId xmlns:a16="http://schemas.microsoft.com/office/drawing/2014/main" id="{65A0C783-B43A-8180-427C-B2159DE87403}"/>
              </a:ext>
            </a:extLst>
          </p:cNvPr>
          <p:cNvSpPr>
            <a:spLocks noGrp="1"/>
          </p:cNvSpPr>
          <p:nvPr>
            <p:ph type="ftr" sz="quarter" idx="10"/>
          </p:nvPr>
        </p:nvSpPr>
        <p:spPr>
          <a:xfrm>
            <a:off x="1671782" y="6356350"/>
            <a:ext cx="8866908" cy="365125"/>
          </a:xfrm>
        </p:spPr>
        <p: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500" b="0" i="0" u="none" strike="noStrike" kern="1200" cap="none" spc="0" normalizeH="0" baseline="0" noProof="0">
                <a:ln>
                  <a:noFill/>
                </a:ln>
                <a:solidFill>
                  <a:prstClr val="black"/>
                </a:solidFill>
                <a:effectLst/>
                <a:uLnTx/>
                <a:uFillTx/>
                <a:latin typeface="Arial" panose="020B0604020202020204"/>
                <a:ea typeface="+mn-ea"/>
                <a:cs typeface="+mn-cs"/>
              </a:rPr>
              <a:t>Making Meaning: The Power of Post-School Outcome Data | June 27-29, 2023 | www.cctsForum.com</a:t>
            </a:r>
          </a:p>
        </p:txBody>
      </p:sp>
      <p:sp>
        <p:nvSpPr>
          <p:cNvPr id="529" name="Slide Number Placeholder 5">
            <a:extLst>
              <a:ext uri="{FF2B5EF4-FFF2-40B4-BE49-F238E27FC236}">
                <a16:creationId xmlns:a16="http://schemas.microsoft.com/office/drawing/2014/main" id="{DB8DB458-5FB8-3AF1-6FF5-D2C7AF183540}"/>
              </a:ext>
            </a:extLst>
          </p:cNvPr>
          <p:cNvSpPr>
            <a:spLocks noGrp="1"/>
          </p:cNvSpPr>
          <p:nvPr>
            <p:ph type="sldNum" sz="quarter" idx="11"/>
          </p:nvPr>
        </p:nvSpPr>
        <p:spPr>
          <a:xfrm>
            <a:off x="10677236" y="6356350"/>
            <a:ext cx="676564" cy="3651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4FE6FEB-5763-4CB4-ACE4-7E0D7693FADE}" type="slidenum">
              <a:rPr kumimoji="0" lang="en-US" sz="16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9</a:t>
            </a:fld>
            <a:endParaRPr kumimoji="0" lang="en-US" sz="16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2" name="Title 1">
            <a:extLst>
              <a:ext uri="{FF2B5EF4-FFF2-40B4-BE49-F238E27FC236}">
                <a16:creationId xmlns:a16="http://schemas.microsoft.com/office/drawing/2014/main" id="{8C89ABD7-3EBB-763C-5268-F0EE9C51D7D2}"/>
              </a:ext>
            </a:extLst>
          </p:cNvPr>
          <p:cNvSpPr>
            <a:spLocks noGrp="1"/>
          </p:cNvSpPr>
          <p:nvPr>
            <p:ph type="title"/>
          </p:nvPr>
        </p:nvSpPr>
        <p:spPr>
          <a:xfrm>
            <a:off x="838200" y="-1076813"/>
            <a:ext cx="10515600" cy="1076813"/>
          </a:xfrm>
        </p:spPr>
        <p:txBody>
          <a:bodyPr vert="horz" lIns="91440" tIns="45720" rIns="91440" bIns="45720" rtlCol="0" anchor="b">
            <a:normAutofit/>
          </a:bodyPr>
          <a:lstStyle/>
          <a:p>
            <a:r>
              <a:rPr lang="en-US"/>
              <a:t>Thank you</a:t>
            </a:r>
          </a:p>
        </p:txBody>
      </p:sp>
      <p:pic>
        <p:nvPicPr>
          <p:cNvPr id="636" name="Google Shape;636;p30" descr="thank you"/>
          <p:cNvPicPr preferRelativeResize="0"/>
          <p:nvPr/>
        </p:nvPicPr>
        <p:blipFill rotWithShape="1">
          <a:blip r:embed="rId3"/>
          <a:srcRect t="30961" b="27188"/>
          <a:stretch/>
        </p:blipFill>
        <p:spPr>
          <a:xfrm>
            <a:off x="838200" y="871920"/>
            <a:ext cx="10515600" cy="4400917"/>
          </a:xfrm>
          <a:prstGeom prst="rect">
            <a:avLst/>
          </a:prstGeom>
          <a:noFill/>
          <a:ln>
            <a:noFill/>
          </a:ln>
        </p:spPr>
      </p:pic>
      <p:sp>
        <p:nvSpPr>
          <p:cNvPr id="643" name="Footer Placeholder 4">
            <a:extLst>
              <a:ext uri="{FF2B5EF4-FFF2-40B4-BE49-F238E27FC236}">
                <a16:creationId xmlns:a16="http://schemas.microsoft.com/office/drawing/2014/main" id="{29821677-9D4D-0C4B-1490-5C47EBBEBA74}"/>
              </a:ext>
            </a:extLst>
          </p:cNvPr>
          <p:cNvSpPr>
            <a:spLocks noGrp="1"/>
          </p:cNvSpPr>
          <p:nvPr>
            <p:ph type="ftr" sz="quarter" idx="11"/>
          </p:nvPr>
        </p:nvSpPr>
        <p:spPr>
          <a:xfrm>
            <a:off x="1671782" y="6356350"/>
            <a:ext cx="8866908" cy="365125"/>
          </a:xfrm>
        </p:spPr>
        <p: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500" b="0" i="0" u="none" strike="noStrike" kern="1200" cap="none" spc="0" normalizeH="0" baseline="0" noProof="0">
                <a:ln>
                  <a:noFill/>
                </a:ln>
                <a:solidFill>
                  <a:prstClr val="black"/>
                </a:solidFill>
                <a:effectLst/>
                <a:uLnTx/>
                <a:uFillTx/>
                <a:latin typeface="Arial" panose="020B0604020202020204"/>
                <a:ea typeface="+mn-ea"/>
                <a:cs typeface="+mn-cs"/>
              </a:rPr>
              <a:t>Making Meaning: The Power of Post-School Outcome Data | June 27-29, 2023 | www.cctsForum.com</a:t>
            </a:r>
          </a:p>
        </p:txBody>
      </p:sp>
      <p:sp>
        <p:nvSpPr>
          <p:cNvPr id="641" name="Slide Number Placeholder 3">
            <a:extLst>
              <a:ext uri="{FF2B5EF4-FFF2-40B4-BE49-F238E27FC236}">
                <a16:creationId xmlns:a16="http://schemas.microsoft.com/office/drawing/2014/main" id="{554C2E8F-DE9B-37C1-0903-695260EB2EA9}"/>
              </a:ext>
            </a:extLst>
          </p:cNvPr>
          <p:cNvSpPr>
            <a:spLocks noGrp="1"/>
          </p:cNvSpPr>
          <p:nvPr>
            <p:ph type="sldNum" sz="quarter" idx="10"/>
          </p:nvPr>
        </p:nvSpPr>
        <p:spPr>
          <a:xfrm>
            <a:off x="10677236" y="6356350"/>
            <a:ext cx="676564" cy="3651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4FE6FEB-5763-4CB4-ACE4-7E0D7693FADE}" type="slidenum">
              <a:rPr kumimoji="0" lang="en-US" sz="16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10</a:t>
            </a:fld>
            <a:endParaRPr kumimoji="0" lang="en-US" sz="16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EAD33-3EA3-39FC-5965-9613887232AD}"/>
              </a:ext>
            </a:extLst>
          </p:cNvPr>
          <p:cNvSpPr>
            <a:spLocks noGrp="1"/>
          </p:cNvSpPr>
          <p:nvPr>
            <p:ph type="title"/>
          </p:nvPr>
        </p:nvSpPr>
        <p:spPr/>
        <p:txBody>
          <a:bodyPr/>
          <a:lstStyle/>
          <a:p>
            <a:r>
              <a:rPr lang="en-US"/>
              <a:t>Logistics and Clock Hours</a:t>
            </a:r>
          </a:p>
        </p:txBody>
      </p:sp>
      <p:sp>
        <p:nvSpPr>
          <p:cNvPr id="3" name="Content Placeholder 2">
            <a:extLst>
              <a:ext uri="{FF2B5EF4-FFF2-40B4-BE49-F238E27FC236}">
                <a16:creationId xmlns:a16="http://schemas.microsoft.com/office/drawing/2014/main" id="{35A1AD47-FC07-2DC0-7505-ACFD18C9A1D3}"/>
              </a:ext>
            </a:extLst>
          </p:cNvPr>
          <p:cNvSpPr>
            <a:spLocks noGrp="1"/>
          </p:cNvSpPr>
          <p:nvPr>
            <p:ph idx="1"/>
          </p:nvPr>
        </p:nvSpPr>
        <p:spPr>
          <a:xfrm>
            <a:off x="838200" y="1776046"/>
            <a:ext cx="10811494" cy="4400917"/>
          </a:xfrm>
        </p:spPr>
        <p:txBody>
          <a:bodyPr/>
          <a:lstStyle/>
          <a:p>
            <a:r>
              <a:rPr lang="en-US"/>
              <a:t>Clock hours</a:t>
            </a:r>
          </a:p>
          <a:p>
            <a:pPr lvl="1"/>
            <a:r>
              <a:rPr lang="en-US"/>
              <a:t>Available for educators and DVR staff.</a:t>
            </a:r>
          </a:p>
          <a:p>
            <a:pPr lvl="1"/>
            <a:r>
              <a:rPr lang="en-US"/>
              <a:t>Can be earned for all live and on-demand sessions viewed by July 7, 2023.</a:t>
            </a:r>
          </a:p>
          <a:p>
            <a:r>
              <a:rPr lang="en-US"/>
              <a:t>Access and Availability</a:t>
            </a:r>
          </a:p>
          <a:p>
            <a:pPr lvl="1"/>
            <a:r>
              <a:rPr lang="en-US"/>
              <a:t>Live session recordings will be posted by July 5, 2023.</a:t>
            </a:r>
          </a:p>
          <a:p>
            <a:pPr lvl="1"/>
            <a:r>
              <a:rPr lang="en-US"/>
              <a:t>All materials will be available for 90 days following the Forum.</a:t>
            </a:r>
          </a:p>
          <a:p>
            <a:r>
              <a:rPr lang="en-US"/>
              <a:t>Please be sure to complete the post-session evaluations.</a:t>
            </a:r>
          </a:p>
        </p:txBody>
      </p:sp>
      <p:sp>
        <p:nvSpPr>
          <p:cNvPr id="5" name="Footer Placeholder 4">
            <a:extLst>
              <a:ext uri="{FF2B5EF4-FFF2-40B4-BE49-F238E27FC236}">
                <a16:creationId xmlns:a16="http://schemas.microsoft.com/office/drawing/2014/main" id="{9C5A1356-60A2-D0B3-000C-DF6CBB871C44}"/>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D191DAEA-0C5F-A1A0-C3D5-05010FC195C5}"/>
              </a:ext>
            </a:extLst>
          </p:cNvPr>
          <p:cNvSpPr>
            <a:spLocks noGrp="1"/>
          </p:cNvSpPr>
          <p:nvPr>
            <p:ph type="sldNum" sz="quarter" idx="10"/>
          </p:nvPr>
        </p:nvSpPr>
        <p:spPr/>
        <p:txBody>
          <a:bodyPr/>
          <a:lstStyle/>
          <a:p>
            <a:fld id="{A4FE6FEB-5763-4CB4-ACE4-7E0D7693FADE}" type="slidenum">
              <a:rPr lang="en-US" smtClean="0"/>
              <a:t>11</a:t>
            </a:fld>
            <a:endParaRPr lang="en-US"/>
          </a:p>
        </p:txBody>
      </p:sp>
    </p:spTree>
    <p:extLst>
      <p:ext uri="{BB962C8B-B14F-4D97-AF65-F5344CB8AC3E}">
        <p14:creationId xmlns:p14="http://schemas.microsoft.com/office/powerpoint/2010/main" val="444836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16923-FB7C-47E5-5B60-B585E00D9891}"/>
              </a:ext>
            </a:extLst>
          </p:cNvPr>
          <p:cNvSpPr>
            <a:spLocks noGrp="1"/>
          </p:cNvSpPr>
          <p:nvPr>
            <p:ph type="title"/>
          </p:nvPr>
        </p:nvSpPr>
        <p:spPr/>
        <p:txBody>
          <a:bodyPr/>
          <a:lstStyle/>
          <a:p>
            <a:r>
              <a:rPr lang="en-US"/>
              <a:t>Today’s Schedule – 6/29/2023</a:t>
            </a:r>
          </a:p>
        </p:txBody>
      </p:sp>
      <p:graphicFrame>
        <p:nvGraphicFramePr>
          <p:cNvPr id="6" name="Table 6">
            <a:extLst>
              <a:ext uri="{FF2B5EF4-FFF2-40B4-BE49-F238E27FC236}">
                <a16:creationId xmlns:a16="http://schemas.microsoft.com/office/drawing/2014/main" id="{0E7F73C3-BCE6-ACF4-F047-669A80D75570}"/>
              </a:ext>
            </a:extLst>
          </p:cNvPr>
          <p:cNvGraphicFramePr>
            <a:graphicFrameLocks noGrp="1"/>
          </p:cNvGraphicFramePr>
          <p:nvPr>
            <p:ph idx="1"/>
            <p:extLst>
              <p:ext uri="{D42A27DB-BD31-4B8C-83A1-F6EECF244321}">
                <p14:modId xmlns:p14="http://schemas.microsoft.com/office/powerpoint/2010/main" val="284373763"/>
              </p:ext>
            </p:extLst>
          </p:nvPr>
        </p:nvGraphicFramePr>
        <p:xfrm>
          <a:off x="838200" y="1776413"/>
          <a:ext cx="10713014" cy="2103120"/>
        </p:xfrm>
        <a:graphic>
          <a:graphicData uri="http://schemas.openxmlformats.org/drawingml/2006/table">
            <a:tbl>
              <a:tblPr firstRow="1" bandRow="1">
                <a:tableStyleId>{21E4AEA4-8DFA-4A89-87EB-49C32662AFE0}</a:tableStyleId>
              </a:tblPr>
              <a:tblGrid>
                <a:gridCol w="2988808">
                  <a:extLst>
                    <a:ext uri="{9D8B030D-6E8A-4147-A177-3AD203B41FA5}">
                      <a16:colId xmlns:a16="http://schemas.microsoft.com/office/drawing/2014/main" val="3733452180"/>
                    </a:ext>
                  </a:extLst>
                </a:gridCol>
                <a:gridCol w="7724206">
                  <a:extLst>
                    <a:ext uri="{9D8B030D-6E8A-4147-A177-3AD203B41FA5}">
                      <a16:colId xmlns:a16="http://schemas.microsoft.com/office/drawing/2014/main" val="2941695293"/>
                    </a:ext>
                  </a:extLst>
                </a:gridCol>
              </a:tblGrid>
              <a:tr h="370840">
                <a:tc>
                  <a:txBody>
                    <a:bodyPr/>
                    <a:lstStyle/>
                    <a:p>
                      <a:r>
                        <a:rPr lang="en-US" sz="2400"/>
                        <a:t>Time</a:t>
                      </a:r>
                    </a:p>
                  </a:txBody>
                  <a:tcPr marL="91508" marR="91508"/>
                </a:tc>
                <a:tc>
                  <a:txBody>
                    <a:bodyPr/>
                    <a:lstStyle/>
                    <a:p>
                      <a:r>
                        <a:rPr lang="en-US" sz="2400"/>
                        <a:t>Title</a:t>
                      </a:r>
                    </a:p>
                  </a:txBody>
                  <a:tcPr marL="91508" marR="91508"/>
                </a:tc>
                <a:extLst>
                  <a:ext uri="{0D108BD9-81ED-4DB2-BD59-A6C34878D82A}">
                    <a16:rowId xmlns:a16="http://schemas.microsoft.com/office/drawing/2014/main" val="2317020807"/>
                  </a:ext>
                </a:extLst>
              </a:tr>
              <a:tr h="370840">
                <a:tc>
                  <a:txBody>
                    <a:bodyPr/>
                    <a:lstStyle/>
                    <a:p>
                      <a:r>
                        <a:rPr lang="en-US" sz="2400"/>
                        <a:t>9-9:50 a.m. </a:t>
                      </a:r>
                    </a:p>
                  </a:txBody>
                  <a:tcPr marL="44256" marR="44256"/>
                </a:tc>
                <a:tc>
                  <a:txBody>
                    <a:bodyPr/>
                    <a:lstStyle/>
                    <a:p>
                      <a:r>
                        <a:rPr lang="en-US" sz="2400"/>
                        <a:t>Data Drives Thinking – Thinking Drives Success</a:t>
                      </a:r>
                    </a:p>
                  </a:txBody>
                  <a:tcPr marL="44256" marR="44256"/>
                </a:tc>
                <a:extLst>
                  <a:ext uri="{0D108BD9-81ED-4DB2-BD59-A6C34878D82A}">
                    <a16:rowId xmlns:a16="http://schemas.microsoft.com/office/drawing/2014/main" val="124195374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On-Demand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u="none" strike="noStrike" kern="1200" cap="none" spc="0" normalizeH="0" baseline="0" noProof="0">
                          <a:ln>
                            <a:noFill/>
                          </a:ln>
                          <a:solidFill>
                            <a:prstClr val="black"/>
                          </a:solidFill>
                          <a:effectLst/>
                          <a:uLnTx/>
                          <a:uFillTx/>
                        </a:rPr>
                        <a:t>(starting at 10 a.m.)</a:t>
                      </a:r>
                      <a:endParaRPr kumimoji="0" lang="en-US" sz="2400" b="0" i="0" u="none" strike="noStrike" kern="1200" cap="none" spc="0" normalizeH="0" baseline="0" noProof="0">
                        <a:ln>
                          <a:noFill/>
                        </a:ln>
                        <a:solidFill>
                          <a:prstClr val="black"/>
                        </a:solidFill>
                        <a:effectLst/>
                        <a:uLnTx/>
                        <a:uFillTx/>
                        <a:latin typeface="Arial" panose="020B0604020202020204"/>
                        <a:ea typeface="+mn-ea"/>
                        <a:cs typeface="+mn-cs"/>
                      </a:endParaRPr>
                    </a:p>
                  </a:txBody>
                  <a:tcPr marL="44256" marR="44256"/>
                </a:tc>
                <a:tc>
                  <a:txBody>
                    <a:bodyPr/>
                    <a:lstStyle/>
                    <a:p>
                      <a:pPr rtl="0"/>
                      <a:r>
                        <a:rPr lang="en-US" sz="2400" b="0" kern="1200">
                          <a:solidFill>
                            <a:schemeClr val="dk1"/>
                          </a:solidFill>
                          <a:effectLst/>
                        </a:rPr>
                        <a:t>Washington Transition Program: Results and Lessons Learned from a DVR Funded Model Demonstration Project</a:t>
                      </a:r>
                      <a:endParaRPr lang="en-US" sz="2400" b="0" i="0" kern="1200">
                        <a:solidFill>
                          <a:schemeClr val="dk1"/>
                        </a:solidFill>
                        <a:effectLst/>
                        <a:latin typeface="+mn-lt"/>
                        <a:ea typeface="+mn-ea"/>
                        <a:cs typeface="+mn-cs"/>
                      </a:endParaRPr>
                    </a:p>
                  </a:txBody>
                  <a:tcPr marL="44256" marR="44256"/>
                </a:tc>
                <a:extLst>
                  <a:ext uri="{0D108BD9-81ED-4DB2-BD59-A6C34878D82A}">
                    <a16:rowId xmlns:a16="http://schemas.microsoft.com/office/drawing/2014/main" val="3294528561"/>
                  </a:ext>
                </a:extLst>
              </a:tr>
            </a:tbl>
          </a:graphicData>
        </a:graphic>
      </p:graphicFrame>
      <p:sp>
        <p:nvSpPr>
          <p:cNvPr id="5" name="Footer Placeholder 4">
            <a:extLst>
              <a:ext uri="{FF2B5EF4-FFF2-40B4-BE49-F238E27FC236}">
                <a16:creationId xmlns:a16="http://schemas.microsoft.com/office/drawing/2014/main" id="{B822A346-CEEB-5BD9-F423-5E78DD5785B0}"/>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EAE0B65C-EC21-756F-2F06-23EC4541B74F}"/>
              </a:ext>
            </a:extLst>
          </p:cNvPr>
          <p:cNvSpPr>
            <a:spLocks noGrp="1"/>
          </p:cNvSpPr>
          <p:nvPr>
            <p:ph type="sldNum" sz="quarter" idx="10"/>
          </p:nvPr>
        </p:nvSpPr>
        <p:spPr/>
        <p:txBody>
          <a:bodyPr/>
          <a:lstStyle/>
          <a:p>
            <a:fld id="{A4FE6FEB-5763-4CB4-ACE4-7E0D7693FADE}" type="slidenum">
              <a:rPr lang="en-US" smtClean="0"/>
              <a:t>12</a:t>
            </a:fld>
            <a:endParaRPr lang="en-US"/>
          </a:p>
        </p:txBody>
      </p:sp>
    </p:spTree>
    <p:extLst>
      <p:ext uri="{BB962C8B-B14F-4D97-AF65-F5344CB8AC3E}">
        <p14:creationId xmlns:p14="http://schemas.microsoft.com/office/powerpoint/2010/main" val="2938268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DED31-FCEB-9750-2F45-8C3DDBD7B1BB}"/>
              </a:ext>
            </a:extLst>
          </p:cNvPr>
          <p:cNvSpPr>
            <a:spLocks noGrp="1"/>
          </p:cNvSpPr>
          <p:nvPr>
            <p:ph type="title"/>
          </p:nvPr>
        </p:nvSpPr>
        <p:spPr>
          <a:xfrm>
            <a:off x="349136" y="1709739"/>
            <a:ext cx="5938542" cy="1175351"/>
          </a:xfrm>
        </p:spPr>
        <p:txBody>
          <a:bodyPr/>
          <a:lstStyle/>
          <a:p>
            <a:r>
              <a:rPr lang="en-US"/>
              <a:t>Question:</a:t>
            </a:r>
          </a:p>
        </p:txBody>
      </p:sp>
      <p:sp>
        <p:nvSpPr>
          <p:cNvPr id="3" name="Text Placeholder 2">
            <a:extLst>
              <a:ext uri="{FF2B5EF4-FFF2-40B4-BE49-F238E27FC236}">
                <a16:creationId xmlns:a16="http://schemas.microsoft.com/office/drawing/2014/main" id="{A66070BC-CBAB-DBB6-F7A4-B4DC4E9E8635}"/>
              </a:ext>
            </a:extLst>
          </p:cNvPr>
          <p:cNvSpPr>
            <a:spLocks noGrp="1"/>
          </p:cNvSpPr>
          <p:nvPr>
            <p:ph type="body" idx="1"/>
          </p:nvPr>
        </p:nvSpPr>
        <p:spPr>
          <a:xfrm>
            <a:off x="349136" y="2885090"/>
            <a:ext cx="5938542" cy="3204561"/>
          </a:xfrm>
        </p:spPr>
        <p:txBody>
          <a:bodyPr>
            <a:normAutofit/>
          </a:bodyPr>
          <a:lstStyle/>
          <a:p>
            <a:pPr marL="457200" indent="-457200">
              <a:buFont typeface="Arial" panose="020B0604020202020204" pitchFamily="34" charset="0"/>
              <a:buChar char="•"/>
            </a:pPr>
            <a:r>
              <a:rPr lang="en-US"/>
              <a:t>How can schools and agencies use post-school outcome data to improve transition services for students with disabilities?</a:t>
            </a:r>
          </a:p>
          <a:p>
            <a:pPr marL="457200" indent="-457200">
              <a:buFont typeface="Arial" panose="020B0604020202020204" pitchFamily="34" charset="0"/>
              <a:buChar char="•"/>
            </a:pPr>
            <a:r>
              <a:rPr lang="en-US"/>
              <a:t>What would be some first steps in considering PSO data to strengthen the work of an ITN?</a:t>
            </a:r>
          </a:p>
        </p:txBody>
      </p:sp>
      <p:sp>
        <p:nvSpPr>
          <p:cNvPr id="4" name="Slide Number Placeholder 3">
            <a:extLst>
              <a:ext uri="{FF2B5EF4-FFF2-40B4-BE49-F238E27FC236}">
                <a16:creationId xmlns:a16="http://schemas.microsoft.com/office/drawing/2014/main" id="{A1BE82B6-AA31-2565-A3CB-8D0AF6AFF2CF}"/>
              </a:ext>
            </a:extLst>
          </p:cNvPr>
          <p:cNvSpPr>
            <a:spLocks noGrp="1"/>
          </p:cNvSpPr>
          <p:nvPr>
            <p:ph type="sldNum" sz="quarter" idx="10"/>
          </p:nvPr>
        </p:nvSpPr>
        <p:spPr/>
        <p:txBody>
          <a:bodyPr/>
          <a:lstStyle/>
          <a:p>
            <a:fld id="{A4FE6FEB-5763-4CB4-ACE4-7E0D7693FADE}" type="slidenum">
              <a:rPr lang="en-US" smtClean="0"/>
              <a:t>13</a:t>
            </a:fld>
            <a:endParaRPr lang="en-US"/>
          </a:p>
        </p:txBody>
      </p:sp>
    </p:spTree>
    <p:extLst>
      <p:ext uri="{BB962C8B-B14F-4D97-AF65-F5344CB8AC3E}">
        <p14:creationId xmlns:p14="http://schemas.microsoft.com/office/powerpoint/2010/main" val="1645390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9BC5E-34FD-6E7A-2493-9ED03F890519}"/>
              </a:ext>
            </a:extLst>
          </p:cNvPr>
          <p:cNvSpPr>
            <a:spLocks noGrp="1"/>
          </p:cNvSpPr>
          <p:nvPr>
            <p:ph type="title"/>
          </p:nvPr>
        </p:nvSpPr>
        <p:spPr/>
        <p:txBody>
          <a:bodyPr/>
          <a:lstStyle/>
          <a:p>
            <a:r>
              <a:rPr lang="en-US"/>
              <a:t>Special Thanks</a:t>
            </a:r>
          </a:p>
        </p:txBody>
      </p:sp>
      <p:sp>
        <p:nvSpPr>
          <p:cNvPr id="3" name="Content Placeholder 2">
            <a:extLst>
              <a:ext uri="{FF2B5EF4-FFF2-40B4-BE49-F238E27FC236}">
                <a16:creationId xmlns:a16="http://schemas.microsoft.com/office/drawing/2014/main" id="{85ABEB9E-F51A-8563-EAC0-71D328ED4C00}"/>
              </a:ext>
            </a:extLst>
          </p:cNvPr>
          <p:cNvSpPr>
            <a:spLocks noGrp="1"/>
          </p:cNvSpPr>
          <p:nvPr>
            <p:ph idx="1"/>
          </p:nvPr>
        </p:nvSpPr>
        <p:spPr>
          <a:xfrm>
            <a:off x="838199" y="1776046"/>
            <a:ext cx="10970623" cy="4400917"/>
          </a:xfrm>
        </p:spPr>
        <p:txBody>
          <a:bodyPr/>
          <a:lstStyle/>
          <a:p>
            <a:r>
              <a:rPr lang="en-US"/>
              <a:t>OSPI</a:t>
            </a:r>
          </a:p>
          <a:p>
            <a:r>
              <a:rPr lang="en-US"/>
              <a:t>Christy Camarata and Kendall Newell – ASL interpreters</a:t>
            </a:r>
          </a:p>
          <a:p>
            <a:r>
              <a:rPr lang="en-US"/>
              <a:t>Nessa Ankney – Featured Artist</a:t>
            </a:r>
          </a:p>
          <a:p>
            <a:r>
              <a:rPr lang="en-US"/>
              <a:t>Genna Kieper – WSU ROAR Employment Services Coordinator</a:t>
            </a:r>
          </a:p>
          <a:p>
            <a:r>
              <a:rPr lang="en-US"/>
              <a:t>Presenters </a:t>
            </a:r>
          </a:p>
          <a:p>
            <a:r>
              <a:rPr lang="en-US"/>
              <a:t>Attendees </a:t>
            </a:r>
          </a:p>
        </p:txBody>
      </p:sp>
      <p:sp>
        <p:nvSpPr>
          <p:cNvPr id="5" name="Footer Placeholder 4">
            <a:extLst>
              <a:ext uri="{FF2B5EF4-FFF2-40B4-BE49-F238E27FC236}">
                <a16:creationId xmlns:a16="http://schemas.microsoft.com/office/drawing/2014/main" id="{946AACE7-24DF-4DE0-729D-A53F0691EE65}"/>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9245A8DB-C35A-9987-D1EF-7E25E61880BC}"/>
              </a:ext>
            </a:extLst>
          </p:cNvPr>
          <p:cNvSpPr>
            <a:spLocks noGrp="1"/>
          </p:cNvSpPr>
          <p:nvPr>
            <p:ph type="sldNum" sz="quarter" idx="10"/>
          </p:nvPr>
        </p:nvSpPr>
        <p:spPr/>
        <p:txBody>
          <a:bodyPr/>
          <a:lstStyle/>
          <a:p>
            <a:fld id="{A4FE6FEB-5763-4CB4-ACE4-7E0D7693FADE}" type="slidenum">
              <a:rPr lang="en-US" smtClean="0"/>
              <a:t>14</a:t>
            </a:fld>
            <a:endParaRPr lang="en-US"/>
          </a:p>
        </p:txBody>
      </p:sp>
    </p:spTree>
    <p:extLst>
      <p:ext uri="{BB962C8B-B14F-4D97-AF65-F5344CB8AC3E}">
        <p14:creationId xmlns:p14="http://schemas.microsoft.com/office/powerpoint/2010/main" val="2857767214"/>
      </p:ext>
    </p:extLst>
  </p:cSld>
  <p:clrMapOvr>
    <a:masterClrMapping/>
  </p:clrMapOvr>
</p:sld>
</file>

<file path=ppt/theme/theme1.xml><?xml version="1.0" encoding="utf-8"?>
<a:theme xmlns:a="http://schemas.openxmlformats.org/drawingml/2006/main" name="School to Work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umPPTTemplate_2023_DRAFT" id="{42E04133-2B34-4306-8676-B36DF649F89C}" vid="{B9525935-1774-45A5-9FCA-4F4820A94A6B}"/>
    </a:ext>
  </a:extLst>
</a:theme>
</file>

<file path=ppt/theme/theme2.xml><?xml version="1.0" encoding="utf-8"?>
<a:theme xmlns:a="http://schemas.openxmlformats.org/drawingml/2006/main" name="Stacking Data Chips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umPPTTemplate_2023_DRAFT" id="{42E04133-2B34-4306-8676-B36DF649F89C}" vid="{2EE3029C-8F27-4BF1-AA8B-EEB48CE99A38}"/>
    </a:ext>
  </a:extLst>
</a:theme>
</file>

<file path=ppt/theme/theme3.xml><?xml version="1.0" encoding="utf-8"?>
<a:theme xmlns:a="http://schemas.openxmlformats.org/drawingml/2006/main" name="Banner Blocks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umPPTTemplate_2023_DRAFT" id="{42E04133-2B34-4306-8676-B36DF649F89C}" vid="{953D556B-954F-492B-9096-2FED6EEA2FEB}"/>
    </a:ext>
  </a:extLst>
</a:theme>
</file>

<file path=ppt/theme/theme4.xml><?xml version="1.0" encoding="utf-8"?>
<a:theme xmlns:a="http://schemas.openxmlformats.org/drawingml/2006/main" name="1_School to Work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umPPTTemplate_2023_DRAFT" id="{42E04133-2B34-4306-8676-B36DF649F89C}" vid="{B9525935-1774-45A5-9FCA-4F4820A94A6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EDB21A84C6B484893257A8170204B83" ma:contentTypeVersion="16" ma:contentTypeDescription="Create a new document." ma:contentTypeScope="" ma:versionID="2758f25abc162ac6b131ed0c71f16968">
  <xsd:schema xmlns:xsd="http://www.w3.org/2001/XMLSchema" xmlns:xs="http://www.w3.org/2001/XMLSchema" xmlns:p="http://schemas.microsoft.com/office/2006/metadata/properties" xmlns:ns2="87fb58b4-b3f2-43d8-b023-353a89983adc" xmlns:ns3="712ad1b7-b308-4ea1-86b4-fa66dfe61ac3" targetNamespace="http://schemas.microsoft.com/office/2006/metadata/properties" ma:root="true" ma:fieldsID="03a407447c1ebe3bee0ebd5b4b42d3ff" ns2:_="" ns3:_="">
    <xsd:import namespace="87fb58b4-b3f2-43d8-b023-353a89983adc"/>
    <xsd:import namespace="712ad1b7-b308-4ea1-86b4-fa66dfe61a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58b4-b3f2-43d8-b023-353a89983a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cb9138-4e5c-4f96-9d77-c435c3151f0f"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12ad1b7-b308-4ea1-86b4-fa66dfe61ac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6219568-0567-498d-9296-b0ef1d3d80f0}" ma:internalName="TaxCatchAll" ma:showField="CatchAllData" ma:web="712ad1b7-b308-4ea1-86b4-fa66dfe61a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E1B9BFF-57B7-43A6-989A-85259ED5E63E}">
  <ds:schemaRefs>
    <ds:schemaRef ds:uri="http://schemas.microsoft.com/sharepoint/v3/contenttype/forms"/>
  </ds:schemaRefs>
</ds:datastoreItem>
</file>

<file path=customXml/itemProps2.xml><?xml version="1.0" encoding="utf-8"?>
<ds:datastoreItem xmlns:ds="http://schemas.openxmlformats.org/officeDocument/2006/customXml" ds:itemID="{4A253523-99C9-41C2-94E4-BB1BF57415B8}">
  <ds:schemaRefs>
    <ds:schemaRef ds:uri="712ad1b7-b308-4ea1-86b4-fa66dfe61ac3"/>
    <ds:schemaRef ds:uri="87fb58b4-b3f2-43d8-b023-353a89983ad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ForumPPTTemplate_2023</Template>
  <Application>Microsoft Office PowerPoint</Application>
  <PresentationFormat>Widescreen</PresentationFormat>
  <Slides>14</Slides>
  <Notes>14</Notes>
  <HiddenSlides>0</HiddenSlides>
  <ScaleCrop>false</ScaleCrop>
  <HeadingPairs>
    <vt:vector size="4" baseType="variant">
      <vt:variant>
        <vt:lpstr>Theme</vt:lpstr>
      </vt:variant>
      <vt:variant>
        <vt:i4>4</vt:i4>
      </vt:variant>
      <vt:variant>
        <vt:lpstr>Slide Titles</vt:lpstr>
      </vt:variant>
      <vt:variant>
        <vt:i4>14</vt:i4>
      </vt:variant>
    </vt:vector>
  </HeadingPairs>
  <TitlesOfParts>
    <vt:vector size="18" baseType="lpstr">
      <vt:lpstr>School to Work theme</vt:lpstr>
      <vt:lpstr>Stacking Data Chips theme</vt:lpstr>
      <vt:lpstr>Banner Blocks theme</vt:lpstr>
      <vt:lpstr>1_School to Work theme</vt:lpstr>
      <vt:lpstr>CCTS Transition Forum Day 3 Kick-Off</vt:lpstr>
      <vt:lpstr>Welcome to the final day!</vt:lpstr>
      <vt:lpstr>Alexandra Toney</vt:lpstr>
      <vt:lpstr>Secondary Transition</vt:lpstr>
      <vt:lpstr>Post-School Outcome Data</vt:lpstr>
      <vt:lpstr>Critical Interrelationship for Achieving Post-School Outcomes </vt:lpstr>
      <vt:lpstr>WAC 180-51-220 (4) High school and beyond plan. </vt:lpstr>
      <vt:lpstr>Transition Guidance to Add to your Toolbox</vt:lpstr>
      <vt:lpstr>Guidelines for Aligning High School &amp; Beyond Plans and IEP Transition Plans</vt:lpstr>
      <vt:lpstr>Thank you</vt:lpstr>
      <vt:lpstr>Logistics and Clock Hours</vt:lpstr>
      <vt:lpstr>Today’s Schedule – 6/29/2023</vt:lpstr>
      <vt:lpstr>Question:</vt:lpstr>
      <vt:lpstr>Special 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CCTS Transition Forum Day 1 Kick-Off</dc:title>
  <dc:creator>Shepherd, Jay</dc:creator>
  <cp:revision>1</cp:revision>
  <dcterms:created xsi:type="dcterms:W3CDTF">2023-04-12T18:31:18Z</dcterms:created>
  <dcterms:modified xsi:type="dcterms:W3CDTF">2023-05-16T21:02:51Z</dcterms:modified>
</cp:coreProperties>
</file>