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59" r:id="rId4"/>
    <p:sldMasterId id="2147483669" r:id="rId5"/>
    <p:sldMasterId id="2147483679" r:id="rId6"/>
    <p:sldMasterId id="2147483689" r:id="rId7"/>
    <p:sldMasterId id="2147483699" r:id="rId8"/>
  </p:sldMasterIdLst>
  <p:notesMasterIdLst>
    <p:notesMasterId r:id="rId24"/>
  </p:notesMasterIdLst>
  <p:sldIdLst>
    <p:sldId id="259" r:id="rId9"/>
    <p:sldId id="260" r:id="rId10"/>
    <p:sldId id="265" r:id="rId11"/>
    <p:sldId id="262" r:id="rId12"/>
    <p:sldId id="496" r:id="rId13"/>
    <p:sldId id="258" r:id="rId14"/>
    <p:sldId id="257" r:id="rId15"/>
    <p:sldId id="2076136297" r:id="rId16"/>
    <p:sldId id="497" r:id="rId17"/>
    <p:sldId id="264" r:id="rId18"/>
    <p:sldId id="2076136298" r:id="rId19"/>
    <p:sldId id="498" r:id="rId20"/>
    <p:sldId id="2076136296" r:id="rId21"/>
    <p:sldId id="2076136290" r:id="rId22"/>
    <p:sldId id="207613629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ay 2" id="{70301730-CC46-47D2-86E4-1CBDA3BFE16E}">
          <p14:sldIdLst>
            <p14:sldId id="259"/>
            <p14:sldId id="260"/>
            <p14:sldId id="265"/>
            <p14:sldId id="262"/>
            <p14:sldId id="496"/>
            <p14:sldId id="258"/>
            <p14:sldId id="257"/>
            <p14:sldId id="2076136297"/>
            <p14:sldId id="497"/>
            <p14:sldId id="264"/>
            <p14:sldId id="2076136298"/>
            <p14:sldId id="498"/>
            <p14:sldId id="2076136296"/>
            <p14:sldId id="2076136290"/>
            <p14:sldId id="207613629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8EE08B-A6AE-7831-F1B5-6C95B3F032AA}" name="Marcinek, Elaine" initials="ME" userId="S::marcinee@seattleu.edu::ada75f30-be48-4cee-bebd-06548c83bf7e" providerId="AD"/>
  <p188:author id="{1C6B639C-00FF-F5B5-2F97-5CB2C113CF8B}" name="Shepherd, Jay" initials="SJ" userId="S::shepherj@seattleu.edu::df5e62e7-901c-4a45-ba46-b727b414c8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 Shepherd" initials="JAY" lastIdx="2" clrIdx="0">
    <p:extLst>
      <p:ext uri="{19B8F6BF-5375-455C-9EA6-DF929625EA0E}">
        <p15:presenceInfo xmlns:p15="http://schemas.microsoft.com/office/powerpoint/2012/main" userId="Jay Shephe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FBFF"/>
    <a:srgbClr val="40C2A9"/>
    <a:srgbClr val="EACC79"/>
    <a:srgbClr val="EACD7A"/>
    <a:srgbClr val="FFE94C"/>
    <a:srgbClr val="FFE952"/>
    <a:srgbClr val="BAFF85"/>
    <a:srgbClr val="579B85"/>
    <a:srgbClr val="84FFC7"/>
    <a:srgbClr val="5C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19AA10-0962-44C1-802B-C0FEC3FF0DE3}" v="3" dt="2023-05-16T19:14:42.484"/>
    <p1510:client id="{F746DF12-EB0A-4274-98BC-E91CE8A42E78}" v="12" dt="2023-05-16T20:50:30.216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erd, Jay" userId="df5e62e7-901c-4a45-ba46-b727b414c81c" providerId="ADAL" clId="{F719AA10-0962-44C1-802B-C0FEC3FF0DE3}"/>
    <pc:docChg chg="undo custSel addSld delSld modSld delMainMaster delSection modSection">
      <pc:chgData name="Shepherd, Jay" userId="df5e62e7-901c-4a45-ba46-b727b414c81c" providerId="ADAL" clId="{F719AA10-0962-44C1-802B-C0FEC3FF0DE3}" dt="2023-05-16T19:17:20.463" v="168" actId="13244"/>
      <pc:docMkLst>
        <pc:docMk/>
      </pc:docMkLst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049785936" sldId="256"/>
        </pc:sldMkLst>
      </pc:sldChg>
      <pc:sldChg chg="modSp add del mod">
        <pc:chgData name="Shepherd, Jay" userId="df5e62e7-901c-4a45-ba46-b727b414c81c" providerId="ADAL" clId="{F719AA10-0962-44C1-802B-C0FEC3FF0DE3}" dt="2023-05-16T19:17:08.932" v="165" actId="13244"/>
        <pc:sldMkLst>
          <pc:docMk/>
          <pc:sldMk cId="354730725" sldId="257"/>
        </pc:sldMkLst>
        <pc:spChg chg="ord">
          <ac:chgData name="Shepherd, Jay" userId="df5e62e7-901c-4a45-ba46-b727b414c81c" providerId="ADAL" clId="{F719AA10-0962-44C1-802B-C0FEC3FF0DE3}" dt="2023-05-16T19:17:04.929" v="164" actId="13244"/>
          <ac:spMkLst>
            <pc:docMk/>
            <pc:sldMk cId="354730725" sldId="257"/>
            <ac:spMk id="4" creationId="{C029795A-F787-A44D-E2D5-3F8B65797B0A}"/>
          </ac:spMkLst>
        </pc:spChg>
        <pc:spChg chg="ord">
          <ac:chgData name="Shepherd, Jay" userId="df5e62e7-901c-4a45-ba46-b727b414c81c" providerId="ADAL" clId="{F719AA10-0962-44C1-802B-C0FEC3FF0DE3}" dt="2023-05-16T19:17:08.932" v="165" actId="13244"/>
          <ac:spMkLst>
            <pc:docMk/>
            <pc:sldMk cId="354730725" sldId="257"/>
            <ac:spMk id="5" creationId="{867F3FC6-EA52-A407-F3D4-8078CBBA9DE3}"/>
          </ac:spMkLst>
        </pc:spChg>
        <pc:picChg chg="mod">
          <ac:chgData name="Shepherd, Jay" userId="df5e62e7-901c-4a45-ba46-b727b414c81c" providerId="ADAL" clId="{F719AA10-0962-44C1-802B-C0FEC3FF0DE3}" dt="2023-05-16T19:16:40.699" v="159" actId="962"/>
          <ac:picMkLst>
            <pc:docMk/>
            <pc:sldMk cId="354730725" sldId="257"/>
            <ac:picMk id="7" creationId="{67838708-3A7A-FB25-EAB3-6970779B9349}"/>
          </ac:picMkLst>
        </pc:picChg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3231808749" sldId="258"/>
        </pc:sldMkLst>
      </pc:sldChg>
      <pc:sldChg chg="modSp mod">
        <pc:chgData name="Shepherd, Jay" userId="df5e62e7-901c-4a45-ba46-b727b414c81c" providerId="ADAL" clId="{F719AA10-0962-44C1-802B-C0FEC3FF0DE3}" dt="2023-05-16T19:11:43.090" v="11" actId="20577"/>
        <pc:sldMkLst>
          <pc:docMk/>
          <pc:sldMk cId="923478536" sldId="260"/>
        </pc:sldMkLst>
        <pc:spChg chg="mod">
          <ac:chgData name="Shepherd, Jay" userId="df5e62e7-901c-4a45-ba46-b727b414c81c" providerId="ADAL" clId="{F719AA10-0962-44C1-802B-C0FEC3FF0DE3}" dt="2023-05-16T19:11:43.090" v="11" actId="20577"/>
          <ac:spMkLst>
            <pc:docMk/>
            <pc:sldMk cId="923478536" sldId="260"/>
            <ac:spMk id="3" creationId="{48C4D8B4-8C08-7503-A8A4-A17CB2DDD505}"/>
          </ac:spMkLst>
        </pc:spChg>
      </pc:sldChg>
      <pc:sldChg chg="modSp add del mod">
        <pc:chgData name="Shepherd, Jay" userId="df5e62e7-901c-4a45-ba46-b727b414c81c" providerId="ADAL" clId="{F719AA10-0962-44C1-802B-C0FEC3FF0DE3}" dt="2023-05-16T19:17:00.825" v="163" actId="13244"/>
        <pc:sldMkLst>
          <pc:docMk/>
          <pc:sldMk cId="2507810159" sldId="262"/>
        </pc:sldMkLst>
        <pc:spChg chg="ord">
          <ac:chgData name="Shepherd, Jay" userId="df5e62e7-901c-4a45-ba46-b727b414c81c" providerId="ADAL" clId="{F719AA10-0962-44C1-802B-C0FEC3FF0DE3}" dt="2023-05-16T19:16:57.971" v="162" actId="13244"/>
          <ac:spMkLst>
            <pc:docMk/>
            <pc:sldMk cId="2507810159" sldId="262"/>
            <ac:spMk id="4" creationId="{3F5D52DD-1AE8-03E0-87F4-96B936DBAE33}"/>
          </ac:spMkLst>
        </pc:spChg>
        <pc:spChg chg="ord">
          <ac:chgData name="Shepherd, Jay" userId="df5e62e7-901c-4a45-ba46-b727b414c81c" providerId="ADAL" clId="{F719AA10-0962-44C1-802B-C0FEC3FF0DE3}" dt="2023-05-16T19:17:00.825" v="163" actId="13244"/>
          <ac:spMkLst>
            <pc:docMk/>
            <pc:sldMk cId="2507810159" sldId="262"/>
            <ac:spMk id="6" creationId="{451DA326-64C1-35C5-4730-E0A9BBD756A7}"/>
          </ac:spMkLst>
        </pc:spChg>
      </pc:sldChg>
      <pc:sldChg chg="del">
        <pc:chgData name="Shepherd, Jay" userId="df5e62e7-901c-4a45-ba46-b727b414c81c" providerId="ADAL" clId="{F719AA10-0962-44C1-802B-C0FEC3FF0DE3}" dt="2023-05-12T19:26:32.606" v="1" actId="18676"/>
        <pc:sldMkLst>
          <pc:docMk/>
          <pc:sldMk cId="1309103925" sldId="263"/>
        </pc:sldMkLst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215906520" sldId="264"/>
        </pc:sldMkLst>
      </pc:sldChg>
      <pc:sldChg chg="delSp modSp mod chgLayout modNotesTx">
        <pc:chgData name="Shepherd, Jay" userId="df5e62e7-901c-4a45-ba46-b727b414c81c" providerId="ADAL" clId="{F719AA10-0962-44C1-802B-C0FEC3FF0DE3}" dt="2023-05-16T19:16:50.454" v="161" actId="13244"/>
        <pc:sldMkLst>
          <pc:docMk/>
          <pc:sldMk cId="4115837391" sldId="265"/>
        </pc:sldMkLst>
        <pc:spChg chg="mod ord">
          <ac:chgData name="Shepherd, Jay" userId="df5e62e7-901c-4a45-ba46-b727b414c81c" providerId="ADAL" clId="{F719AA10-0962-44C1-802B-C0FEC3FF0DE3}" dt="2023-05-16T19:16:50.454" v="161" actId="13244"/>
          <ac:spMkLst>
            <pc:docMk/>
            <pc:sldMk cId="4115837391" sldId="265"/>
            <ac:spMk id="2" creationId="{10C84115-DE8B-D0F3-0DCD-6E7C5024695C}"/>
          </ac:spMkLst>
        </pc:spChg>
        <pc:spChg chg="mod ord">
          <ac:chgData name="Shepherd, Jay" userId="df5e62e7-901c-4a45-ba46-b727b414c81c" providerId="ADAL" clId="{F719AA10-0962-44C1-802B-C0FEC3FF0DE3}" dt="2023-05-16T19:16:49.149" v="160" actId="13244"/>
          <ac:spMkLst>
            <pc:docMk/>
            <pc:sldMk cId="4115837391" sldId="265"/>
            <ac:spMk id="3" creationId="{06087F30-8FF4-BA18-55E4-E0268AFF1AB1}"/>
          </ac:spMkLst>
        </pc:spChg>
        <pc:spChg chg="mod ord">
          <ac:chgData name="Shepherd, Jay" userId="df5e62e7-901c-4a45-ba46-b727b414c81c" providerId="ADAL" clId="{F719AA10-0962-44C1-802B-C0FEC3FF0DE3}" dt="2023-05-16T19:11:21.091" v="4" actId="700"/>
          <ac:spMkLst>
            <pc:docMk/>
            <pc:sldMk cId="4115837391" sldId="265"/>
            <ac:spMk id="4" creationId="{C1F30D09-0EE4-877A-C3F6-802A093412EE}"/>
          </ac:spMkLst>
        </pc:spChg>
        <pc:spChg chg="del">
          <ac:chgData name="Shepherd, Jay" userId="df5e62e7-901c-4a45-ba46-b727b414c81c" providerId="ADAL" clId="{F719AA10-0962-44C1-802B-C0FEC3FF0DE3}" dt="2023-05-16T19:11:14.093" v="2" actId="478"/>
          <ac:spMkLst>
            <pc:docMk/>
            <pc:sldMk cId="4115837391" sldId="265"/>
            <ac:spMk id="7" creationId="{BD5C7420-2344-D062-F080-5C8C29099546}"/>
          </ac:spMkLst>
        </pc:spChg>
        <pc:spChg chg="del">
          <ac:chgData name="Shepherd, Jay" userId="df5e62e7-901c-4a45-ba46-b727b414c81c" providerId="ADAL" clId="{F719AA10-0962-44C1-802B-C0FEC3FF0DE3}" dt="2023-05-16T19:11:15.829" v="3" actId="478"/>
          <ac:spMkLst>
            <pc:docMk/>
            <pc:sldMk cId="4115837391" sldId="265"/>
            <ac:spMk id="8" creationId="{D3CBCE28-14E8-B9A5-8D45-99C1D48752FB}"/>
          </ac:spMkLst>
        </pc:spChg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0" sldId="280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0" sldId="284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0" sldId="285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2024328356" sldId="294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979082058" sldId="389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905114431" sldId="399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8281947" sldId="420"/>
        </pc:sldMkLst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1596998704" sldId="496"/>
        </pc:sldMkLst>
      </pc:sldChg>
      <pc:sldChg chg="modSp add del mod">
        <pc:chgData name="Shepherd, Jay" userId="df5e62e7-901c-4a45-ba46-b727b414c81c" providerId="ADAL" clId="{F719AA10-0962-44C1-802B-C0FEC3FF0DE3}" dt="2023-05-16T19:17:16.917" v="167" actId="13244"/>
        <pc:sldMkLst>
          <pc:docMk/>
          <pc:sldMk cId="478091912" sldId="497"/>
        </pc:sldMkLst>
        <pc:spChg chg="ord">
          <ac:chgData name="Shepherd, Jay" userId="df5e62e7-901c-4a45-ba46-b727b414c81c" providerId="ADAL" clId="{F719AA10-0962-44C1-802B-C0FEC3FF0DE3}" dt="2023-05-16T19:17:16.917" v="167" actId="13244"/>
          <ac:spMkLst>
            <pc:docMk/>
            <pc:sldMk cId="478091912" sldId="497"/>
            <ac:spMk id="4" creationId="{7BD7B23D-7749-247F-973B-D2237BCC18DC}"/>
          </ac:spMkLst>
        </pc:spChg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870095722" sldId="498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2739660199" sldId="760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225399401" sldId="783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519529909" sldId="784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100950671" sldId="786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207507545" sldId="788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645515353" sldId="790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902859330" sldId="791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43103127" sldId="792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140346678" sldId="1346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2569904964" sldId="1348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004787715" sldId="1349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549828043" sldId="1350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097724930" sldId="1351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57646286" sldId="1352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97441353" sldId="1353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52666237" sldId="1354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4156980817" sldId="2076136286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89232004" sldId="2076136287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495969689" sldId="2076136288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3579108062" sldId="2076136289"/>
        </pc:sldMkLst>
      </pc:sldChg>
      <pc:sldChg chg="modSp mod">
        <pc:chgData name="Shepherd, Jay" userId="df5e62e7-901c-4a45-ba46-b727b414c81c" providerId="ADAL" clId="{F719AA10-0962-44C1-802B-C0FEC3FF0DE3}" dt="2023-05-16T19:12:04.246" v="15" actId="20577"/>
        <pc:sldMkLst>
          <pc:docMk/>
          <pc:sldMk cId="1929890238" sldId="2076136290"/>
        </pc:sldMkLst>
        <pc:graphicFrameChg chg="modGraphic">
          <ac:chgData name="Shepherd, Jay" userId="df5e62e7-901c-4a45-ba46-b727b414c81c" providerId="ADAL" clId="{F719AA10-0962-44C1-802B-C0FEC3FF0DE3}" dt="2023-05-16T19:12:04.246" v="15" actId="20577"/>
          <ac:graphicFrameMkLst>
            <pc:docMk/>
            <pc:sldMk cId="1929890238" sldId="2076136290"/>
            <ac:graphicFrameMk id="6" creationId="{3C404480-2104-7228-1B60-33B501432848}"/>
          </ac:graphicFrameMkLst>
        </pc:graphicFrameChg>
      </pc:sldChg>
      <pc:sldChg chg="del">
        <pc:chgData name="Shepherd, Jay" userId="df5e62e7-901c-4a45-ba46-b727b414c81c" providerId="ADAL" clId="{F719AA10-0962-44C1-802B-C0FEC3FF0DE3}" dt="2023-05-12T19:26:32.606" v="1" actId="18676"/>
        <pc:sldMkLst>
          <pc:docMk/>
          <pc:sldMk cId="2938268334" sldId="2076136291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1280024432" sldId="2076136292"/>
        </pc:sldMkLst>
      </pc:sldChg>
      <pc:sldChg chg="del">
        <pc:chgData name="Shepherd, Jay" userId="df5e62e7-901c-4a45-ba46-b727b414c81c" providerId="ADAL" clId="{F719AA10-0962-44C1-802B-C0FEC3FF0DE3}" dt="2023-05-12T19:26:32.606" v="1" actId="18676"/>
        <pc:sldMkLst>
          <pc:docMk/>
          <pc:sldMk cId="1645390047" sldId="2076136294"/>
        </pc:sldMkLst>
      </pc:sldChg>
      <pc:sldChg chg="del">
        <pc:chgData name="Shepherd, Jay" userId="df5e62e7-901c-4a45-ba46-b727b414c81c" providerId="ADAL" clId="{F719AA10-0962-44C1-802B-C0FEC3FF0DE3}" dt="2023-05-12T19:26:32.606" v="1" actId="18676"/>
        <pc:sldMkLst>
          <pc:docMk/>
          <pc:sldMk cId="2857767214" sldId="2076136295"/>
        </pc:sldMkLst>
      </pc:sldChg>
      <pc:sldChg chg="del">
        <pc:chgData name="Shepherd, Jay" userId="df5e62e7-901c-4a45-ba46-b727b414c81c" providerId="ADAL" clId="{F719AA10-0962-44C1-802B-C0FEC3FF0DE3}" dt="2023-05-12T19:26:32.606" v="1" actId="18676"/>
        <pc:sldMkLst>
          <pc:docMk/>
          <pc:sldMk cId="444836626" sldId="2076136297"/>
        </pc:sldMkLst>
      </pc:sldChg>
      <pc:sldChg chg="modSp mod">
        <pc:chgData name="Shepherd, Jay" userId="df5e62e7-901c-4a45-ba46-b727b414c81c" providerId="ADAL" clId="{F719AA10-0962-44C1-802B-C0FEC3FF0DE3}" dt="2023-05-16T19:17:12.478" v="166" actId="13244"/>
        <pc:sldMkLst>
          <pc:docMk/>
          <pc:sldMk cId="874661666" sldId="2076136297"/>
        </pc:sldMkLst>
        <pc:spChg chg="ord">
          <ac:chgData name="Shepherd, Jay" userId="df5e62e7-901c-4a45-ba46-b727b414c81c" providerId="ADAL" clId="{F719AA10-0962-44C1-802B-C0FEC3FF0DE3}" dt="2023-05-16T19:17:12.478" v="166" actId="13244"/>
          <ac:spMkLst>
            <pc:docMk/>
            <pc:sldMk cId="874661666" sldId="2076136297"/>
            <ac:spMk id="2" creationId="{10C84115-DE8B-D0F3-0DCD-6E7C5024695C}"/>
          </ac:spMkLst>
        </pc:spChg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2421989160" sldId="2076136297"/>
        </pc:sldMkLst>
      </pc:sldChg>
      <pc:sldChg chg="modSp mod">
        <pc:chgData name="Shepherd, Jay" userId="df5e62e7-901c-4a45-ba46-b727b414c81c" providerId="ADAL" clId="{F719AA10-0962-44C1-802B-C0FEC3FF0DE3}" dt="2023-05-16T19:17:20.463" v="168" actId="13244"/>
        <pc:sldMkLst>
          <pc:docMk/>
          <pc:sldMk cId="361924910" sldId="2076136298"/>
        </pc:sldMkLst>
        <pc:spChg chg="ord">
          <ac:chgData name="Shepherd, Jay" userId="df5e62e7-901c-4a45-ba46-b727b414c81c" providerId="ADAL" clId="{F719AA10-0962-44C1-802B-C0FEC3FF0DE3}" dt="2023-05-16T19:17:20.463" v="168" actId="13244"/>
          <ac:spMkLst>
            <pc:docMk/>
            <pc:sldMk cId="361924910" sldId="2076136298"/>
            <ac:spMk id="4" creationId="{85F8C4A4-8022-731D-6842-E49C469A2743}"/>
          </ac:spMkLst>
        </pc:spChg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2406443790" sldId="2076136298"/>
        </pc:sldMkLst>
      </pc:sldChg>
      <pc:sldChg chg="add del">
        <pc:chgData name="Shepherd, Jay" userId="df5e62e7-901c-4a45-ba46-b727b414c81c" providerId="ADAL" clId="{F719AA10-0962-44C1-802B-C0FEC3FF0DE3}" dt="2023-05-16T19:14:35.140" v="17"/>
        <pc:sldMkLst>
          <pc:docMk/>
          <pc:sldMk cId="4194734052" sldId="2076136298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0" sldId="2076136299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59787129" sldId="2076136300"/>
        </pc:sldMkLst>
      </pc:sldChg>
      <pc:sldChg chg="del">
        <pc:chgData name="Shepherd, Jay" userId="df5e62e7-901c-4a45-ba46-b727b414c81c" providerId="ADAL" clId="{F719AA10-0962-44C1-802B-C0FEC3FF0DE3}" dt="2023-05-12T19:26:28.114" v="0" actId="18676"/>
        <pc:sldMkLst>
          <pc:docMk/>
          <pc:sldMk cId="702445776" sldId="2076136301"/>
        </pc:sldMkLst>
      </pc:sldChg>
      <pc:sldMasterChg chg="del delSldLayout">
        <pc:chgData name="Shepherd, Jay" userId="df5e62e7-901c-4a45-ba46-b727b414c81c" providerId="ADAL" clId="{F719AA10-0962-44C1-802B-C0FEC3FF0DE3}" dt="2023-05-12T19:26:28.114" v="0" actId="18676"/>
        <pc:sldMasterMkLst>
          <pc:docMk/>
          <pc:sldMasterMk cId="2591380884" sldId="2147483679"/>
        </pc:sldMasterMkLst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640359644" sldId="2147483680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116027575" sldId="2147483681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827644191" sldId="2147483682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951881025" sldId="2147483683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675567959" sldId="2147483684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633189592" sldId="2147483685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403582497" sldId="2147483686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3502807086" sldId="2147483687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686856330" sldId="2147483688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813997444" sldId="2147483689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272658771" sldId="2147483690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309206531" sldId="2147483691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1176186014" sldId="2147483692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3567771047" sldId="2147483693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4054279575" sldId="2147483694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2449253910" sldId="2147483695"/>
          </pc:sldLayoutMkLst>
        </pc:sldLayoutChg>
        <pc:sldLayoutChg chg="del">
          <pc:chgData name="Shepherd, Jay" userId="df5e62e7-901c-4a45-ba46-b727b414c81c" providerId="ADAL" clId="{F719AA10-0962-44C1-802B-C0FEC3FF0DE3}" dt="2023-05-12T19:26:28.114" v="0" actId="18676"/>
          <pc:sldLayoutMkLst>
            <pc:docMk/>
            <pc:sldMasterMk cId="2591380884" sldId="2147483679"/>
            <pc:sldLayoutMk cId="949695562" sldId="2147483696"/>
          </pc:sldLayoutMkLst>
        </pc:sldLayoutChg>
      </pc:sldMasterChg>
    </pc:docChg>
  </pc:docChgLst>
  <pc:docChgLst>
    <pc:chgData name="Shoots, Julia" userId="fe06f7ec-243c-4dfd-972a-5ff3ab54b9e6" providerId="ADAL" clId="{83B7290A-FE8C-40B2-9A2F-101B4FDC9755}"/>
    <pc:docChg chg="modSld">
      <pc:chgData name="Shoots, Julia" userId="fe06f7ec-243c-4dfd-972a-5ff3ab54b9e6" providerId="ADAL" clId="{83B7290A-FE8C-40B2-9A2F-101B4FDC9755}" dt="2023-05-11T21:00:04.121" v="24" actId="20577"/>
      <pc:docMkLst>
        <pc:docMk/>
      </pc:docMkLst>
      <pc:sldChg chg="modNotesTx">
        <pc:chgData name="Shoots, Julia" userId="fe06f7ec-243c-4dfd-972a-5ff3ab54b9e6" providerId="ADAL" clId="{83B7290A-FE8C-40B2-9A2F-101B4FDC9755}" dt="2023-05-11T20:57:29.052" v="6" actId="20577"/>
        <pc:sldMkLst>
          <pc:docMk/>
          <pc:sldMk cId="3579108062" sldId="2076136289"/>
        </pc:sldMkLst>
      </pc:sldChg>
      <pc:sldChg chg="modNotesTx">
        <pc:chgData name="Shoots, Julia" userId="fe06f7ec-243c-4dfd-972a-5ff3ab54b9e6" providerId="ADAL" clId="{83B7290A-FE8C-40B2-9A2F-101B4FDC9755}" dt="2023-05-11T20:58:01.264" v="15" actId="20577"/>
        <pc:sldMkLst>
          <pc:docMk/>
          <pc:sldMk cId="1929890238" sldId="2076136290"/>
        </pc:sldMkLst>
      </pc:sldChg>
      <pc:sldChg chg="modNotesTx">
        <pc:chgData name="Shoots, Julia" userId="fe06f7ec-243c-4dfd-972a-5ff3ab54b9e6" providerId="ADAL" clId="{83B7290A-FE8C-40B2-9A2F-101B4FDC9755}" dt="2023-05-11T21:00:04.121" v="24" actId="20577"/>
        <pc:sldMkLst>
          <pc:docMk/>
          <pc:sldMk cId="2938268334" sldId="2076136291"/>
        </pc:sldMkLst>
      </pc:sldChg>
    </pc:docChg>
  </pc:docChgLst>
  <pc:docChgLst>
    <pc:chgData name="Johnson, Cinda" userId="c388f3e6-d3b8-463b-9e8e-d28f0898f861" providerId="ADAL" clId="{2D7A1F24-AD7E-4073-BD2D-973AF9F823E0}"/>
    <pc:docChg chg="custSel modSld">
      <pc:chgData name="Johnson, Cinda" userId="c388f3e6-d3b8-463b-9e8e-d28f0898f861" providerId="ADAL" clId="{2D7A1F24-AD7E-4073-BD2D-973AF9F823E0}" dt="2023-05-12T17:37:21.914" v="1330" actId="1036"/>
      <pc:docMkLst>
        <pc:docMk/>
      </pc:docMkLst>
      <pc:sldChg chg="modNotesTx">
        <pc:chgData name="Johnson, Cinda" userId="c388f3e6-d3b8-463b-9e8e-d28f0898f861" providerId="ADAL" clId="{2D7A1F24-AD7E-4073-BD2D-973AF9F823E0}" dt="2023-05-11T19:36:54.255" v="3" actId="20577"/>
        <pc:sldMkLst>
          <pc:docMk/>
          <pc:sldMk cId="354730725" sldId="257"/>
        </pc:sldMkLst>
      </pc:sldChg>
      <pc:sldChg chg="modNotesTx">
        <pc:chgData name="Johnson, Cinda" userId="c388f3e6-d3b8-463b-9e8e-d28f0898f861" providerId="ADAL" clId="{2D7A1F24-AD7E-4073-BD2D-973AF9F823E0}" dt="2023-05-11T19:46:21.701" v="280" actId="20577"/>
        <pc:sldMkLst>
          <pc:docMk/>
          <pc:sldMk cId="3231808749" sldId="258"/>
        </pc:sldMkLst>
      </pc:sldChg>
      <pc:sldChg chg="modNotesTx">
        <pc:chgData name="Johnson, Cinda" userId="c388f3e6-d3b8-463b-9e8e-d28f0898f861" providerId="ADAL" clId="{2D7A1F24-AD7E-4073-BD2D-973AF9F823E0}" dt="2023-05-11T19:49:24.878" v="403" actId="20577"/>
        <pc:sldMkLst>
          <pc:docMk/>
          <pc:sldMk cId="923478536" sldId="260"/>
        </pc:sldMkLst>
      </pc:sldChg>
      <pc:sldChg chg="modNotesTx">
        <pc:chgData name="Johnson, Cinda" userId="c388f3e6-d3b8-463b-9e8e-d28f0898f861" providerId="ADAL" clId="{2D7A1F24-AD7E-4073-BD2D-973AF9F823E0}" dt="2023-05-11T19:56:06.229" v="559" actId="20577"/>
        <pc:sldMkLst>
          <pc:docMk/>
          <pc:sldMk cId="1309103925" sldId="263"/>
        </pc:sldMkLst>
      </pc:sldChg>
      <pc:sldChg chg="modNotesTx">
        <pc:chgData name="Johnson, Cinda" userId="c388f3e6-d3b8-463b-9e8e-d28f0898f861" providerId="ADAL" clId="{2D7A1F24-AD7E-4073-BD2D-973AF9F823E0}" dt="2023-05-11T19:58:04.969" v="828" actId="20577"/>
        <pc:sldMkLst>
          <pc:docMk/>
          <pc:sldMk cId="215906520" sldId="264"/>
        </pc:sldMkLst>
      </pc:sldChg>
      <pc:sldChg chg="modNotesTx">
        <pc:chgData name="Johnson, Cinda" userId="c388f3e6-d3b8-463b-9e8e-d28f0898f861" providerId="ADAL" clId="{2D7A1F24-AD7E-4073-BD2D-973AF9F823E0}" dt="2023-05-11T19:50:37.035" v="509" actId="20577"/>
        <pc:sldMkLst>
          <pc:docMk/>
          <pc:sldMk cId="4115837391" sldId="265"/>
        </pc:sldMkLst>
      </pc:sldChg>
      <pc:sldChg chg="modNotesTx">
        <pc:chgData name="Johnson, Cinda" userId="c388f3e6-d3b8-463b-9e8e-d28f0898f861" providerId="ADAL" clId="{2D7A1F24-AD7E-4073-BD2D-973AF9F823E0}" dt="2023-05-11T19:48:48.343" v="395" actId="20577"/>
        <pc:sldMkLst>
          <pc:docMk/>
          <pc:sldMk cId="1280024432" sldId="2076136292"/>
        </pc:sldMkLst>
      </pc:sldChg>
      <pc:sldChg chg="modNotes modNotesTx">
        <pc:chgData name="Johnson, Cinda" userId="c388f3e6-d3b8-463b-9e8e-d28f0898f861" providerId="ADAL" clId="{2D7A1F24-AD7E-4073-BD2D-973AF9F823E0}" dt="2023-05-12T17:31:47.229" v="1329" actId="20577"/>
        <pc:sldMkLst>
          <pc:docMk/>
          <pc:sldMk cId="2423780515" sldId="2076136293"/>
        </pc:sldMkLst>
      </pc:sldChg>
      <pc:sldChg chg="modNotes modNotesTx">
        <pc:chgData name="Johnson, Cinda" userId="c388f3e6-d3b8-463b-9e8e-d28f0898f861" providerId="ADAL" clId="{2D7A1F24-AD7E-4073-BD2D-973AF9F823E0}" dt="2023-05-12T17:37:21.914" v="1330" actId="1036"/>
        <pc:sldMkLst>
          <pc:docMk/>
          <pc:sldMk cId="1645390047" sldId="2076136294"/>
        </pc:sldMkLst>
      </pc:sldChg>
      <pc:sldChg chg="modNotesTx">
        <pc:chgData name="Johnson, Cinda" userId="c388f3e6-d3b8-463b-9e8e-d28f0898f861" providerId="ADAL" clId="{2D7A1F24-AD7E-4073-BD2D-973AF9F823E0}" dt="2023-05-11T20:02:32.462" v="1309" actId="20577"/>
        <pc:sldMkLst>
          <pc:docMk/>
          <pc:sldMk cId="2857767214" sldId="2076136295"/>
        </pc:sldMkLst>
      </pc:sldChg>
    </pc:docChg>
  </pc:docChgLst>
  <pc:docChgLst>
    <pc:chgData name="Marcinek, Elaine" userId="ada75f30-be48-4cee-bebd-06548c83bf7e" providerId="ADAL" clId="{F746DF12-EB0A-4274-98BC-E91CE8A42E78}"/>
    <pc:docChg chg="modSld">
      <pc:chgData name="Marcinek, Elaine" userId="ada75f30-be48-4cee-bebd-06548c83bf7e" providerId="ADAL" clId="{F746DF12-EB0A-4274-98BC-E91CE8A42E78}" dt="2023-05-16T20:50:30.216" v="11" actId="20577"/>
      <pc:docMkLst>
        <pc:docMk/>
      </pc:docMkLst>
      <pc:sldChg chg="modNotesTx">
        <pc:chgData name="Marcinek, Elaine" userId="ada75f30-be48-4cee-bebd-06548c83bf7e" providerId="ADAL" clId="{F746DF12-EB0A-4274-98BC-E91CE8A42E78}" dt="2023-05-16T20:50:30.216" v="11" actId="20577"/>
        <pc:sldMkLst>
          <pc:docMk/>
          <pc:sldMk cId="3402378" sldId="2076136296"/>
        </pc:sldMkLst>
      </pc:sldChg>
    </pc:docChg>
  </pc:docChgLst>
  <pc:docChgLst>
    <pc:chgData name="Marcinek, Elaine" userId="ada75f30-be48-4cee-bebd-06548c83bf7e" providerId="ADAL" clId="{0273CA36-6F51-4DBD-9E69-01BA24D9F21F}"/>
    <pc:docChg chg="custSel modSld">
      <pc:chgData name="Marcinek, Elaine" userId="ada75f30-be48-4cee-bebd-06548c83bf7e" providerId="ADAL" clId="{0273CA36-6F51-4DBD-9E69-01BA24D9F21F}" dt="2023-05-12T17:30:11.811" v="1692" actId="20577"/>
      <pc:docMkLst>
        <pc:docMk/>
      </pc:docMkLst>
      <pc:sldChg chg="modNotesTx">
        <pc:chgData name="Marcinek, Elaine" userId="ada75f30-be48-4cee-bebd-06548c83bf7e" providerId="ADAL" clId="{0273CA36-6F51-4DBD-9E69-01BA24D9F21F}" dt="2023-05-12T17:27:37.012" v="1681" actId="20577"/>
        <pc:sldMkLst>
          <pc:docMk/>
          <pc:sldMk cId="923478536" sldId="260"/>
        </pc:sldMkLst>
      </pc:sldChg>
      <pc:sldChg chg="modNotesTx">
        <pc:chgData name="Marcinek, Elaine" userId="ada75f30-be48-4cee-bebd-06548c83bf7e" providerId="ADAL" clId="{0273CA36-6F51-4DBD-9E69-01BA24D9F21F}" dt="2023-05-09T21:23:25.420" v="46" actId="20577"/>
        <pc:sldMkLst>
          <pc:docMk/>
          <pc:sldMk cId="1309103925" sldId="263"/>
        </pc:sldMkLst>
      </pc:sldChg>
      <pc:sldChg chg="modNotesTx">
        <pc:chgData name="Marcinek, Elaine" userId="ada75f30-be48-4cee-bebd-06548c83bf7e" providerId="ADAL" clId="{0273CA36-6F51-4DBD-9E69-01BA24D9F21F}" dt="2023-05-09T21:25:47.832" v="101" actId="20577"/>
        <pc:sldMkLst>
          <pc:docMk/>
          <pc:sldMk cId="4156980817" sldId="2076136286"/>
        </pc:sldMkLst>
      </pc:sldChg>
      <pc:sldChg chg="modNotesTx">
        <pc:chgData name="Marcinek, Elaine" userId="ada75f30-be48-4cee-bebd-06548c83bf7e" providerId="ADAL" clId="{0273CA36-6F51-4DBD-9E69-01BA24D9F21F}" dt="2023-05-09T21:19:24.833" v="3" actId="313"/>
        <pc:sldMkLst>
          <pc:docMk/>
          <pc:sldMk cId="389232004" sldId="2076136287"/>
        </pc:sldMkLst>
      </pc:sldChg>
      <pc:sldChg chg="addCm modCm">
        <pc:chgData name="Marcinek, Elaine" userId="ada75f30-be48-4cee-bebd-06548c83bf7e" providerId="ADAL" clId="{0273CA36-6F51-4DBD-9E69-01BA24D9F21F}" dt="2023-05-09T19:23:33.632" v="1"/>
        <pc:sldMkLst>
          <pc:docMk/>
          <pc:sldMk cId="3579108062" sldId="2076136289"/>
        </pc:sldMkLst>
      </pc:sldChg>
      <pc:sldChg chg="modNotesTx">
        <pc:chgData name="Marcinek, Elaine" userId="ada75f30-be48-4cee-bebd-06548c83bf7e" providerId="ADAL" clId="{0273CA36-6F51-4DBD-9E69-01BA24D9F21F}" dt="2023-05-12T17:30:11.811" v="1692" actId="20577"/>
        <pc:sldMkLst>
          <pc:docMk/>
          <pc:sldMk cId="1929890238" sldId="2076136290"/>
        </pc:sldMkLst>
      </pc:sldChg>
      <pc:sldChg chg="modNotesTx">
        <pc:chgData name="Marcinek, Elaine" userId="ada75f30-be48-4cee-bebd-06548c83bf7e" providerId="ADAL" clId="{0273CA36-6F51-4DBD-9E69-01BA24D9F21F}" dt="2023-05-09T21:22:16.092" v="42" actId="20577"/>
        <pc:sldMkLst>
          <pc:docMk/>
          <pc:sldMk cId="2938268334" sldId="2076136291"/>
        </pc:sldMkLst>
      </pc:sldChg>
      <pc:sldChg chg="modNotesTx">
        <pc:chgData name="Marcinek, Elaine" userId="ada75f30-be48-4cee-bebd-06548c83bf7e" providerId="ADAL" clId="{0273CA36-6F51-4DBD-9E69-01BA24D9F21F}" dt="2023-05-12T17:20:46.452" v="1676" actId="6549"/>
        <pc:sldMkLst>
          <pc:docMk/>
          <pc:sldMk cId="2406443790" sldId="2076136298"/>
        </pc:sldMkLst>
      </pc:sldChg>
    </pc:docChg>
  </pc:docChgLst>
  <pc:docChgLst>
    <pc:chgData name="Shepherd, Jay" userId="df5e62e7-901c-4a45-ba46-b727b414c81c" providerId="ADAL" clId="{0B68DE7A-A70D-47E8-B310-81F66588E5C6}"/>
    <pc:docChg chg="undo custSel addSld delSld modSld sldOrd modSection">
      <pc:chgData name="Shepherd, Jay" userId="df5e62e7-901c-4a45-ba46-b727b414c81c" providerId="ADAL" clId="{0B68DE7A-A70D-47E8-B310-81F66588E5C6}" dt="2023-05-12T18:46:22.138" v="12183" actId="20577"/>
      <pc:docMkLst>
        <pc:docMk/>
      </pc:docMkLst>
      <pc:sldChg chg="modNotesTx">
        <pc:chgData name="Shepherd, Jay" userId="df5e62e7-901c-4a45-ba46-b727b414c81c" providerId="ADAL" clId="{0B68DE7A-A70D-47E8-B310-81F66588E5C6}" dt="2023-05-08T21:42:12.184" v="2339" actId="20577"/>
        <pc:sldMkLst>
          <pc:docMk/>
          <pc:sldMk cId="1049785936" sldId="256"/>
        </pc:sldMkLst>
      </pc:sldChg>
      <pc:sldChg chg="modSp mod modNotesTx">
        <pc:chgData name="Shepherd, Jay" userId="df5e62e7-901c-4a45-ba46-b727b414c81c" providerId="ADAL" clId="{0B68DE7A-A70D-47E8-B310-81F66588E5C6}" dt="2023-05-11T17:39:57.395" v="8023" actId="20577"/>
        <pc:sldMkLst>
          <pc:docMk/>
          <pc:sldMk cId="354730725" sldId="257"/>
        </pc:sldMkLst>
        <pc:spChg chg="mod">
          <ac:chgData name="Shepherd, Jay" userId="df5e62e7-901c-4a45-ba46-b727b414c81c" providerId="ADAL" clId="{0B68DE7A-A70D-47E8-B310-81F66588E5C6}" dt="2023-05-11T17:39:57.395" v="8023" actId="20577"/>
          <ac:spMkLst>
            <pc:docMk/>
            <pc:sldMk cId="354730725" sldId="257"/>
            <ac:spMk id="3" creationId="{020E7A2B-458A-B46A-38E8-7A3F4A053BE7}"/>
          </ac:spMkLst>
        </pc:spChg>
      </pc:sldChg>
      <pc:sldChg chg="modSp mod modNotesTx">
        <pc:chgData name="Shepherd, Jay" userId="df5e62e7-901c-4a45-ba46-b727b414c81c" providerId="ADAL" clId="{0B68DE7A-A70D-47E8-B310-81F66588E5C6}" dt="2023-05-11T17:39:47.377" v="8015" actId="20577"/>
        <pc:sldMkLst>
          <pc:docMk/>
          <pc:sldMk cId="3231808749" sldId="258"/>
        </pc:sldMkLst>
        <pc:spChg chg="mod">
          <ac:chgData name="Shepherd, Jay" userId="df5e62e7-901c-4a45-ba46-b727b414c81c" providerId="ADAL" clId="{0B68DE7A-A70D-47E8-B310-81F66588E5C6}" dt="2023-05-11T17:39:43.186" v="8011" actId="255"/>
          <ac:spMkLst>
            <pc:docMk/>
            <pc:sldMk cId="3231808749" sldId="258"/>
            <ac:spMk id="2" creationId="{E5DED7AB-18AC-E091-C073-F24FDAAA78B0}"/>
          </ac:spMkLst>
        </pc:spChg>
        <pc:spChg chg="mod">
          <ac:chgData name="Shepherd, Jay" userId="df5e62e7-901c-4a45-ba46-b727b414c81c" providerId="ADAL" clId="{0B68DE7A-A70D-47E8-B310-81F66588E5C6}" dt="2023-05-11T16:00:08.066" v="7975" actId="20577"/>
          <ac:spMkLst>
            <pc:docMk/>
            <pc:sldMk cId="3231808749" sldId="258"/>
            <ac:spMk id="3" creationId="{697A8EEF-5879-EF86-18B2-51F84EA7E245}"/>
          </ac:spMkLst>
        </pc:spChg>
      </pc:sldChg>
      <pc:sldChg chg="modNotesTx">
        <pc:chgData name="Shepherd, Jay" userId="df5e62e7-901c-4a45-ba46-b727b414c81c" providerId="ADAL" clId="{0B68DE7A-A70D-47E8-B310-81F66588E5C6}" dt="2023-05-08T21:42:47.808" v="2400"/>
        <pc:sldMkLst>
          <pc:docMk/>
          <pc:sldMk cId="2526916835" sldId="259"/>
        </pc:sldMkLst>
      </pc:sldChg>
      <pc:sldChg chg="modSp mod modNotesTx">
        <pc:chgData name="Shepherd, Jay" userId="df5e62e7-901c-4a45-ba46-b727b414c81c" providerId="ADAL" clId="{0B68DE7A-A70D-47E8-B310-81F66588E5C6}" dt="2023-05-11T17:41:14.547" v="8041" actId="20577"/>
        <pc:sldMkLst>
          <pc:docMk/>
          <pc:sldMk cId="923478536" sldId="260"/>
        </pc:sldMkLst>
        <pc:spChg chg="mod">
          <ac:chgData name="Shepherd, Jay" userId="df5e62e7-901c-4a45-ba46-b727b414c81c" providerId="ADAL" clId="{0B68DE7A-A70D-47E8-B310-81F66588E5C6}" dt="2023-05-11T17:41:14.547" v="8041" actId="20577"/>
          <ac:spMkLst>
            <pc:docMk/>
            <pc:sldMk cId="923478536" sldId="260"/>
            <ac:spMk id="3" creationId="{48C4D8B4-8C08-7503-A8A4-A17CB2DDD505}"/>
          </ac:spMkLst>
        </pc:spChg>
      </pc:sldChg>
      <pc:sldChg chg="modNotesTx">
        <pc:chgData name="Shepherd, Jay" userId="df5e62e7-901c-4a45-ba46-b727b414c81c" providerId="ADAL" clId="{0B68DE7A-A70D-47E8-B310-81F66588E5C6}" dt="2023-05-08T21:43:06.082" v="2423"/>
        <pc:sldMkLst>
          <pc:docMk/>
          <pc:sldMk cId="2507810159" sldId="262"/>
        </pc:sldMkLst>
      </pc:sldChg>
      <pc:sldChg chg="modSp mod modNotesTx">
        <pc:chgData name="Shepherd, Jay" userId="df5e62e7-901c-4a45-ba46-b727b414c81c" providerId="ADAL" clId="{0B68DE7A-A70D-47E8-B310-81F66588E5C6}" dt="2023-05-11T17:42:22.043" v="8065" actId="20577"/>
        <pc:sldMkLst>
          <pc:docMk/>
          <pc:sldMk cId="1309103925" sldId="263"/>
        </pc:sldMkLst>
        <pc:spChg chg="mod">
          <ac:chgData name="Shepherd, Jay" userId="df5e62e7-901c-4a45-ba46-b727b414c81c" providerId="ADAL" clId="{0B68DE7A-A70D-47E8-B310-81F66588E5C6}" dt="2023-05-11T17:42:22.043" v="8065" actId="20577"/>
          <ac:spMkLst>
            <pc:docMk/>
            <pc:sldMk cId="1309103925" sldId="263"/>
            <ac:spMk id="7" creationId="{3EDFB4AA-A589-6560-D091-FB9224A51F4E}"/>
          </ac:spMkLst>
        </pc:spChg>
      </pc:sldChg>
      <pc:sldChg chg="modNotesTx">
        <pc:chgData name="Shepherd, Jay" userId="df5e62e7-901c-4a45-ba46-b727b414c81c" providerId="ADAL" clId="{0B68DE7A-A70D-47E8-B310-81F66588E5C6}" dt="2023-05-12T17:34:26.143" v="12158" actId="20577"/>
        <pc:sldMkLst>
          <pc:docMk/>
          <pc:sldMk cId="215906520" sldId="264"/>
        </pc:sldMkLst>
      </pc:sldChg>
      <pc:sldChg chg="modSp mod modNotesTx">
        <pc:chgData name="Shepherd, Jay" userId="df5e62e7-901c-4a45-ba46-b727b414c81c" providerId="ADAL" clId="{0B68DE7A-A70D-47E8-B310-81F66588E5C6}" dt="2023-05-11T17:41:52.777" v="8057" actId="20577"/>
        <pc:sldMkLst>
          <pc:docMk/>
          <pc:sldMk cId="4115837391" sldId="265"/>
        </pc:sldMkLst>
        <pc:spChg chg="mod">
          <ac:chgData name="Shepherd, Jay" userId="df5e62e7-901c-4a45-ba46-b727b414c81c" providerId="ADAL" clId="{0B68DE7A-A70D-47E8-B310-81F66588E5C6}" dt="2023-05-11T17:41:50.681" v="8053" actId="20577"/>
          <ac:spMkLst>
            <pc:docMk/>
            <pc:sldMk cId="4115837391" sldId="265"/>
            <ac:spMk id="3" creationId="{06087F30-8FF4-BA18-55E4-E0268AFF1AB1}"/>
          </ac:spMkLst>
        </pc:spChg>
        <pc:spChg chg="mod">
          <ac:chgData name="Shepherd, Jay" userId="df5e62e7-901c-4a45-ba46-b727b414c81c" providerId="ADAL" clId="{0B68DE7A-A70D-47E8-B310-81F66588E5C6}" dt="2023-05-11T17:41:52.777" v="8057" actId="20577"/>
          <ac:spMkLst>
            <pc:docMk/>
            <pc:sldMk cId="4115837391" sldId="265"/>
            <ac:spMk id="7" creationId="{BD5C7420-2344-D062-F080-5C8C29099546}"/>
          </ac:spMkLst>
        </pc:spChg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0" sldId="280"/>
        </pc:sldMkLst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0" sldId="284"/>
        </pc:sldMkLst>
      </pc:sldChg>
      <pc:sldChg chg="addSp delSp modSp add del">
        <pc:chgData name="Shepherd, Jay" userId="df5e62e7-901c-4a45-ba46-b727b414c81c" providerId="ADAL" clId="{0B68DE7A-A70D-47E8-B310-81F66588E5C6}" dt="2023-05-11T23:26:44.966" v="11865" actId="13244"/>
        <pc:sldMkLst>
          <pc:docMk/>
          <pc:sldMk cId="0" sldId="285"/>
        </pc:sldMkLst>
        <pc:spChg chg="add del mod">
          <ac:chgData name="Shepherd, Jay" userId="df5e62e7-901c-4a45-ba46-b727b414c81c" providerId="ADAL" clId="{0B68DE7A-A70D-47E8-B310-81F66588E5C6}" dt="2023-05-11T23:23:38.004" v="11791"/>
          <ac:spMkLst>
            <pc:docMk/>
            <pc:sldMk cId="0" sldId="285"/>
            <ac:spMk id="2" creationId="{8E850301-C53E-6EF3-5832-7518046BDEBE}"/>
          </ac:spMkLst>
        </pc:spChg>
        <pc:spChg chg="add del mod">
          <ac:chgData name="Shepherd, Jay" userId="df5e62e7-901c-4a45-ba46-b727b414c81c" providerId="ADAL" clId="{0B68DE7A-A70D-47E8-B310-81F66588E5C6}" dt="2023-05-11T23:24:17.772" v="11812" actId="21"/>
          <ac:spMkLst>
            <pc:docMk/>
            <pc:sldMk cId="0" sldId="285"/>
            <ac:spMk id="3" creationId="{0404C0DF-BDDA-AF5C-3536-313467C1A4F9}"/>
          </ac:spMkLst>
        </pc:spChg>
        <pc:spChg chg="add mod">
          <ac:chgData name="Shepherd, Jay" userId="df5e62e7-901c-4a45-ba46-b727b414c81c" providerId="ADAL" clId="{0B68DE7A-A70D-47E8-B310-81F66588E5C6}" dt="2023-05-11T23:26:40.878" v="11862" actId="13244"/>
          <ac:spMkLst>
            <pc:docMk/>
            <pc:sldMk cId="0" sldId="285"/>
            <ac:spMk id="4" creationId="{C35748E0-A24F-908C-0174-AAEA6E7D9393}"/>
          </ac:spMkLst>
        </pc:spChg>
        <pc:spChg chg="add del mod">
          <ac:chgData name="Shepherd, Jay" userId="df5e62e7-901c-4a45-ba46-b727b414c81c" providerId="ADAL" clId="{0B68DE7A-A70D-47E8-B310-81F66588E5C6}" dt="2023-05-11T23:25:01.493" v="11827" actId="21"/>
          <ac:spMkLst>
            <pc:docMk/>
            <pc:sldMk cId="0" sldId="285"/>
            <ac:spMk id="5" creationId="{D700BCAE-16E9-358D-07E8-8A6D7F43730A}"/>
          </ac:spMkLst>
        </pc:spChg>
        <pc:spChg chg="add mod">
          <ac:chgData name="Shepherd, Jay" userId="df5e62e7-901c-4a45-ba46-b727b414c81c" providerId="ADAL" clId="{0B68DE7A-A70D-47E8-B310-81F66588E5C6}" dt="2023-05-11T23:26:44.966" v="11865" actId="13244"/>
          <ac:spMkLst>
            <pc:docMk/>
            <pc:sldMk cId="0" sldId="285"/>
            <ac:spMk id="6" creationId="{7A927000-DD45-EE7F-C3ED-792847B57E05}"/>
          </ac:spMkLst>
        </pc:spChg>
        <pc:spChg chg="add mod">
          <ac:chgData name="Shepherd, Jay" userId="df5e62e7-901c-4a45-ba46-b727b414c81c" providerId="ADAL" clId="{0B68DE7A-A70D-47E8-B310-81F66588E5C6}" dt="2023-05-11T23:26:36.740" v="11860" actId="13244"/>
          <ac:spMkLst>
            <pc:docMk/>
            <pc:sldMk cId="0" sldId="285"/>
            <ac:spMk id="7" creationId="{E8E142FB-C420-609B-40BF-7053489588D9}"/>
          </ac:spMkLst>
        </pc:spChg>
        <pc:spChg chg="del mod">
          <ac:chgData name="Shepherd, Jay" userId="df5e62e7-901c-4a45-ba46-b727b414c81c" providerId="ADAL" clId="{0B68DE7A-A70D-47E8-B310-81F66588E5C6}" dt="2023-05-11T23:26:09.463" v="11854" actId="478"/>
          <ac:spMkLst>
            <pc:docMk/>
            <pc:sldMk cId="0" sldId="285"/>
            <ac:spMk id="590" creationId="{00000000-0000-0000-0000-000000000000}"/>
          </ac:spMkLst>
        </pc:spChg>
        <pc:spChg chg="mod">
          <ac:chgData name="Shepherd, Jay" userId="df5e62e7-901c-4a45-ba46-b727b414c81c" providerId="ADAL" clId="{0B68DE7A-A70D-47E8-B310-81F66588E5C6}" dt="2023-05-11T23:26:39.074" v="11861" actId="13244"/>
          <ac:spMkLst>
            <pc:docMk/>
            <pc:sldMk cId="0" sldId="285"/>
            <ac:spMk id="591" creationId="{00000000-0000-0000-0000-000000000000}"/>
          </ac:spMkLst>
        </pc:spChg>
        <pc:spChg chg="del mod">
          <ac:chgData name="Shepherd, Jay" userId="df5e62e7-901c-4a45-ba46-b727b414c81c" providerId="ADAL" clId="{0B68DE7A-A70D-47E8-B310-81F66588E5C6}" dt="2023-05-11T23:25:23.642" v="11838" actId="21"/>
          <ac:spMkLst>
            <pc:docMk/>
            <pc:sldMk cId="0" sldId="285"/>
            <ac:spMk id="593" creationId="{00000000-0000-0000-0000-000000000000}"/>
          </ac:spMkLst>
        </pc:spChg>
        <pc:spChg chg="mod">
          <ac:chgData name="Shepherd, Jay" userId="df5e62e7-901c-4a45-ba46-b727b414c81c" providerId="ADAL" clId="{0B68DE7A-A70D-47E8-B310-81F66588E5C6}" dt="2023-05-11T23:26:15.262" v="11855" actId="13244"/>
          <ac:spMkLst>
            <pc:docMk/>
            <pc:sldMk cId="0" sldId="285"/>
            <ac:spMk id="596" creationId="{00000000-0000-0000-0000-000000000000}"/>
          </ac:spMkLst>
        </pc:spChg>
        <pc:picChg chg="mod">
          <ac:chgData name="Shepherd, Jay" userId="df5e62e7-901c-4a45-ba46-b727b414c81c" providerId="ADAL" clId="{0B68DE7A-A70D-47E8-B310-81F66588E5C6}" dt="2023-05-11T23:26:42.287" v="11863" actId="13244"/>
          <ac:picMkLst>
            <pc:docMk/>
            <pc:sldMk cId="0" sldId="285"/>
            <ac:picMk id="594" creationId="{00000000-0000-0000-0000-000000000000}"/>
          </ac:picMkLst>
        </pc:picChg>
        <pc:picChg chg="mod">
          <ac:chgData name="Shepherd, Jay" userId="df5e62e7-901c-4a45-ba46-b727b414c81c" providerId="ADAL" clId="{0B68DE7A-A70D-47E8-B310-81F66588E5C6}" dt="2023-05-11T23:26:43.704" v="11864" actId="13244"/>
          <ac:picMkLst>
            <pc:docMk/>
            <pc:sldMk cId="0" sldId="285"/>
            <ac:picMk id="595" creationId="{00000000-0000-0000-0000-000000000000}"/>
          </ac:picMkLst>
        </pc:picChg>
      </pc:sldChg>
      <pc:sldChg chg="addSp modSp add del mod">
        <pc:chgData name="Shepherd, Jay" userId="df5e62e7-901c-4a45-ba46-b727b414c81c" providerId="ADAL" clId="{0B68DE7A-A70D-47E8-B310-81F66588E5C6}" dt="2023-05-11T23:27:49.787" v="11942" actId="13244"/>
        <pc:sldMkLst>
          <pc:docMk/>
          <pc:sldMk cId="2024328356" sldId="294"/>
        </pc:sldMkLst>
        <pc:spChg chg="add mod">
          <ac:chgData name="Shepherd, Jay" userId="df5e62e7-901c-4a45-ba46-b727b414c81c" providerId="ADAL" clId="{0B68DE7A-A70D-47E8-B310-81F66588E5C6}" dt="2023-05-11T23:27:35.767" v="11940" actId="13244"/>
          <ac:spMkLst>
            <pc:docMk/>
            <pc:sldMk cId="2024328356" sldId="294"/>
            <ac:spMk id="2" creationId="{513AD1F3-7D0A-20E4-2AC3-27923FFC5E99}"/>
          </ac:spMkLst>
        </pc:spChg>
        <pc:picChg chg="mod">
          <ac:chgData name="Shepherd, Jay" userId="df5e62e7-901c-4a45-ba46-b727b414c81c" providerId="ADAL" clId="{0B68DE7A-A70D-47E8-B310-81F66588E5C6}" dt="2023-05-11T23:27:49.787" v="11942" actId="13244"/>
          <ac:picMkLst>
            <pc:docMk/>
            <pc:sldMk cId="2024328356" sldId="294"/>
            <ac:picMk id="4" creationId="{885C5AF4-0808-EACD-FB6C-6C4B813C08FF}"/>
          </ac:picMkLst>
        </pc:picChg>
        <pc:picChg chg="mod">
          <ac:chgData name="Shepherd, Jay" userId="df5e62e7-901c-4a45-ba46-b727b414c81c" providerId="ADAL" clId="{0B68DE7A-A70D-47E8-B310-81F66588E5C6}" dt="2023-05-11T23:27:22.955" v="11939" actId="962"/>
          <ac:picMkLst>
            <pc:docMk/>
            <pc:sldMk cId="2024328356" sldId="294"/>
            <ac:picMk id="5" creationId="{A93B3345-05D7-41C3-E534-C02763B7244D}"/>
          </ac:picMkLst>
        </pc:picChg>
        <pc:picChg chg="mod">
          <ac:chgData name="Shepherd, Jay" userId="df5e62e7-901c-4a45-ba46-b727b414c81c" providerId="ADAL" clId="{0B68DE7A-A70D-47E8-B310-81F66588E5C6}" dt="2023-05-11T23:27:47.541" v="11941" actId="13244"/>
          <ac:picMkLst>
            <pc:docMk/>
            <pc:sldMk cId="2024328356" sldId="294"/>
            <ac:picMk id="6" creationId="{B218379D-ACE4-5CD8-0A41-F42708F48D50}"/>
          </ac:picMkLst>
        </pc:picChg>
        <pc:picChg chg="mod">
          <ac:chgData name="Shepherd, Jay" userId="df5e62e7-901c-4a45-ba46-b727b414c81c" providerId="ADAL" clId="{0B68DE7A-A70D-47E8-B310-81F66588E5C6}" dt="2023-05-11T23:21:13.029" v="11691" actId="962"/>
          <ac:picMkLst>
            <pc:docMk/>
            <pc:sldMk cId="2024328356" sldId="294"/>
            <ac:picMk id="7" creationId="{0C2804F5-8CBC-2F93-1125-1E64423D8F06}"/>
          </ac:picMkLst>
        </pc:picChg>
        <pc:picChg chg="mod">
          <ac:chgData name="Shepherd, Jay" userId="df5e62e7-901c-4a45-ba46-b727b414c81c" providerId="ADAL" clId="{0B68DE7A-A70D-47E8-B310-81F66588E5C6}" dt="2023-05-11T23:20:56.049" v="11686" actId="962"/>
          <ac:picMkLst>
            <pc:docMk/>
            <pc:sldMk cId="2024328356" sldId="294"/>
            <ac:picMk id="8" creationId="{E822FA4D-BAF8-A242-8551-F777379F3563}"/>
          </ac:picMkLst>
        </pc:picChg>
        <pc:picChg chg="mod">
          <ac:chgData name="Shepherd, Jay" userId="df5e62e7-901c-4a45-ba46-b727b414c81c" providerId="ADAL" clId="{0B68DE7A-A70D-47E8-B310-81F66588E5C6}" dt="2023-05-11T23:21:29.813" v="11767" actId="962"/>
          <ac:picMkLst>
            <pc:docMk/>
            <pc:sldMk cId="2024328356" sldId="294"/>
            <ac:picMk id="9" creationId="{680BB1ED-32B2-7AAE-E24A-93EE8B5BBFD6}"/>
          </ac:picMkLst>
        </pc:picChg>
      </pc:sldChg>
      <pc:sldChg chg="addSp delSp modSp add mod modClrScheme chgLayout modNotesTx">
        <pc:chgData name="Shepherd, Jay" userId="df5e62e7-901c-4a45-ba46-b727b414c81c" providerId="ADAL" clId="{0B68DE7A-A70D-47E8-B310-81F66588E5C6}" dt="2023-05-10T16:29:40.564" v="6273"/>
        <pc:sldMkLst>
          <pc:docMk/>
          <pc:sldMk cId="979082058" sldId="389"/>
        </pc:sldMkLst>
        <pc:spChg chg="mod ord">
          <ac:chgData name="Shepherd, Jay" userId="df5e62e7-901c-4a45-ba46-b727b414c81c" providerId="ADAL" clId="{0B68DE7A-A70D-47E8-B310-81F66588E5C6}" dt="2023-05-10T16:20:05.986" v="6232" actId="700"/>
          <ac:spMkLst>
            <pc:docMk/>
            <pc:sldMk cId="979082058" sldId="389"/>
            <ac:spMk id="2" creationId="{00000000-0000-0000-0000-000000000000}"/>
          </ac:spMkLst>
        </pc:spChg>
        <pc:spChg chg="mod ord">
          <ac:chgData name="Shepherd, Jay" userId="df5e62e7-901c-4a45-ba46-b727b414c81c" providerId="ADAL" clId="{0B68DE7A-A70D-47E8-B310-81F66588E5C6}" dt="2023-05-10T16:20:05.986" v="6232" actId="700"/>
          <ac:spMkLst>
            <pc:docMk/>
            <pc:sldMk cId="979082058" sldId="389"/>
            <ac:spMk id="3" creationId="{2F20C5F8-E7F7-4978-981D-AC8EDC1545B3}"/>
          </ac:spMkLst>
        </pc:spChg>
        <pc:spChg chg="add del mod ord">
          <ac:chgData name="Shepherd, Jay" userId="df5e62e7-901c-4a45-ba46-b727b414c81c" providerId="ADAL" clId="{0B68DE7A-A70D-47E8-B310-81F66588E5C6}" dt="2023-05-10T16:20:11.643" v="6234"/>
          <ac:spMkLst>
            <pc:docMk/>
            <pc:sldMk cId="979082058" sldId="389"/>
            <ac:spMk id="4" creationId="{27B65D8A-98FA-6CCD-C4C0-687310CE736D}"/>
          </ac:spMkLst>
        </pc:spChg>
        <pc:spChg chg="add del mod ord">
          <ac:chgData name="Shepherd, Jay" userId="df5e62e7-901c-4a45-ba46-b727b414c81c" providerId="ADAL" clId="{0B68DE7A-A70D-47E8-B310-81F66588E5C6}" dt="2023-05-10T16:20:17.041" v="6236"/>
          <ac:spMkLst>
            <pc:docMk/>
            <pc:sldMk cId="979082058" sldId="389"/>
            <ac:spMk id="5" creationId="{35A45B09-DF3E-216C-F06F-CB5BCA10782F}"/>
          </ac:spMkLst>
        </pc:spChg>
        <pc:spChg chg="add mod">
          <ac:chgData name="Shepherd, Jay" userId="df5e62e7-901c-4a45-ba46-b727b414c81c" providerId="ADAL" clId="{0B68DE7A-A70D-47E8-B310-81F66588E5C6}" dt="2023-05-10T16:20:41.298" v="6244" actId="1076"/>
          <ac:spMkLst>
            <pc:docMk/>
            <pc:sldMk cId="979082058" sldId="389"/>
            <ac:spMk id="7" creationId="{67E3CFBC-AF73-0263-6B83-999B6D4ACD6A}"/>
          </ac:spMkLst>
        </pc:spChg>
        <pc:spChg chg="del">
          <ac:chgData name="Shepherd, Jay" userId="df5e62e7-901c-4a45-ba46-b727b414c81c" providerId="ADAL" clId="{0B68DE7A-A70D-47E8-B310-81F66588E5C6}" dt="2023-05-10T16:20:15.505" v="6235" actId="21"/>
          <ac:spMkLst>
            <pc:docMk/>
            <pc:sldMk cId="979082058" sldId="389"/>
            <ac:spMk id="9" creationId="{BED75CBA-2C84-48BD-B641-1337702DCE7E}"/>
          </ac:spMkLst>
        </pc:spChg>
        <pc:graphicFrameChg chg="add mod">
          <ac:chgData name="Shepherd, Jay" userId="df5e62e7-901c-4a45-ba46-b727b414c81c" providerId="ADAL" clId="{0B68DE7A-A70D-47E8-B310-81F66588E5C6}" dt="2023-05-10T16:20:45.892" v="6245" actId="1076"/>
          <ac:graphicFrameMkLst>
            <pc:docMk/>
            <pc:sldMk cId="979082058" sldId="389"/>
            <ac:graphicFrameMk id="6" creationId="{0E25C5DD-D713-2E1A-1935-D2E8429A82A3}"/>
          </ac:graphicFrameMkLst>
        </pc:graphicFrameChg>
        <pc:graphicFrameChg chg="del">
          <ac:chgData name="Shepherd, Jay" userId="df5e62e7-901c-4a45-ba46-b727b414c81c" providerId="ADAL" clId="{0B68DE7A-A70D-47E8-B310-81F66588E5C6}" dt="2023-05-10T16:20:09.588" v="6233" actId="21"/>
          <ac:graphicFrameMkLst>
            <pc:docMk/>
            <pc:sldMk cId="979082058" sldId="389"/>
            <ac:graphicFrameMk id="8" creationId="{16EF6CAD-2A1C-4CDF-9365-7507D0C78B09}"/>
          </ac:graphicFrameMkLst>
        </pc:graphicFrameChg>
      </pc:sldChg>
      <pc:sldChg chg="modSp add modNotesTx">
        <pc:chgData name="Shepherd, Jay" userId="df5e62e7-901c-4a45-ba46-b727b414c81c" providerId="ADAL" clId="{0B68DE7A-A70D-47E8-B310-81F66588E5C6}" dt="2023-05-11T23:07:10.441" v="9976" actId="20577"/>
        <pc:sldMkLst>
          <pc:docMk/>
          <pc:sldMk cId="3905114431" sldId="399"/>
        </pc:sldMkLst>
        <pc:spChg chg="mod">
          <ac:chgData name="Shepherd, Jay" userId="df5e62e7-901c-4a45-ba46-b727b414c81c" providerId="ADAL" clId="{0B68DE7A-A70D-47E8-B310-81F66588E5C6}" dt="2023-05-10T16:19:50.546" v="6231"/>
          <ac:spMkLst>
            <pc:docMk/>
            <pc:sldMk cId="3905114431" sldId="399"/>
            <ac:spMk id="4" creationId="{C553C702-5BF2-4A9D-A66B-E413EA8DF73F}"/>
          </ac:spMkLst>
        </pc:spChg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48281947" sldId="420"/>
        </pc:sldMkLst>
      </pc:sldChg>
      <pc:sldChg chg="modSp add mod modNotesTx">
        <pc:chgData name="Shepherd, Jay" userId="df5e62e7-901c-4a45-ba46-b727b414c81c" providerId="ADAL" clId="{0B68DE7A-A70D-47E8-B310-81F66588E5C6}" dt="2023-05-11T23:07:42.401" v="9979" actId="207"/>
        <pc:sldMkLst>
          <pc:docMk/>
          <pc:sldMk cId="2739660199" sldId="760"/>
        </pc:sldMkLst>
        <pc:spChg chg="mod">
          <ac:chgData name="Shepherd, Jay" userId="df5e62e7-901c-4a45-ba46-b727b414c81c" providerId="ADAL" clId="{0B68DE7A-A70D-47E8-B310-81F66588E5C6}" dt="2023-05-11T23:07:42.401" v="9979" actId="207"/>
          <ac:spMkLst>
            <pc:docMk/>
            <pc:sldMk cId="2739660199" sldId="760"/>
            <ac:spMk id="3" creationId="{EF387A7C-E791-4449-A927-07054FDB2B57}"/>
          </ac:spMkLst>
        </pc:spChg>
        <pc:spChg chg="mod">
          <ac:chgData name="Shepherd, Jay" userId="df5e62e7-901c-4a45-ba46-b727b414c81c" providerId="ADAL" clId="{0B68DE7A-A70D-47E8-B310-81F66588E5C6}" dt="2023-05-11T15:53:28.277" v="7894"/>
          <ac:spMkLst>
            <pc:docMk/>
            <pc:sldMk cId="2739660199" sldId="760"/>
            <ac:spMk id="4" creationId="{E4470D0E-65CC-48A6-A5F7-EA476DF79E29}"/>
          </ac:spMkLst>
        </pc:spChg>
      </pc:sldChg>
      <pc:sldChg chg="modSp add del mod">
        <pc:chgData name="Shepherd, Jay" userId="df5e62e7-901c-4a45-ba46-b727b414c81c" providerId="ADAL" clId="{0B68DE7A-A70D-47E8-B310-81F66588E5C6}" dt="2023-05-11T23:18:02.881" v="11663" actId="20577"/>
        <pc:sldMkLst>
          <pc:docMk/>
          <pc:sldMk cId="4225399401" sldId="783"/>
        </pc:sldMkLst>
        <pc:spChg chg="mod">
          <ac:chgData name="Shepherd, Jay" userId="df5e62e7-901c-4a45-ba46-b727b414c81c" providerId="ADAL" clId="{0B68DE7A-A70D-47E8-B310-81F66588E5C6}" dt="2023-05-11T23:18:02.881" v="11663" actId="20577"/>
          <ac:spMkLst>
            <pc:docMk/>
            <pc:sldMk cId="4225399401" sldId="783"/>
            <ac:spMk id="6" creationId="{C5CF0E7D-68E6-6F1D-1E74-D0B2F5FB380F}"/>
          </ac:spMkLst>
        </pc:spChg>
        <pc:picChg chg="mod">
          <ac:chgData name="Shepherd, Jay" userId="df5e62e7-901c-4a45-ba46-b727b414c81c" providerId="ADAL" clId="{0B68DE7A-A70D-47E8-B310-81F66588E5C6}" dt="2023-05-11T23:12:45.714" v="11043" actId="962"/>
          <ac:picMkLst>
            <pc:docMk/>
            <pc:sldMk cId="4225399401" sldId="783"/>
            <ac:picMk id="8" creationId="{C7ADEE7E-B8B1-98DC-F03F-C0FD2E0B4E8C}"/>
          </ac:picMkLst>
        </pc:picChg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1519529909" sldId="784"/>
        </pc:sldMkLst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1100950671" sldId="786"/>
        </pc:sldMkLst>
      </pc:sldChg>
      <pc:sldChg chg="modSp add del">
        <pc:chgData name="Shepherd, Jay" userId="df5e62e7-901c-4a45-ba46-b727b414c81c" providerId="ADAL" clId="{0B68DE7A-A70D-47E8-B310-81F66588E5C6}" dt="2023-05-11T23:28:59.009" v="11954" actId="20577"/>
        <pc:sldMkLst>
          <pc:docMk/>
          <pc:sldMk cId="4207507545" sldId="788"/>
        </pc:sldMkLst>
        <pc:spChg chg="mod">
          <ac:chgData name="Shepherd, Jay" userId="df5e62e7-901c-4a45-ba46-b727b414c81c" providerId="ADAL" clId="{0B68DE7A-A70D-47E8-B310-81F66588E5C6}" dt="2023-05-11T23:28:59.009" v="11954" actId="20577"/>
          <ac:spMkLst>
            <pc:docMk/>
            <pc:sldMk cId="4207507545" sldId="788"/>
            <ac:spMk id="5" creationId="{195023E2-DBD4-4FCE-A616-608DD719BE67}"/>
          </ac:spMkLst>
        </pc:spChg>
      </pc:sldChg>
      <pc:sldChg chg="addSp delSp modSp add del mod modClrScheme chgLayout">
        <pc:chgData name="Shepherd, Jay" userId="df5e62e7-901c-4a45-ba46-b727b414c81c" providerId="ADAL" clId="{0B68DE7A-A70D-47E8-B310-81F66588E5C6}" dt="2023-05-11T23:18:14.871" v="11667" actId="20577"/>
        <pc:sldMkLst>
          <pc:docMk/>
          <pc:sldMk cId="645515353" sldId="790"/>
        </pc:sldMkLst>
        <pc:spChg chg="mod">
          <ac:chgData name="Shepherd, Jay" userId="df5e62e7-901c-4a45-ba46-b727b414c81c" providerId="ADAL" clId="{0B68DE7A-A70D-47E8-B310-81F66588E5C6}" dt="2023-05-10T18:54:20.748" v="6499" actId="962"/>
          <ac:spMkLst>
            <pc:docMk/>
            <pc:sldMk cId="645515353" sldId="790"/>
            <ac:spMk id="3" creationId="{78AAD2C2-3B25-6261-8FEC-45BBAF8E66FB}"/>
          </ac:spMkLst>
        </pc:spChg>
        <pc:spChg chg="mod">
          <ac:chgData name="Shepherd, Jay" userId="df5e62e7-901c-4a45-ba46-b727b414c81c" providerId="ADAL" clId="{0B68DE7A-A70D-47E8-B310-81F66588E5C6}" dt="2023-05-10T18:54:28.385" v="6501" actId="962"/>
          <ac:spMkLst>
            <pc:docMk/>
            <pc:sldMk cId="645515353" sldId="790"/>
            <ac:spMk id="4" creationId="{C2349CCE-906E-9C72-933A-5D7213985015}"/>
          </ac:spMkLst>
        </pc:spChg>
        <pc:spChg chg="mod">
          <ac:chgData name="Shepherd, Jay" userId="df5e62e7-901c-4a45-ba46-b727b414c81c" providerId="ADAL" clId="{0B68DE7A-A70D-47E8-B310-81F66588E5C6}" dt="2023-05-10T18:54:37.912" v="6502" actId="962"/>
          <ac:spMkLst>
            <pc:docMk/>
            <pc:sldMk cId="645515353" sldId="790"/>
            <ac:spMk id="5" creationId="{EC80B523-1ECB-F84F-D90A-82BBCECE5EBC}"/>
          </ac:spMkLst>
        </pc:spChg>
        <pc:spChg chg="add mod ord">
          <ac:chgData name="Shepherd, Jay" userId="df5e62e7-901c-4a45-ba46-b727b414c81c" providerId="ADAL" clId="{0B68DE7A-A70D-47E8-B310-81F66588E5C6}" dt="2023-05-11T23:18:14.871" v="11667" actId="20577"/>
          <ac:spMkLst>
            <pc:docMk/>
            <pc:sldMk cId="645515353" sldId="790"/>
            <ac:spMk id="6" creationId="{D8B6DAFF-48E6-DF10-0F85-89411AD8D6B1}"/>
          </ac:spMkLst>
        </pc:spChg>
        <pc:spChg chg="add del mod ord">
          <ac:chgData name="Shepherd, Jay" userId="df5e62e7-901c-4a45-ba46-b727b414c81c" providerId="ADAL" clId="{0B68DE7A-A70D-47E8-B310-81F66588E5C6}" dt="2023-05-11T23:13:27.080" v="11047" actId="478"/>
          <ac:spMkLst>
            <pc:docMk/>
            <pc:sldMk cId="645515353" sldId="790"/>
            <ac:spMk id="7" creationId="{6E025572-5D92-20C0-5385-5D28FF103AD1}"/>
          </ac:spMkLst>
        </pc:spChg>
        <pc:picChg chg="mod">
          <ac:chgData name="Shepherd, Jay" userId="df5e62e7-901c-4a45-ba46-b727b414c81c" providerId="ADAL" clId="{0B68DE7A-A70D-47E8-B310-81F66588E5C6}" dt="2023-05-11T23:13:05.480" v="11045" actId="1076"/>
          <ac:picMkLst>
            <pc:docMk/>
            <pc:sldMk cId="645515353" sldId="790"/>
            <ac:picMk id="8" creationId="{C7ADEE7E-B8B1-98DC-F03F-C0FD2E0B4E8C}"/>
          </ac:picMkLst>
        </pc:picChg>
      </pc:sldChg>
      <pc:sldChg chg="addSp modSp add del mod">
        <pc:chgData name="Shepherd, Jay" userId="df5e62e7-901c-4a45-ba46-b727b414c81c" providerId="ADAL" clId="{0B68DE7A-A70D-47E8-B310-81F66588E5C6}" dt="2023-05-11T23:15:30.529" v="11304" actId="20577"/>
        <pc:sldMkLst>
          <pc:docMk/>
          <pc:sldMk cId="3902859330" sldId="791"/>
        </pc:sldMkLst>
        <pc:spChg chg="add mod">
          <ac:chgData name="Shepherd, Jay" userId="df5e62e7-901c-4a45-ba46-b727b414c81c" providerId="ADAL" clId="{0B68DE7A-A70D-47E8-B310-81F66588E5C6}" dt="2023-05-11T23:15:30.529" v="11304" actId="20577"/>
          <ac:spMkLst>
            <pc:docMk/>
            <pc:sldMk cId="3902859330" sldId="791"/>
            <ac:spMk id="2" creationId="{A46702C9-A23D-3169-BAD3-307D7EC3259B}"/>
          </ac:spMkLst>
        </pc:spChg>
        <pc:graphicFrameChg chg="mod">
          <ac:chgData name="Shepherd, Jay" userId="df5e62e7-901c-4a45-ba46-b727b414c81c" providerId="ADAL" clId="{0B68DE7A-A70D-47E8-B310-81F66588E5C6}" dt="2023-05-10T23:20:53.154" v="7454" actId="962"/>
          <ac:graphicFrameMkLst>
            <pc:docMk/>
            <pc:sldMk cId="3902859330" sldId="791"/>
            <ac:graphicFrameMk id="5" creationId="{FAA983FE-F1BC-88D3-5023-EA1CA209A985}"/>
          </ac:graphicFrameMkLst>
        </pc:graphicFrameChg>
      </pc:sldChg>
      <pc:sldChg chg="modSp add del mod">
        <pc:chgData name="Shepherd, Jay" userId="df5e62e7-901c-4a45-ba46-b727b414c81c" providerId="ADAL" clId="{0B68DE7A-A70D-47E8-B310-81F66588E5C6}" dt="2023-05-11T23:18:07.209" v="11665" actId="20577"/>
        <pc:sldMkLst>
          <pc:docMk/>
          <pc:sldMk cId="143103127" sldId="792"/>
        </pc:sldMkLst>
        <pc:spChg chg="mod">
          <ac:chgData name="Shepherd, Jay" userId="df5e62e7-901c-4a45-ba46-b727b414c81c" providerId="ADAL" clId="{0B68DE7A-A70D-47E8-B310-81F66588E5C6}" dt="2023-05-11T23:18:07.209" v="11665" actId="20577"/>
          <ac:spMkLst>
            <pc:docMk/>
            <pc:sldMk cId="143103127" sldId="792"/>
            <ac:spMk id="6" creationId="{C5CF0E7D-68E6-6F1D-1E74-D0B2F5FB380F}"/>
          </ac:spMkLst>
        </pc:spChg>
        <pc:picChg chg="mod">
          <ac:chgData name="Shepherd, Jay" userId="df5e62e7-901c-4a45-ba46-b727b414c81c" providerId="ADAL" clId="{0B68DE7A-A70D-47E8-B310-81F66588E5C6}" dt="2023-05-11T23:12:23.994" v="10903" actId="962"/>
          <ac:picMkLst>
            <pc:docMk/>
            <pc:sldMk cId="143103127" sldId="792"/>
            <ac:picMk id="8" creationId="{C7ADEE7E-B8B1-98DC-F03F-C0FD2E0B4E8C}"/>
          </ac:picMkLst>
        </pc:picChg>
      </pc:sldChg>
      <pc:sldChg chg="modSp add del mod">
        <pc:chgData name="Shepherd, Jay" userId="df5e62e7-901c-4a45-ba46-b727b414c81c" providerId="ADAL" clId="{0B68DE7A-A70D-47E8-B310-81F66588E5C6}" dt="2023-05-10T23:20:24.475" v="7330" actId="962"/>
        <pc:sldMkLst>
          <pc:docMk/>
          <pc:sldMk cId="3140346678" sldId="1346"/>
        </pc:sldMkLst>
        <pc:picChg chg="mod">
          <ac:chgData name="Shepherd, Jay" userId="df5e62e7-901c-4a45-ba46-b727b414c81c" providerId="ADAL" clId="{0B68DE7A-A70D-47E8-B310-81F66588E5C6}" dt="2023-05-10T23:20:24.475" v="7330" actId="962"/>
          <ac:picMkLst>
            <pc:docMk/>
            <pc:sldMk cId="3140346678" sldId="1346"/>
            <ac:picMk id="4" creationId="{4C8030E8-A31D-1EBD-AC24-037B44F34DB3}"/>
          </ac:picMkLst>
        </pc:picChg>
      </pc:sldChg>
      <pc:sldChg chg="addSp delSp modSp add del mod">
        <pc:chgData name="Shepherd, Jay" userId="df5e62e7-901c-4a45-ba46-b727b414c81c" providerId="ADAL" clId="{0B68DE7A-A70D-47E8-B310-81F66588E5C6}" dt="2023-05-11T23:18:10.356" v="11666" actId="20577"/>
        <pc:sldMkLst>
          <pc:docMk/>
          <pc:sldMk cId="2569904964" sldId="1348"/>
        </pc:sldMkLst>
        <pc:spChg chg="mod">
          <ac:chgData name="Shepherd, Jay" userId="df5e62e7-901c-4a45-ba46-b727b414c81c" providerId="ADAL" clId="{0B68DE7A-A70D-47E8-B310-81F66588E5C6}" dt="2023-05-11T23:18:10.356" v="11666" actId="20577"/>
          <ac:spMkLst>
            <pc:docMk/>
            <pc:sldMk cId="2569904964" sldId="1348"/>
            <ac:spMk id="6" creationId="{C5CF0E7D-68E6-6F1D-1E74-D0B2F5FB380F}"/>
          </ac:spMkLst>
        </pc:spChg>
        <pc:picChg chg="add del mod">
          <ac:chgData name="Shepherd, Jay" userId="df5e62e7-901c-4a45-ba46-b727b414c81c" providerId="ADAL" clId="{0B68DE7A-A70D-47E8-B310-81F66588E5C6}" dt="2023-05-10T18:57:23.684" v="6971"/>
          <ac:picMkLst>
            <pc:docMk/>
            <pc:sldMk cId="2569904964" sldId="1348"/>
            <ac:picMk id="3" creationId="{FF0CBCA8-D2A8-1A4E-159A-E0E28271EDD6}"/>
          </ac:picMkLst>
        </pc:picChg>
        <pc:picChg chg="add del mod">
          <ac:chgData name="Shepherd, Jay" userId="df5e62e7-901c-4a45-ba46-b727b414c81c" providerId="ADAL" clId="{0B68DE7A-A70D-47E8-B310-81F66588E5C6}" dt="2023-05-10T18:57:46.777" v="7122" actId="962"/>
          <ac:picMkLst>
            <pc:docMk/>
            <pc:sldMk cId="2569904964" sldId="1348"/>
            <ac:picMk id="8" creationId="{C7ADEE7E-B8B1-98DC-F03F-C0FD2E0B4E8C}"/>
          </ac:picMkLst>
        </pc:picChg>
      </pc:sldChg>
      <pc:sldChg chg="addSp delSp modSp add del mod">
        <pc:chgData name="Shepherd, Jay" userId="df5e62e7-901c-4a45-ba46-b727b414c81c" providerId="ADAL" clId="{0B68DE7A-A70D-47E8-B310-81F66588E5C6}" dt="2023-05-11T23:19:35.766" v="11670" actId="13244"/>
        <pc:sldMkLst>
          <pc:docMk/>
          <pc:sldMk cId="4004787715" sldId="1349"/>
        </pc:sldMkLst>
        <pc:spChg chg="add del mod">
          <ac:chgData name="Shepherd, Jay" userId="df5e62e7-901c-4a45-ba46-b727b414c81c" providerId="ADAL" clId="{0B68DE7A-A70D-47E8-B310-81F66588E5C6}" dt="2023-05-11T23:15:43.865" v="11306" actId="33699"/>
          <ac:spMkLst>
            <pc:docMk/>
            <pc:sldMk cId="4004787715" sldId="1349"/>
            <ac:spMk id="2" creationId="{7C830ECE-AA5E-3B2B-7A73-440A6500D294}"/>
          </ac:spMkLst>
        </pc:spChg>
        <pc:spChg chg="add mod">
          <ac:chgData name="Shepherd, Jay" userId="df5e62e7-901c-4a45-ba46-b727b414c81c" providerId="ADAL" clId="{0B68DE7A-A70D-47E8-B310-81F66588E5C6}" dt="2023-05-11T23:19:35.766" v="11670" actId="13244"/>
          <ac:spMkLst>
            <pc:docMk/>
            <pc:sldMk cId="4004787715" sldId="1349"/>
            <ac:spMk id="3" creationId="{869EB2DE-037D-CAB0-F92D-1DCC7F4AAA78}"/>
          </ac:spMkLst>
        </pc:spChg>
        <pc:graphicFrameChg chg="mod">
          <ac:chgData name="Shepherd, Jay" userId="df5e62e7-901c-4a45-ba46-b727b414c81c" providerId="ADAL" clId="{0B68DE7A-A70D-47E8-B310-81F66588E5C6}" dt="2023-05-10T23:21:24.226" v="7646" actId="962"/>
          <ac:graphicFrameMkLst>
            <pc:docMk/>
            <pc:sldMk cId="4004787715" sldId="1349"/>
            <ac:graphicFrameMk id="5" creationId="{FAA983FE-F1BC-88D3-5023-EA1CA209A985}"/>
          </ac:graphicFrameMkLst>
        </pc:graphicFrameChg>
      </pc:sldChg>
      <pc:sldChg chg="addSp modSp add del mod">
        <pc:chgData name="Shepherd, Jay" userId="df5e62e7-901c-4a45-ba46-b727b414c81c" providerId="ADAL" clId="{0B68DE7A-A70D-47E8-B310-81F66588E5C6}" dt="2023-05-11T23:19:40.841" v="11671" actId="13244"/>
        <pc:sldMkLst>
          <pc:docMk/>
          <pc:sldMk cId="1549828043" sldId="1350"/>
        </pc:sldMkLst>
        <pc:spChg chg="add mod">
          <ac:chgData name="Shepherd, Jay" userId="df5e62e7-901c-4a45-ba46-b727b414c81c" providerId="ADAL" clId="{0B68DE7A-A70D-47E8-B310-81F66588E5C6}" dt="2023-05-11T23:19:40.841" v="11671" actId="13244"/>
          <ac:spMkLst>
            <pc:docMk/>
            <pc:sldMk cId="1549828043" sldId="1350"/>
            <ac:spMk id="2" creationId="{311FB619-18AD-625B-AC7D-AFE0E74A008A}"/>
          </ac:spMkLst>
        </pc:spChg>
        <pc:graphicFrameChg chg="mod">
          <ac:chgData name="Shepherd, Jay" userId="df5e62e7-901c-4a45-ba46-b727b414c81c" providerId="ADAL" clId="{0B68DE7A-A70D-47E8-B310-81F66588E5C6}" dt="2023-05-10T23:22:20.830" v="7738" actId="962"/>
          <ac:graphicFrameMkLst>
            <pc:docMk/>
            <pc:sldMk cId="1549828043" sldId="1350"/>
            <ac:graphicFrameMk id="3" creationId="{FBB3A0C0-D7D7-92EB-6822-AE21776C2CCD}"/>
          </ac:graphicFrameMkLst>
        </pc:graphicFrameChg>
      </pc:sldChg>
      <pc:sldChg chg="addSp modSp add del mod">
        <pc:chgData name="Shepherd, Jay" userId="df5e62e7-901c-4a45-ba46-b727b414c81c" providerId="ADAL" clId="{0B68DE7A-A70D-47E8-B310-81F66588E5C6}" dt="2023-05-11T23:19:18.420" v="11668" actId="13244"/>
        <pc:sldMkLst>
          <pc:docMk/>
          <pc:sldMk cId="3097724930" sldId="1351"/>
        </pc:sldMkLst>
        <pc:spChg chg="add mod">
          <ac:chgData name="Shepherd, Jay" userId="df5e62e7-901c-4a45-ba46-b727b414c81c" providerId="ADAL" clId="{0B68DE7A-A70D-47E8-B310-81F66588E5C6}" dt="2023-05-11T23:19:18.420" v="11668" actId="13244"/>
          <ac:spMkLst>
            <pc:docMk/>
            <pc:sldMk cId="3097724930" sldId="1351"/>
            <ac:spMk id="2" creationId="{FF135925-5BBF-55E1-A19B-58A00C532993}"/>
          </ac:spMkLst>
        </pc:spChg>
        <pc:graphicFrameChg chg="mod">
          <ac:chgData name="Shepherd, Jay" userId="df5e62e7-901c-4a45-ba46-b727b414c81c" providerId="ADAL" clId="{0B68DE7A-A70D-47E8-B310-81F66588E5C6}" dt="2023-05-10T18:57:08.481" v="6968" actId="962"/>
          <ac:graphicFrameMkLst>
            <pc:docMk/>
            <pc:sldMk cId="3097724930" sldId="1351"/>
            <ac:graphicFrameMk id="9" creationId="{9BCE5F7A-B912-4E35-B3E8-FFB2B4259EC2}"/>
          </ac:graphicFrameMkLst>
        </pc:graphicFrameChg>
      </pc:sldChg>
      <pc:sldChg chg="addSp modSp add del mod">
        <pc:chgData name="Shepherd, Jay" userId="df5e62e7-901c-4a45-ba46-b727b414c81c" providerId="ADAL" clId="{0B68DE7A-A70D-47E8-B310-81F66588E5C6}" dt="2023-05-11T23:21:39.072" v="11768" actId="13244"/>
        <pc:sldMkLst>
          <pc:docMk/>
          <pc:sldMk cId="457646286" sldId="1352"/>
        </pc:sldMkLst>
        <pc:spChg chg="add mod">
          <ac:chgData name="Shepherd, Jay" userId="df5e62e7-901c-4a45-ba46-b727b414c81c" providerId="ADAL" clId="{0B68DE7A-A70D-47E8-B310-81F66588E5C6}" dt="2023-05-11T23:17:23.128" v="11590" actId="20577"/>
          <ac:spMkLst>
            <pc:docMk/>
            <pc:sldMk cId="457646286" sldId="1352"/>
            <ac:spMk id="2" creationId="{1AB9253C-7A31-DCA6-1716-1A5B6713FA4B}"/>
          </ac:spMkLst>
        </pc:spChg>
        <pc:graphicFrameChg chg="mod">
          <ac:chgData name="Shepherd, Jay" userId="df5e62e7-901c-4a45-ba46-b727b414c81c" providerId="ADAL" clId="{0B68DE7A-A70D-47E8-B310-81F66588E5C6}" dt="2023-05-11T23:21:39.072" v="11768" actId="13244"/>
          <ac:graphicFrameMkLst>
            <pc:docMk/>
            <pc:sldMk cId="457646286" sldId="1352"/>
            <ac:graphicFrameMk id="4" creationId="{5D1FB724-21A4-2039-CC2F-2225D2ED087C}"/>
          </ac:graphicFrameMkLst>
        </pc:graphicFrameChg>
      </pc:sldChg>
      <pc:sldChg chg="modSp add del mod">
        <pc:chgData name="Shepherd, Jay" userId="df5e62e7-901c-4a45-ba46-b727b414c81c" providerId="ADAL" clId="{0B68DE7A-A70D-47E8-B310-81F66588E5C6}" dt="2023-05-11T23:28:25.604" v="11946" actId="20577"/>
        <pc:sldMkLst>
          <pc:docMk/>
          <pc:sldMk cId="97441353" sldId="1353"/>
        </pc:sldMkLst>
        <pc:spChg chg="mod">
          <ac:chgData name="Shepherd, Jay" userId="df5e62e7-901c-4a45-ba46-b727b414c81c" providerId="ADAL" clId="{0B68DE7A-A70D-47E8-B310-81F66588E5C6}" dt="2023-05-10T18:47:00.611" v="6424"/>
          <ac:spMkLst>
            <pc:docMk/>
            <pc:sldMk cId="97441353" sldId="1353"/>
            <ac:spMk id="2" creationId="{CF783CE8-8256-091B-6F23-5A1A43661419}"/>
          </ac:spMkLst>
        </pc:spChg>
        <pc:spChg chg="mod">
          <ac:chgData name="Shepherd, Jay" userId="df5e62e7-901c-4a45-ba46-b727b414c81c" providerId="ADAL" clId="{0B68DE7A-A70D-47E8-B310-81F66588E5C6}" dt="2023-05-11T23:28:25.604" v="11946" actId="20577"/>
          <ac:spMkLst>
            <pc:docMk/>
            <pc:sldMk cId="97441353" sldId="1353"/>
            <ac:spMk id="3" creationId="{778039AC-37FB-CD55-DC4E-BBB3371FCFF3}"/>
          </ac:spMkLst>
        </pc:spChg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452666237" sldId="1354"/>
        </pc:sldMkLst>
      </pc:sldChg>
      <pc:sldChg chg="ord modNotesTx">
        <pc:chgData name="Shepherd, Jay" userId="df5e62e7-901c-4a45-ba46-b727b414c81c" providerId="ADAL" clId="{0B68DE7A-A70D-47E8-B310-81F66588E5C6}" dt="2023-05-12T16:56:45.373" v="12094" actId="20577"/>
        <pc:sldMkLst>
          <pc:docMk/>
          <pc:sldMk cId="4156980817" sldId="2076136286"/>
        </pc:sldMkLst>
      </pc:sldChg>
      <pc:sldChg chg="modSp mod ord modNotesTx">
        <pc:chgData name="Shepherd, Jay" userId="df5e62e7-901c-4a45-ba46-b727b414c81c" providerId="ADAL" clId="{0B68DE7A-A70D-47E8-B310-81F66588E5C6}" dt="2023-05-11T15:58:34.609" v="7973" actId="20577"/>
        <pc:sldMkLst>
          <pc:docMk/>
          <pc:sldMk cId="389232004" sldId="2076136287"/>
        </pc:sldMkLst>
        <pc:spChg chg="mod">
          <ac:chgData name="Shepherd, Jay" userId="df5e62e7-901c-4a45-ba46-b727b414c81c" providerId="ADAL" clId="{0B68DE7A-A70D-47E8-B310-81F66588E5C6}" dt="2023-05-11T15:58:34.609" v="7973" actId="20577"/>
          <ac:spMkLst>
            <pc:docMk/>
            <pc:sldMk cId="389232004" sldId="2076136287"/>
            <ac:spMk id="2" creationId="{705EAD33-3EA3-39FC-5965-9613887232AD}"/>
          </ac:spMkLst>
        </pc:spChg>
        <pc:spChg chg="mod">
          <ac:chgData name="Shepherd, Jay" userId="df5e62e7-901c-4a45-ba46-b727b414c81c" providerId="ADAL" clId="{0B68DE7A-A70D-47E8-B310-81F66588E5C6}" dt="2023-05-10T15:51:07.734" v="5781" actId="20577"/>
          <ac:spMkLst>
            <pc:docMk/>
            <pc:sldMk cId="389232004" sldId="2076136287"/>
            <ac:spMk id="3" creationId="{35A1AD47-FC07-2DC0-7505-ACFD18C9A1D3}"/>
          </ac:spMkLst>
        </pc:spChg>
      </pc:sldChg>
      <pc:sldChg chg="modNotesTx">
        <pc:chgData name="Shepherd, Jay" userId="df5e62e7-901c-4a45-ba46-b727b414c81c" providerId="ADAL" clId="{0B68DE7A-A70D-47E8-B310-81F66588E5C6}" dt="2023-05-08T21:42:20.298" v="2355" actId="20577"/>
        <pc:sldMkLst>
          <pc:docMk/>
          <pc:sldMk cId="3495969689" sldId="2076136288"/>
        </pc:sldMkLst>
      </pc:sldChg>
      <pc:sldChg chg="delCm modNotesTx">
        <pc:chgData name="Shepherd, Jay" userId="df5e62e7-901c-4a45-ba46-b727b414c81c" providerId="ADAL" clId="{0B68DE7A-A70D-47E8-B310-81F66588E5C6}" dt="2023-05-12T17:24:41.165" v="12101" actId="20577"/>
        <pc:sldMkLst>
          <pc:docMk/>
          <pc:sldMk cId="3579108062" sldId="2076136289"/>
        </pc:sldMkLst>
      </pc:sldChg>
      <pc:sldChg chg="modSp mod modNotesTx">
        <pc:chgData name="Shepherd, Jay" userId="df5e62e7-901c-4a45-ba46-b727b414c81c" providerId="ADAL" clId="{0B68DE7A-A70D-47E8-B310-81F66588E5C6}" dt="2023-05-12T18:46:22.138" v="12183" actId="20577"/>
        <pc:sldMkLst>
          <pc:docMk/>
          <pc:sldMk cId="1929890238" sldId="2076136290"/>
        </pc:sldMkLst>
        <pc:graphicFrameChg chg="mod modGraphic">
          <ac:chgData name="Shepherd, Jay" userId="df5e62e7-901c-4a45-ba46-b727b414c81c" providerId="ADAL" clId="{0B68DE7A-A70D-47E8-B310-81F66588E5C6}" dt="2023-05-12T18:46:22.138" v="12183" actId="20577"/>
          <ac:graphicFrameMkLst>
            <pc:docMk/>
            <pc:sldMk cId="1929890238" sldId="2076136290"/>
            <ac:graphicFrameMk id="6" creationId="{3C404480-2104-7228-1B60-33B501432848}"/>
          </ac:graphicFrameMkLst>
        </pc:graphicFrameChg>
      </pc:sldChg>
      <pc:sldChg chg="modNotesTx">
        <pc:chgData name="Shepherd, Jay" userId="df5e62e7-901c-4a45-ba46-b727b414c81c" providerId="ADAL" clId="{0B68DE7A-A70D-47E8-B310-81F66588E5C6}" dt="2023-05-10T15:49:27.911" v="5638"/>
        <pc:sldMkLst>
          <pc:docMk/>
          <pc:sldMk cId="2938268334" sldId="2076136291"/>
        </pc:sldMkLst>
      </pc:sldChg>
      <pc:sldChg chg="modSp mod modNotesTx">
        <pc:chgData name="Shepherd, Jay" userId="df5e62e7-901c-4a45-ba46-b727b414c81c" providerId="ADAL" clId="{0B68DE7A-A70D-47E8-B310-81F66588E5C6}" dt="2023-05-11T23:28:31.679" v="11948" actId="20577"/>
        <pc:sldMkLst>
          <pc:docMk/>
          <pc:sldMk cId="1280024432" sldId="2076136292"/>
        </pc:sldMkLst>
        <pc:spChg chg="mod">
          <ac:chgData name="Shepherd, Jay" userId="df5e62e7-901c-4a45-ba46-b727b414c81c" providerId="ADAL" clId="{0B68DE7A-A70D-47E8-B310-81F66588E5C6}" dt="2023-05-08T22:41:52.211" v="3171" actId="27636"/>
          <ac:spMkLst>
            <pc:docMk/>
            <pc:sldMk cId="1280024432" sldId="2076136292"/>
            <ac:spMk id="2" creationId="{7D8A69C6-5158-3258-1F10-8FA8DC57D014}"/>
          </ac:spMkLst>
        </pc:spChg>
        <pc:spChg chg="mod">
          <ac:chgData name="Shepherd, Jay" userId="df5e62e7-901c-4a45-ba46-b727b414c81c" providerId="ADAL" clId="{0B68DE7A-A70D-47E8-B310-81F66588E5C6}" dt="2023-05-11T23:28:31.679" v="11948" actId="20577"/>
          <ac:spMkLst>
            <pc:docMk/>
            <pc:sldMk cId="1280024432" sldId="2076136292"/>
            <ac:spMk id="3" creationId="{98E57FC5-DA8E-596B-8ED3-A8D974E95D4E}"/>
          </ac:spMkLst>
        </pc:spChg>
      </pc:sldChg>
      <pc:sldChg chg="modSp mod modNotesTx">
        <pc:chgData name="Shepherd, Jay" userId="df5e62e7-901c-4a45-ba46-b727b414c81c" providerId="ADAL" clId="{0B68DE7A-A70D-47E8-B310-81F66588E5C6}" dt="2023-05-10T15:33:13.552" v="5389" actId="20577"/>
        <pc:sldMkLst>
          <pc:docMk/>
          <pc:sldMk cId="2423780515" sldId="2076136293"/>
        </pc:sldMkLst>
        <pc:spChg chg="mod">
          <ac:chgData name="Shepherd, Jay" userId="df5e62e7-901c-4a45-ba46-b727b414c81c" providerId="ADAL" clId="{0B68DE7A-A70D-47E8-B310-81F66588E5C6}" dt="2023-05-08T22:45:17.549" v="3233" actId="368"/>
          <ac:spMkLst>
            <pc:docMk/>
            <pc:sldMk cId="2423780515" sldId="2076136293"/>
            <ac:spMk id="4" creationId="{B9EB2826-1654-56D3-3F79-7C8AE08F32C9}"/>
          </ac:spMkLst>
        </pc:spChg>
      </pc:sldChg>
      <pc:sldChg chg="modSp mod modNotesTx">
        <pc:chgData name="Shepherd, Jay" userId="df5e62e7-901c-4a45-ba46-b727b414c81c" providerId="ADAL" clId="{0B68DE7A-A70D-47E8-B310-81F66588E5C6}" dt="2023-05-12T17:38:23.628" v="12169" actId="27636"/>
        <pc:sldMkLst>
          <pc:docMk/>
          <pc:sldMk cId="1645390047" sldId="2076136294"/>
        </pc:sldMkLst>
        <pc:spChg chg="mod">
          <ac:chgData name="Shepherd, Jay" userId="df5e62e7-901c-4a45-ba46-b727b414c81c" providerId="ADAL" clId="{0B68DE7A-A70D-47E8-B310-81F66588E5C6}" dt="2023-05-12T17:38:21.662" v="12167" actId="14100"/>
          <ac:spMkLst>
            <pc:docMk/>
            <pc:sldMk cId="1645390047" sldId="2076136294"/>
            <ac:spMk id="2" creationId="{732DED31-FCEB-9750-2F45-8C3DDBD7B1BB}"/>
          </ac:spMkLst>
        </pc:spChg>
        <pc:spChg chg="mod">
          <ac:chgData name="Shepherd, Jay" userId="df5e62e7-901c-4a45-ba46-b727b414c81c" providerId="ADAL" clId="{0B68DE7A-A70D-47E8-B310-81F66588E5C6}" dt="2023-05-12T17:38:23.628" v="12169" actId="27636"/>
          <ac:spMkLst>
            <pc:docMk/>
            <pc:sldMk cId="1645390047" sldId="2076136294"/>
            <ac:spMk id="3" creationId="{A66070BC-CBAB-DBB6-F7A4-B4DC4E9E8635}"/>
          </ac:spMkLst>
        </pc:spChg>
      </pc:sldChg>
      <pc:sldChg chg="modSp mod addCm delCm modNotesTx">
        <pc:chgData name="Shepherd, Jay" userId="df5e62e7-901c-4a45-ba46-b727b414c81c" providerId="ADAL" clId="{0B68DE7A-A70D-47E8-B310-81F66588E5C6}" dt="2023-05-12T17:38:49.792" v="12170"/>
        <pc:sldMkLst>
          <pc:docMk/>
          <pc:sldMk cId="2857767214" sldId="2076136295"/>
        </pc:sldMkLst>
        <pc:spChg chg="mod">
          <ac:chgData name="Shepherd, Jay" userId="df5e62e7-901c-4a45-ba46-b727b414c81c" providerId="ADAL" clId="{0B68DE7A-A70D-47E8-B310-81F66588E5C6}" dt="2023-05-11T17:43:23.281" v="8069" actId="20577"/>
          <ac:spMkLst>
            <pc:docMk/>
            <pc:sldMk cId="2857767214" sldId="2076136295"/>
            <ac:spMk id="3" creationId="{85ABEB9E-F51A-8563-EAC0-71D328ED4C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Shepherd, Jay" userId="df5e62e7-901c-4a45-ba46-b727b414c81c" providerId="ADAL" clId="{0B68DE7A-A70D-47E8-B310-81F66588E5C6}" dt="2023-05-12T17:38:49.792" v="12170"/>
              <pc2:cmMkLst xmlns:pc2="http://schemas.microsoft.com/office/powerpoint/2019/9/main/command">
                <pc:docMk/>
                <pc:sldMk cId="2857767214" sldId="2076136295"/>
                <pc2:cmMk id="{32EB0A3B-89DB-4FB0-A114-9AA3F5744167}"/>
              </pc2:cmMkLst>
            </pc226:cmChg>
          </p:ext>
        </pc:extLst>
      </pc:sldChg>
      <pc:sldChg chg="modSp mod ord modNotesTx">
        <pc:chgData name="Shepherd, Jay" userId="df5e62e7-901c-4a45-ba46-b727b414c81c" providerId="ADAL" clId="{0B68DE7A-A70D-47E8-B310-81F66588E5C6}" dt="2023-05-11T23:28:37.272" v="11950" actId="20577"/>
        <pc:sldMkLst>
          <pc:docMk/>
          <pc:sldMk cId="3402378" sldId="2076136296"/>
        </pc:sldMkLst>
        <pc:spChg chg="mod">
          <ac:chgData name="Shepherd, Jay" userId="df5e62e7-901c-4a45-ba46-b727b414c81c" providerId="ADAL" clId="{0B68DE7A-A70D-47E8-B310-81F66588E5C6}" dt="2023-05-11T23:28:37.272" v="11950" actId="20577"/>
          <ac:spMkLst>
            <pc:docMk/>
            <pc:sldMk cId="3402378" sldId="2076136296"/>
            <ac:spMk id="3" creationId="{35A1AD47-FC07-2DC0-7505-ACFD18C9A1D3}"/>
          </ac:spMkLst>
        </pc:spChg>
      </pc:sldChg>
      <pc:sldChg chg="modSp mod ord modNotesTx">
        <pc:chgData name="Shepherd, Jay" userId="df5e62e7-901c-4a45-ba46-b727b414c81c" providerId="ADAL" clId="{0B68DE7A-A70D-47E8-B310-81F66588E5C6}" dt="2023-05-11T23:28:42.968" v="11952" actId="20577"/>
        <pc:sldMkLst>
          <pc:docMk/>
          <pc:sldMk cId="444836626" sldId="2076136297"/>
        </pc:sldMkLst>
        <pc:spChg chg="mod">
          <ac:chgData name="Shepherd, Jay" userId="df5e62e7-901c-4a45-ba46-b727b414c81c" providerId="ADAL" clId="{0B68DE7A-A70D-47E8-B310-81F66588E5C6}" dt="2023-05-11T23:28:42.968" v="11952" actId="20577"/>
          <ac:spMkLst>
            <pc:docMk/>
            <pc:sldMk cId="444836626" sldId="2076136297"/>
            <ac:spMk id="3" creationId="{35A1AD47-FC07-2DC0-7505-ACFD18C9A1D3}"/>
          </ac:spMkLst>
        </pc:spChg>
      </pc:sldChg>
      <pc:sldChg chg="addSp delSp modSp new mod modClrScheme chgLayout modNotesTx">
        <pc:chgData name="Shepherd, Jay" userId="df5e62e7-901c-4a45-ba46-b727b414c81c" providerId="ADAL" clId="{0B68DE7A-A70D-47E8-B310-81F66588E5C6}" dt="2023-05-11T23:05:26.982" v="9603" actId="20577"/>
        <pc:sldMkLst>
          <pc:docMk/>
          <pc:sldMk cId="2406443790" sldId="2076136298"/>
        </pc:sldMkLst>
        <pc:spChg chg="mod ord">
          <ac:chgData name="Shepherd, Jay" userId="df5e62e7-901c-4a45-ba46-b727b414c81c" providerId="ADAL" clId="{0B68DE7A-A70D-47E8-B310-81F66588E5C6}" dt="2023-05-11T15:47:34.443" v="7853" actId="20577"/>
          <ac:spMkLst>
            <pc:docMk/>
            <pc:sldMk cId="2406443790" sldId="2076136298"/>
            <ac:spMk id="2" creationId="{19DE3995-44F4-0918-E5C8-64DCD6C113B0}"/>
          </ac:spMkLst>
        </pc:spChg>
        <pc:spChg chg="del">
          <ac:chgData name="Shepherd, Jay" userId="df5e62e7-901c-4a45-ba46-b727b414c81c" providerId="ADAL" clId="{0B68DE7A-A70D-47E8-B310-81F66588E5C6}" dt="2023-05-10T15:54:50.792" v="5784" actId="3680"/>
          <ac:spMkLst>
            <pc:docMk/>
            <pc:sldMk cId="2406443790" sldId="2076136298"/>
            <ac:spMk id="3" creationId="{8BD38DB8-4AA6-594C-7865-AB54923304C4}"/>
          </ac:spMkLst>
        </pc:spChg>
        <pc:spChg chg="mod ord">
          <ac:chgData name="Shepherd, Jay" userId="df5e62e7-901c-4a45-ba46-b727b414c81c" providerId="ADAL" clId="{0B68DE7A-A70D-47E8-B310-81F66588E5C6}" dt="2023-05-10T16:00:25.315" v="5972" actId="700"/>
          <ac:spMkLst>
            <pc:docMk/>
            <pc:sldMk cId="2406443790" sldId="2076136298"/>
            <ac:spMk id="4" creationId="{B574BC38-4F80-E189-3A08-547AF01F6BA6}"/>
          </ac:spMkLst>
        </pc:spChg>
        <pc:spChg chg="mod ord">
          <ac:chgData name="Shepherd, Jay" userId="df5e62e7-901c-4a45-ba46-b727b414c81c" providerId="ADAL" clId="{0B68DE7A-A70D-47E8-B310-81F66588E5C6}" dt="2023-05-10T16:00:25.315" v="5972" actId="700"/>
          <ac:spMkLst>
            <pc:docMk/>
            <pc:sldMk cId="2406443790" sldId="2076136298"/>
            <ac:spMk id="5" creationId="{4DB3BA28-77B4-A7F5-9C6D-1E3D4F4BC755}"/>
          </ac:spMkLst>
        </pc:spChg>
        <pc:spChg chg="add del mod ord">
          <ac:chgData name="Shepherd, Jay" userId="df5e62e7-901c-4a45-ba46-b727b414c81c" providerId="ADAL" clId="{0B68DE7A-A70D-47E8-B310-81F66588E5C6}" dt="2023-05-10T16:00:44.935" v="5976" actId="3680"/>
          <ac:spMkLst>
            <pc:docMk/>
            <pc:sldMk cId="2406443790" sldId="2076136298"/>
            <ac:spMk id="7" creationId="{629C5C1D-AE09-F35C-23EE-C605150F8D20}"/>
          </ac:spMkLst>
        </pc:spChg>
        <pc:graphicFrameChg chg="add mod ord modGraphic">
          <ac:chgData name="Shepherd, Jay" userId="df5e62e7-901c-4a45-ba46-b727b414c81c" providerId="ADAL" clId="{0B68DE7A-A70D-47E8-B310-81F66588E5C6}" dt="2023-05-11T15:47:36.186" v="7855" actId="20577"/>
          <ac:graphicFrameMkLst>
            <pc:docMk/>
            <pc:sldMk cId="2406443790" sldId="2076136298"/>
            <ac:graphicFrameMk id="6" creationId="{813C920C-A237-E404-4FF0-8215EF9A841F}"/>
          </ac:graphicFrameMkLst>
        </pc:graphicFrameChg>
        <pc:graphicFrameChg chg="add mod ord modGraphic">
          <ac:chgData name="Shepherd, Jay" userId="df5e62e7-901c-4a45-ba46-b727b414c81c" providerId="ADAL" clId="{0B68DE7A-A70D-47E8-B310-81F66588E5C6}" dt="2023-05-11T15:47:37.881" v="7857" actId="20577"/>
          <ac:graphicFrameMkLst>
            <pc:docMk/>
            <pc:sldMk cId="2406443790" sldId="2076136298"/>
            <ac:graphicFrameMk id="8" creationId="{B603C86D-18FE-AA25-9942-AA41B98D382E}"/>
          </ac:graphicFrameMkLst>
        </pc:graphicFrameChg>
      </pc:sldChg>
      <pc:sldChg chg="add del">
        <pc:chgData name="Shepherd, Jay" userId="df5e62e7-901c-4a45-ba46-b727b414c81c" providerId="ADAL" clId="{0B68DE7A-A70D-47E8-B310-81F66588E5C6}" dt="2023-05-10T18:47:00.611" v="6424"/>
        <pc:sldMkLst>
          <pc:docMk/>
          <pc:sldMk cId="0" sldId="2076136299"/>
        </pc:sldMkLst>
      </pc:sldChg>
      <pc:sldChg chg="modSp new mod modNotesTx">
        <pc:chgData name="Shepherd, Jay" userId="df5e62e7-901c-4a45-ba46-b727b414c81c" providerId="ADAL" clId="{0B68DE7A-A70D-47E8-B310-81F66588E5C6}" dt="2023-05-10T18:50:29.784" v="6496"/>
        <pc:sldMkLst>
          <pc:docMk/>
          <pc:sldMk cId="59787129" sldId="2076136300"/>
        </pc:sldMkLst>
        <pc:spChg chg="mod">
          <ac:chgData name="Shepherd, Jay" userId="df5e62e7-901c-4a45-ba46-b727b414c81c" providerId="ADAL" clId="{0B68DE7A-A70D-47E8-B310-81F66588E5C6}" dt="2023-05-10T18:48:11.600" v="6467" actId="20577"/>
          <ac:spMkLst>
            <pc:docMk/>
            <pc:sldMk cId="59787129" sldId="2076136300"/>
            <ac:spMk id="2" creationId="{507ED266-545A-920A-CBA7-F8B8764F6A14}"/>
          </ac:spMkLst>
        </pc:spChg>
        <pc:spChg chg="mod">
          <ac:chgData name="Shepherd, Jay" userId="df5e62e7-901c-4a45-ba46-b727b414c81c" providerId="ADAL" clId="{0B68DE7A-A70D-47E8-B310-81F66588E5C6}" dt="2023-05-10T18:48:28.872" v="6495" actId="20577"/>
          <ac:spMkLst>
            <pc:docMk/>
            <pc:sldMk cId="59787129" sldId="2076136300"/>
            <ac:spMk id="3" creationId="{35034880-FABE-F27E-AF8C-676F8CACE6D6}"/>
          </ac:spMkLst>
        </pc:spChg>
      </pc:sldChg>
      <pc:sldChg chg="modSp new mod modNotesTx">
        <pc:chgData name="Shepherd, Jay" userId="df5e62e7-901c-4a45-ba46-b727b414c81c" providerId="ADAL" clId="{0B68DE7A-A70D-47E8-B310-81F66588E5C6}" dt="2023-05-11T23:08:52.271" v="10043" actId="20577"/>
        <pc:sldMkLst>
          <pc:docMk/>
          <pc:sldMk cId="702445776" sldId="2076136301"/>
        </pc:sldMkLst>
        <pc:spChg chg="mod">
          <ac:chgData name="Shepherd, Jay" userId="df5e62e7-901c-4a45-ba46-b727b414c81c" providerId="ADAL" clId="{0B68DE7A-A70D-47E8-B310-81F66588E5C6}" dt="2023-05-11T15:58:23.601" v="7947" actId="20577"/>
          <ac:spMkLst>
            <pc:docMk/>
            <pc:sldMk cId="702445776" sldId="2076136301"/>
            <ac:spMk id="2" creationId="{2C488BDD-0705-5FD3-446A-FA4C70204E32}"/>
          </ac:spMkLst>
        </pc:spChg>
      </pc:sldChg>
      <pc:sldChg chg="del">
        <pc:chgData name="Shepherd, Jay" userId="df5e62e7-901c-4a45-ba46-b727b414c81c" providerId="ADAL" clId="{0B68DE7A-A70D-47E8-B310-81F66588E5C6}" dt="2023-05-11T15:54:27.404" v="7911" actId="47"/>
        <pc:sldMkLst>
          <pc:docMk/>
          <pc:sldMk cId="3825505557" sldId="2076136301"/>
        </pc:sldMkLst>
      </pc:sldChg>
    </pc:docChg>
  </pc:docChgLst>
  <pc:docChgLst>
    <pc:chgData name="Shepherd, Jay" userId="df5e62e7-901c-4a45-ba46-b727b414c81c" providerId="ADAL" clId="{5B27FD7B-904B-46DC-AAF0-EAF7CDB1E149}"/>
    <pc:docChg chg="undo redo custSel addSld delSld modSld sldOrd modSection">
      <pc:chgData name="Shepherd, Jay" userId="df5e62e7-901c-4a45-ba46-b727b414c81c" providerId="ADAL" clId="{5B27FD7B-904B-46DC-AAF0-EAF7CDB1E149}" dt="2023-04-12T21:53:51.785" v="2124" actId="20577"/>
      <pc:docMkLst>
        <pc:docMk/>
      </pc:docMkLst>
      <pc:sldChg chg="modSp mod modNotesTx">
        <pc:chgData name="Shepherd, Jay" userId="df5e62e7-901c-4a45-ba46-b727b414c81c" providerId="ADAL" clId="{5B27FD7B-904B-46DC-AAF0-EAF7CDB1E149}" dt="2023-04-12T18:51:26.746" v="973" actId="20577"/>
        <pc:sldMkLst>
          <pc:docMk/>
          <pc:sldMk cId="1049785936" sldId="256"/>
        </pc:sldMkLst>
        <pc:spChg chg="mod">
          <ac:chgData name="Shepherd, Jay" userId="df5e62e7-901c-4a45-ba46-b727b414c81c" providerId="ADAL" clId="{5B27FD7B-904B-46DC-AAF0-EAF7CDB1E149}" dt="2023-04-12T18:51:02.770" v="889" actId="1076"/>
          <ac:spMkLst>
            <pc:docMk/>
            <pc:sldMk cId="1049785936" sldId="256"/>
            <ac:spMk id="8" creationId="{410A151D-1C7C-F42C-2E05-076F320E9E8D}"/>
          </ac:spMkLst>
        </pc:spChg>
        <pc:spChg chg="mod">
          <ac:chgData name="Shepherd, Jay" userId="df5e62e7-901c-4a45-ba46-b727b414c81c" providerId="ADAL" clId="{5B27FD7B-904B-46DC-AAF0-EAF7CDB1E149}" dt="2023-04-12T18:51:02.770" v="889" actId="1076"/>
          <ac:spMkLst>
            <pc:docMk/>
            <pc:sldMk cId="1049785936" sldId="256"/>
            <ac:spMk id="9" creationId="{6CC5069B-1221-84F1-DAAD-667A16214EB1}"/>
          </ac:spMkLst>
        </pc:spChg>
      </pc:sldChg>
      <pc:sldChg chg="modSp mod modNotesTx">
        <pc:chgData name="Shepherd, Jay" userId="df5e62e7-901c-4a45-ba46-b727b414c81c" providerId="ADAL" clId="{5B27FD7B-904B-46DC-AAF0-EAF7CDB1E149}" dt="2023-04-12T21:53:51.785" v="2124" actId="20577"/>
        <pc:sldMkLst>
          <pc:docMk/>
          <pc:sldMk cId="354730725" sldId="257"/>
        </pc:sldMkLst>
        <pc:spChg chg="mod">
          <ac:chgData name="Shepherd, Jay" userId="df5e62e7-901c-4a45-ba46-b727b414c81c" providerId="ADAL" clId="{5B27FD7B-904B-46DC-AAF0-EAF7CDB1E149}" dt="2023-04-12T18:35:29.571" v="53" actId="20577"/>
          <ac:spMkLst>
            <pc:docMk/>
            <pc:sldMk cId="354730725" sldId="257"/>
            <ac:spMk id="2" creationId="{DCBF4969-2467-9D4A-6C01-9DD042BDB289}"/>
          </ac:spMkLst>
        </pc:spChg>
        <pc:spChg chg="mod">
          <ac:chgData name="Shepherd, Jay" userId="df5e62e7-901c-4a45-ba46-b727b414c81c" providerId="ADAL" clId="{5B27FD7B-904B-46DC-AAF0-EAF7CDB1E149}" dt="2023-04-12T21:53:51.785" v="2124" actId="20577"/>
          <ac:spMkLst>
            <pc:docMk/>
            <pc:sldMk cId="354730725" sldId="257"/>
            <ac:spMk id="3" creationId="{020E7A2B-458A-B46A-38E8-7A3F4A053BE7}"/>
          </ac:spMkLst>
        </pc:spChg>
        <pc:spChg chg="ord">
          <ac:chgData name="Shepherd, Jay" userId="df5e62e7-901c-4a45-ba46-b727b414c81c" providerId="ADAL" clId="{5B27FD7B-904B-46DC-AAF0-EAF7CDB1E149}" dt="2023-04-12T21:16:50.673" v="1487" actId="13244"/>
          <ac:spMkLst>
            <pc:docMk/>
            <pc:sldMk cId="354730725" sldId="257"/>
            <ac:spMk id="4" creationId="{C029795A-F787-A44D-E2D5-3F8B65797B0A}"/>
          </ac:spMkLst>
        </pc:spChg>
      </pc:sldChg>
      <pc:sldChg chg="addSp delSp modSp mod">
        <pc:chgData name="Shepherd, Jay" userId="df5e62e7-901c-4a45-ba46-b727b414c81c" providerId="ADAL" clId="{5B27FD7B-904B-46DC-AAF0-EAF7CDB1E149}" dt="2023-04-12T18:55:00.725" v="1052" actId="22"/>
        <pc:sldMkLst>
          <pc:docMk/>
          <pc:sldMk cId="3231808749" sldId="258"/>
        </pc:sldMkLst>
        <pc:spChg chg="mod">
          <ac:chgData name="Shepherd, Jay" userId="df5e62e7-901c-4a45-ba46-b727b414c81c" providerId="ADAL" clId="{5B27FD7B-904B-46DC-AAF0-EAF7CDB1E149}" dt="2023-04-12T18:42:08.307" v="472" actId="404"/>
          <ac:spMkLst>
            <pc:docMk/>
            <pc:sldMk cId="3231808749" sldId="258"/>
            <ac:spMk id="2" creationId="{E5DED7AB-18AC-E091-C073-F24FDAAA78B0}"/>
          </ac:spMkLst>
        </pc:spChg>
        <pc:spChg chg="mod">
          <ac:chgData name="Shepherd, Jay" userId="df5e62e7-901c-4a45-ba46-b727b414c81c" providerId="ADAL" clId="{5B27FD7B-904B-46DC-AAF0-EAF7CDB1E149}" dt="2023-04-12T18:42:41.116" v="576" actId="20577"/>
          <ac:spMkLst>
            <pc:docMk/>
            <pc:sldMk cId="3231808749" sldId="258"/>
            <ac:spMk id="3" creationId="{697A8EEF-5879-EF86-18B2-51F84EA7E245}"/>
          </ac:spMkLst>
        </pc:spChg>
        <pc:spChg chg="add del">
          <ac:chgData name="Shepherd, Jay" userId="df5e62e7-901c-4a45-ba46-b727b414c81c" providerId="ADAL" clId="{5B27FD7B-904B-46DC-AAF0-EAF7CDB1E149}" dt="2023-04-12T18:54:57.819" v="1050" actId="22"/>
          <ac:spMkLst>
            <pc:docMk/>
            <pc:sldMk cId="3231808749" sldId="258"/>
            <ac:spMk id="6" creationId="{7D90CCDD-5AFD-9FF0-8786-14B1B76DDF42}"/>
          </ac:spMkLst>
        </pc:spChg>
        <pc:spChg chg="add del">
          <ac:chgData name="Shepherd, Jay" userId="df5e62e7-901c-4a45-ba46-b727b414c81c" providerId="ADAL" clId="{5B27FD7B-904B-46DC-AAF0-EAF7CDB1E149}" dt="2023-04-12T18:55:00.725" v="1052" actId="22"/>
          <ac:spMkLst>
            <pc:docMk/>
            <pc:sldMk cId="3231808749" sldId="258"/>
            <ac:spMk id="8" creationId="{E25F9E5B-5F3C-1069-B6A5-F6B2EA328325}"/>
          </ac:spMkLst>
        </pc:spChg>
      </pc:sldChg>
      <pc:sldChg chg="modSp mod modNotesTx">
        <pc:chgData name="Shepherd, Jay" userId="df5e62e7-901c-4a45-ba46-b727b414c81c" providerId="ADAL" clId="{5B27FD7B-904B-46DC-AAF0-EAF7CDB1E149}" dt="2023-04-12T21:18:29.251" v="1498" actId="13244"/>
        <pc:sldMkLst>
          <pc:docMk/>
          <pc:sldMk cId="2526916835" sldId="259"/>
        </pc:sldMkLst>
        <pc:spChg chg="ord">
          <ac:chgData name="Shepherd, Jay" userId="df5e62e7-901c-4a45-ba46-b727b414c81c" providerId="ADAL" clId="{5B27FD7B-904B-46DC-AAF0-EAF7CDB1E149}" dt="2023-04-12T21:18:29.251" v="1498" actId="13244"/>
          <ac:spMkLst>
            <pc:docMk/>
            <pc:sldMk cId="2526916835" sldId="259"/>
            <ac:spMk id="4" creationId="{ADA084DA-F9AD-10C7-734D-6736DBF5DC72}"/>
          </ac:spMkLst>
        </pc:spChg>
      </pc:sldChg>
      <pc:sldChg chg="modSp mod">
        <pc:chgData name="Shepherd, Jay" userId="df5e62e7-901c-4a45-ba46-b727b414c81c" providerId="ADAL" clId="{5B27FD7B-904B-46DC-AAF0-EAF7CDB1E149}" dt="2023-04-12T21:18:33.952" v="1499" actId="13244"/>
        <pc:sldMkLst>
          <pc:docMk/>
          <pc:sldMk cId="923478536" sldId="260"/>
        </pc:sldMkLst>
        <pc:spChg chg="mod">
          <ac:chgData name="Shepherd, Jay" userId="df5e62e7-901c-4a45-ba46-b727b414c81c" providerId="ADAL" clId="{5B27FD7B-904B-46DC-AAF0-EAF7CDB1E149}" dt="2023-04-12T18:39:21.723" v="326" actId="20577"/>
          <ac:spMkLst>
            <pc:docMk/>
            <pc:sldMk cId="923478536" sldId="260"/>
            <ac:spMk id="2" creationId="{811812ED-6F09-74B3-E4D4-A83484172233}"/>
          </ac:spMkLst>
        </pc:spChg>
        <pc:spChg chg="mod">
          <ac:chgData name="Shepherd, Jay" userId="df5e62e7-901c-4a45-ba46-b727b414c81c" providerId="ADAL" clId="{5B27FD7B-904B-46DC-AAF0-EAF7CDB1E149}" dt="2023-04-12T18:49:47.331" v="885" actId="20577"/>
          <ac:spMkLst>
            <pc:docMk/>
            <pc:sldMk cId="923478536" sldId="260"/>
            <ac:spMk id="3" creationId="{48C4D8B4-8C08-7503-A8A4-A17CB2DDD505}"/>
          </ac:spMkLst>
        </pc:spChg>
        <pc:spChg chg="ord">
          <ac:chgData name="Shepherd, Jay" userId="df5e62e7-901c-4a45-ba46-b727b414c81c" providerId="ADAL" clId="{5B27FD7B-904B-46DC-AAF0-EAF7CDB1E149}" dt="2023-04-12T21:18:33.952" v="1499" actId="13244"/>
          <ac:spMkLst>
            <pc:docMk/>
            <pc:sldMk cId="923478536" sldId="260"/>
            <ac:spMk id="4" creationId="{85F8C4A4-8022-731D-6842-E49C469A2743}"/>
          </ac:spMkLst>
        </pc:spChg>
      </pc:sldChg>
      <pc:sldChg chg="addSp delSp modSp mod modNotesTx">
        <pc:chgData name="Shepherd, Jay" userId="df5e62e7-901c-4a45-ba46-b727b414c81c" providerId="ADAL" clId="{5B27FD7B-904B-46DC-AAF0-EAF7CDB1E149}" dt="2023-04-12T21:18:51.362" v="1501" actId="13244"/>
        <pc:sldMkLst>
          <pc:docMk/>
          <pc:sldMk cId="2507810159" sldId="262"/>
        </pc:sldMkLst>
        <pc:spChg chg="ord">
          <ac:chgData name="Shepherd, Jay" userId="df5e62e7-901c-4a45-ba46-b727b414c81c" providerId="ADAL" clId="{5B27FD7B-904B-46DC-AAF0-EAF7CDB1E149}" dt="2023-04-12T21:18:51.362" v="1501" actId="13244"/>
          <ac:spMkLst>
            <pc:docMk/>
            <pc:sldMk cId="2507810159" sldId="262"/>
            <ac:spMk id="4" creationId="{3F5D52DD-1AE8-03E0-87F4-96B936DBAE33}"/>
          </ac:spMkLst>
        </pc:spChg>
        <pc:spChg chg="add del mod">
          <ac:chgData name="Shepherd, Jay" userId="df5e62e7-901c-4a45-ba46-b727b414c81c" providerId="ADAL" clId="{5B27FD7B-904B-46DC-AAF0-EAF7CDB1E149}" dt="2023-04-12T21:02:58.785" v="1342" actId="21"/>
          <ac:spMkLst>
            <pc:docMk/>
            <pc:sldMk cId="2507810159" sldId="262"/>
            <ac:spMk id="6" creationId="{FFA8F2C7-0607-9565-7D1E-F5C91DB245D6}"/>
          </ac:spMkLst>
        </pc:spChg>
        <pc:spChg chg="add del mod">
          <ac:chgData name="Shepherd, Jay" userId="df5e62e7-901c-4a45-ba46-b727b414c81c" providerId="ADAL" clId="{5B27FD7B-904B-46DC-AAF0-EAF7CDB1E149}" dt="2023-04-12T21:03:35.915" v="1348" actId="21"/>
          <ac:spMkLst>
            <pc:docMk/>
            <pc:sldMk cId="2507810159" sldId="262"/>
            <ac:spMk id="7" creationId="{EB43D6EF-FF8B-A3EB-02C2-FF4460A882B1}"/>
          </ac:spMkLst>
        </pc:spChg>
      </pc:sldChg>
      <pc:sldChg chg="modSp mod">
        <pc:chgData name="Shepherd, Jay" userId="df5e62e7-901c-4a45-ba46-b727b414c81c" providerId="ADAL" clId="{5B27FD7B-904B-46DC-AAF0-EAF7CDB1E149}" dt="2023-04-12T21:18:57.687" v="1502" actId="13244"/>
        <pc:sldMkLst>
          <pc:docMk/>
          <pc:sldMk cId="1309103925" sldId="263"/>
        </pc:sldMkLst>
        <pc:spChg chg="ord">
          <ac:chgData name="Shepherd, Jay" userId="df5e62e7-901c-4a45-ba46-b727b414c81c" providerId="ADAL" clId="{5B27FD7B-904B-46DC-AAF0-EAF7CDB1E149}" dt="2023-04-12T21:18:57.687" v="1502" actId="13244"/>
          <ac:spMkLst>
            <pc:docMk/>
            <pc:sldMk cId="1309103925" sldId="263"/>
            <ac:spMk id="4" creationId="{FBE1F811-5BE3-B98E-4CE1-7A839931315B}"/>
          </ac:spMkLst>
        </pc:spChg>
        <pc:spChg chg="mod">
          <ac:chgData name="Shepherd, Jay" userId="df5e62e7-901c-4a45-ba46-b727b414c81c" providerId="ADAL" clId="{5B27FD7B-904B-46DC-AAF0-EAF7CDB1E149}" dt="2023-04-12T18:52:13.370" v="1005" actId="20577"/>
          <ac:spMkLst>
            <pc:docMk/>
            <pc:sldMk cId="1309103925" sldId="263"/>
            <ac:spMk id="6" creationId="{F3C37650-E83D-6164-142B-0D03DC8A74C2}"/>
          </ac:spMkLst>
        </pc:spChg>
        <pc:spChg chg="mod">
          <ac:chgData name="Shepherd, Jay" userId="df5e62e7-901c-4a45-ba46-b727b414c81c" providerId="ADAL" clId="{5B27FD7B-904B-46DC-AAF0-EAF7CDB1E149}" dt="2023-04-12T18:49:32.157" v="859" actId="20577"/>
          <ac:spMkLst>
            <pc:docMk/>
            <pc:sldMk cId="1309103925" sldId="263"/>
            <ac:spMk id="7" creationId="{3EDFB4AA-A589-6560-D091-FB9224A51F4E}"/>
          </ac:spMkLst>
        </pc:spChg>
      </pc:sldChg>
      <pc:sldChg chg="modSp mod">
        <pc:chgData name="Shepherd, Jay" userId="df5e62e7-901c-4a45-ba46-b727b414c81c" providerId="ADAL" clId="{5B27FD7B-904B-46DC-AAF0-EAF7CDB1E149}" dt="2023-04-12T18:45:38.056" v="736" actId="14100"/>
        <pc:sldMkLst>
          <pc:docMk/>
          <pc:sldMk cId="215906520" sldId="264"/>
        </pc:sldMkLst>
        <pc:spChg chg="mod">
          <ac:chgData name="Shepherd, Jay" userId="df5e62e7-901c-4a45-ba46-b727b414c81c" providerId="ADAL" clId="{5B27FD7B-904B-46DC-AAF0-EAF7CDB1E149}" dt="2023-04-12T18:44:33.242" v="684" actId="404"/>
          <ac:spMkLst>
            <pc:docMk/>
            <pc:sldMk cId="215906520" sldId="264"/>
            <ac:spMk id="2" creationId="{10318BBA-A3FD-F445-3A71-DEFA003E1AF0}"/>
          </ac:spMkLst>
        </pc:spChg>
        <pc:spChg chg="mod">
          <ac:chgData name="Shepherd, Jay" userId="df5e62e7-901c-4a45-ba46-b727b414c81c" providerId="ADAL" clId="{5B27FD7B-904B-46DC-AAF0-EAF7CDB1E149}" dt="2023-04-12T18:45:38.056" v="736" actId="14100"/>
          <ac:spMkLst>
            <pc:docMk/>
            <pc:sldMk cId="215906520" sldId="264"/>
            <ac:spMk id="3" creationId="{42DCF8BF-B56C-ED5B-59DE-C6B23F4BF2F9}"/>
          </ac:spMkLst>
        </pc:spChg>
      </pc:sldChg>
      <pc:sldChg chg="addSp delSp modSp mod">
        <pc:chgData name="Shepherd, Jay" userId="df5e62e7-901c-4a45-ba46-b727b414c81c" providerId="ADAL" clId="{5B27FD7B-904B-46DC-AAF0-EAF7CDB1E149}" dt="2023-04-12T21:18:40.765" v="1500" actId="13244"/>
        <pc:sldMkLst>
          <pc:docMk/>
          <pc:sldMk cId="4115837391" sldId="265"/>
        </pc:sldMkLst>
        <pc:spChg chg="ord">
          <ac:chgData name="Shepherd, Jay" userId="df5e62e7-901c-4a45-ba46-b727b414c81c" providerId="ADAL" clId="{5B27FD7B-904B-46DC-AAF0-EAF7CDB1E149}" dt="2023-04-12T21:18:40.765" v="1500" actId="13244"/>
          <ac:spMkLst>
            <pc:docMk/>
            <pc:sldMk cId="4115837391" sldId="265"/>
            <ac:spMk id="2" creationId="{10C84115-DE8B-D0F3-0DCD-6E7C5024695C}"/>
          </ac:spMkLst>
        </pc:spChg>
        <pc:spChg chg="mod">
          <ac:chgData name="Shepherd, Jay" userId="df5e62e7-901c-4a45-ba46-b727b414c81c" providerId="ADAL" clId="{5B27FD7B-904B-46DC-AAF0-EAF7CDB1E149}" dt="2023-04-12T18:46:07.152" v="739" actId="14100"/>
          <ac:spMkLst>
            <pc:docMk/>
            <pc:sldMk cId="4115837391" sldId="265"/>
            <ac:spMk id="3" creationId="{06087F30-8FF4-BA18-55E4-E0268AFF1AB1}"/>
          </ac:spMkLst>
        </pc:spChg>
        <pc:spChg chg="mod">
          <ac:chgData name="Shepherd, Jay" userId="df5e62e7-901c-4a45-ba46-b727b414c81c" providerId="ADAL" clId="{5B27FD7B-904B-46DC-AAF0-EAF7CDB1E149}" dt="2023-04-12T18:46:30.557" v="789" actId="1076"/>
          <ac:spMkLst>
            <pc:docMk/>
            <pc:sldMk cId="4115837391" sldId="265"/>
            <ac:spMk id="4" creationId="{C1F30D09-0EE4-877A-C3F6-802A093412EE}"/>
          </ac:spMkLst>
        </pc:spChg>
        <pc:spChg chg="add del mod">
          <ac:chgData name="Shepherd, Jay" userId="df5e62e7-901c-4a45-ba46-b727b414c81c" providerId="ADAL" clId="{5B27FD7B-904B-46DC-AAF0-EAF7CDB1E149}" dt="2023-04-12T18:46:36.592" v="792" actId="478"/>
          <ac:spMkLst>
            <pc:docMk/>
            <pc:sldMk cId="4115837391" sldId="265"/>
            <ac:spMk id="6" creationId="{10843A77-CDB0-A301-FFB3-06FA4AABCCC4}"/>
          </ac:spMkLst>
        </pc:spChg>
        <pc:spChg chg="add mod">
          <ac:chgData name="Shepherd, Jay" userId="df5e62e7-901c-4a45-ba46-b727b414c81c" providerId="ADAL" clId="{5B27FD7B-904B-46DC-AAF0-EAF7CDB1E149}" dt="2023-04-12T18:46:51.524" v="816" actId="20577"/>
          <ac:spMkLst>
            <pc:docMk/>
            <pc:sldMk cId="4115837391" sldId="265"/>
            <ac:spMk id="7" creationId="{BD5C7420-2344-D062-F080-5C8C29099546}"/>
          </ac:spMkLst>
        </pc:spChg>
        <pc:spChg chg="add mod">
          <ac:chgData name="Shepherd, Jay" userId="df5e62e7-901c-4a45-ba46-b727b414c81c" providerId="ADAL" clId="{5B27FD7B-904B-46DC-AAF0-EAF7CDB1E149}" dt="2023-04-12T18:48:03.691" v="836" actId="20577"/>
          <ac:spMkLst>
            <pc:docMk/>
            <pc:sldMk cId="4115837391" sldId="265"/>
            <ac:spMk id="8" creationId="{D3CBCE28-14E8-B9A5-8D45-99C1D48752FB}"/>
          </ac:spMkLst>
        </pc:spChg>
        <pc:spChg chg="add del">
          <ac:chgData name="Shepherd, Jay" userId="df5e62e7-901c-4a45-ba46-b727b414c81c" providerId="ADAL" clId="{5B27FD7B-904B-46DC-AAF0-EAF7CDB1E149}" dt="2023-04-12T20:39:46.740" v="1133" actId="22"/>
          <ac:spMkLst>
            <pc:docMk/>
            <pc:sldMk cId="4115837391" sldId="265"/>
            <ac:spMk id="10" creationId="{F03FC619-C35A-B4E2-8578-A9A3834D14F3}"/>
          </ac:spMkLst>
        </pc:spChg>
        <pc:spChg chg="add del">
          <ac:chgData name="Shepherd, Jay" userId="df5e62e7-901c-4a45-ba46-b727b414c81c" providerId="ADAL" clId="{5B27FD7B-904B-46DC-AAF0-EAF7CDB1E149}" dt="2023-04-12T20:39:49.708" v="1135" actId="22"/>
          <ac:spMkLst>
            <pc:docMk/>
            <pc:sldMk cId="4115837391" sldId="265"/>
            <ac:spMk id="12" creationId="{93484EFB-4A60-F5FF-17BE-13F6FB603CD4}"/>
          </ac:spMkLst>
        </pc:spChg>
      </pc:sldChg>
      <pc:sldChg chg="addSp delSp modSp add del mod delCm modNotesTx">
        <pc:chgData name="Shepherd, Jay" userId="df5e62e7-901c-4a45-ba46-b727b414c81c" providerId="ADAL" clId="{5B27FD7B-904B-46DC-AAF0-EAF7CDB1E149}" dt="2023-04-12T21:41:01.452" v="1712" actId="47"/>
        <pc:sldMkLst>
          <pc:docMk/>
          <pc:sldMk cId="2317586596" sldId="573"/>
        </pc:sldMkLst>
        <pc:spChg chg="mod">
          <ac:chgData name="Shepherd, Jay" userId="df5e62e7-901c-4a45-ba46-b727b414c81c" providerId="ADAL" clId="{5B27FD7B-904B-46DC-AAF0-EAF7CDB1E149}" dt="2023-04-12T18:55:34" v="1058" actId="20577"/>
          <ac:spMkLst>
            <pc:docMk/>
            <pc:sldMk cId="2317586596" sldId="573"/>
            <ac:spMk id="2" creationId="{6BFC9D31-778E-42BC-BFB6-AB82101A5EE6}"/>
          </ac:spMkLst>
        </pc:spChg>
        <pc:spChg chg="mod">
          <ac:chgData name="Shepherd, Jay" userId="df5e62e7-901c-4a45-ba46-b727b414c81c" providerId="ADAL" clId="{5B27FD7B-904B-46DC-AAF0-EAF7CDB1E149}" dt="2023-04-12T18:55:05.553" v="1053"/>
          <ac:spMkLst>
            <pc:docMk/>
            <pc:sldMk cId="2317586596" sldId="573"/>
            <ac:spMk id="4" creationId="{CAD31F9F-4770-4421-9F6D-29B458855843}"/>
          </ac:spMkLst>
        </pc:spChg>
        <pc:spChg chg="add mod">
          <ac:chgData name="Shepherd, Jay" userId="df5e62e7-901c-4a45-ba46-b727b414c81c" providerId="ADAL" clId="{5B27FD7B-904B-46DC-AAF0-EAF7CDB1E149}" dt="2023-04-12T21:40:52.646" v="1709" actId="21"/>
          <ac:spMkLst>
            <pc:docMk/>
            <pc:sldMk cId="2317586596" sldId="573"/>
            <ac:spMk id="6" creationId="{4AB1E0A8-9E35-8DB4-1067-B383BB4D1388}"/>
          </ac:spMkLst>
        </pc:spChg>
        <pc:graphicFrameChg chg="del mod modGraphic">
          <ac:chgData name="Shepherd, Jay" userId="df5e62e7-901c-4a45-ba46-b727b414c81c" providerId="ADAL" clId="{5B27FD7B-904B-46DC-AAF0-EAF7CDB1E149}" dt="2023-04-12T21:40:52.646" v="1709" actId="21"/>
          <ac:graphicFrameMkLst>
            <pc:docMk/>
            <pc:sldMk cId="2317586596" sldId="573"/>
            <ac:graphicFrameMk id="5" creationId="{7233D5B3-EC03-4045-972C-F360798319BD}"/>
          </ac:graphicFrameMkLst>
        </pc:graphicFrameChg>
      </pc:sldChg>
      <pc:sldChg chg="modSp add del mod">
        <pc:chgData name="Shepherd, Jay" userId="df5e62e7-901c-4a45-ba46-b727b414c81c" providerId="ADAL" clId="{5B27FD7B-904B-46DC-AAF0-EAF7CDB1E149}" dt="2023-04-12T21:35:47.916" v="1619" actId="47"/>
        <pc:sldMkLst>
          <pc:docMk/>
          <pc:sldMk cId="1691566729" sldId="582"/>
        </pc:sldMkLst>
        <pc:spChg chg="mod">
          <ac:chgData name="Shepherd, Jay" userId="df5e62e7-901c-4a45-ba46-b727b414c81c" providerId="ADAL" clId="{5B27FD7B-904B-46DC-AAF0-EAF7CDB1E149}" dt="2023-04-12T21:35:23.174" v="1615" actId="368"/>
          <ac:spMkLst>
            <pc:docMk/>
            <pc:sldMk cId="1691566729" sldId="582"/>
            <ac:spMk id="4" creationId="{80B4512C-534E-47AE-A4B7-FF5DA7F76D2F}"/>
          </ac:spMkLst>
        </pc:spChg>
        <pc:spChg chg="mod">
          <ac:chgData name="Shepherd, Jay" userId="df5e62e7-901c-4a45-ba46-b727b414c81c" providerId="ADAL" clId="{5B27FD7B-904B-46DC-AAF0-EAF7CDB1E149}" dt="2023-04-12T21:33:50.475" v="1613" actId="20577"/>
          <ac:spMkLst>
            <pc:docMk/>
            <pc:sldMk cId="1691566729" sldId="582"/>
            <ac:spMk id="6" creationId="{6B15BC31-99E7-478A-BBAE-B53662DD92D8}"/>
          </ac:spMkLst>
        </pc:spChg>
      </pc:sldChg>
      <pc:sldChg chg="addSp delSp modSp add del mod ord modClrScheme delCm chgLayout">
        <pc:chgData name="Shepherd, Jay" userId="df5e62e7-901c-4a45-ba46-b727b414c81c" providerId="ADAL" clId="{5B27FD7B-904B-46DC-AAF0-EAF7CDB1E149}" dt="2023-04-12T21:39:12.962" v="1690" actId="47"/>
        <pc:sldMkLst>
          <pc:docMk/>
          <pc:sldMk cId="1297790351" sldId="2076136283"/>
        </pc:sldMkLst>
        <pc:spChg chg="mod ord">
          <ac:chgData name="Shepherd, Jay" userId="df5e62e7-901c-4a45-ba46-b727b414c81c" providerId="ADAL" clId="{5B27FD7B-904B-46DC-AAF0-EAF7CDB1E149}" dt="2023-04-12T21:38:35.199" v="1627" actId="700"/>
          <ac:spMkLst>
            <pc:docMk/>
            <pc:sldMk cId="1297790351" sldId="2076136283"/>
            <ac:spMk id="2" creationId="{00000000-0000-0000-0000-000000000000}"/>
          </ac:spMkLst>
        </pc:spChg>
        <pc:spChg chg="add del mod ord">
          <ac:chgData name="Shepherd, Jay" userId="df5e62e7-901c-4a45-ba46-b727b414c81c" providerId="ADAL" clId="{5B27FD7B-904B-46DC-AAF0-EAF7CDB1E149}" dt="2023-04-12T21:38:35.199" v="1627" actId="700"/>
          <ac:spMkLst>
            <pc:docMk/>
            <pc:sldMk cId="1297790351" sldId="2076136283"/>
            <ac:spMk id="3" creationId="{15F1DC04-7CD0-4C6E-7FAF-D2266BEE28F6}"/>
          </ac:spMkLst>
        </pc:spChg>
        <pc:spChg chg="mod ord">
          <ac:chgData name="Shepherd, Jay" userId="df5e62e7-901c-4a45-ba46-b727b414c81c" providerId="ADAL" clId="{5B27FD7B-904B-46DC-AAF0-EAF7CDB1E149}" dt="2023-04-12T21:38:35.199" v="1627" actId="700"/>
          <ac:spMkLst>
            <pc:docMk/>
            <pc:sldMk cId="1297790351" sldId="2076136283"/>
            <ac:spMk id="4" creationId="{00000000-0000-0000-0000-000000000000}"/>
          </ac:spMkLst>
        </pc:spChg>
        <pc:spChg chg="mod ord">
          <ac:chgData name="Shepherd, Jay" userId="df5e62e7-901c-4a45-ba46-b727b414c81c" providerId="ADAL" clId="{5B27FD7B-904B-46DC-AAF0-EAF7CDB1E149}" dt="2023-04-12T21:38:35.199" v="1627" actId="700"/>
          <ac:spMkLst>
            <pc:docMk/>
            <pc:sldMk cId="1297790351" sldId="2076136283"/>
            <ac:spMk id="27" creationId="{E0BE10D2-7D7E-42F6-B37B-C146A6C94EB6}"/>
          </ac:spMkLst>
        </pc:spChg>
        <pc:picChg chg="del">
          <ac:chgData name="Shepherd, Jay" userId="df5e62e7-901c-4a45-ba46-b727b414c81c" providerId="ADAL" clId="{5B27FD7B-904B-46DC-AAF0-EAF7CDB1E149}" dt="2023-04-12T21:38:42.841" v="1630" actId="21"/>
          <ac:picMkLst>
            <pc:docMk/>
            <pc:sldMk cId="1297790351" sldId="2076136283"/>
            <ac:picMk id="9" creationId="{A0747005-E51E-4856-8033-7132C66141B4}"/>
          </ac:picMkLst>
        </pc:picChg>
      </pc:sldChg>
      <pc:sldChg chg="addSp delSp modSp add del mod">
        <pc:chgData name="Shepherd, Jay" userId="df5e62e7-901c-4a45-ba46-b727b414c81c" providerId="ADAL" clId="{5B27FD7B-904B-46DC-AAF0-EAF7CDB1E149}" dt="2023-04-12T21:42:12.348" v="1717" actId="47"/>
        <pc:sldMkLst>
          <pc:docMk/>
          <pc:sldMk cId="3838501669" sldId="2076136284"/>
        </pc:sldMkLst>
        <pc:spChg chg="mod">
          <ac:chgData name="Shepherd, Jay" userId="df5e62e7-901c-4a45-ba46-b727b414c81c" providerId="ADAL" clId="{5B27FD7B-904B-46DC-AAF0-EAF7CDB1E149}" dt="2023-04-12T21:19:09.598" v="1503" actId="20577"/>
          <ac:spMkLst>
            <pc:docMk/>
            <pc:sldMk cId="3838501669" sldId="2076136284"/>
            <ac:spMk id="2" creationId="{6BFC9D31-778E-42BC-BFB6-AB82101A5EE6}"/>
          </ac:spMkLst>
        </pc:spChg>
        <pc:spChg chg="add mod">
          <ac:chgData name="Shepherd, Jay" userId="df5e62e7-901c-4a45-ba46-b727b414c81c" providerId="ADAL" clId="{5B27FD7B-904B-46DC-AAF0-EAF7CDB1E149}" dt="2023-04-12T21:42:08.321" v="1715" actId="21"/>
          <ac:spMkLst>
            <pc:docMk/>
            <pc:sldMk cId="3838501669" sldId="2076136284"/>
            <ac:spMk id="6" creationId="{1C45ABCD-40EF-757F-33BE-6920ED80D841}"/>
          </ac:spMkLst>
        </pc:spChg>
        <pc:graphicFrameChg chg="del modGraphic">
          <ac:chgData name="Shepherd, Jay" userId="df5e62e7-901c-4a45-ba46-b727b414c81c" providerId="ADAL" clId="{5B27FD7B-904B-46DC-AAF0-EAF7CDB1E149}" dt="2023-04-12T21:42:08.321" v="1715" actId="21"/>
          <ac:graphicFrameMkLst>
            <pc:docMk/>
            <pc:sldMk cId="3838501669" sldId="2076136284"/>
            <ac:graphicFrameMk id="5" creationId="{7233D5B3-EC03-4045-972C-F360798319BD}"/>
          </ac:graphicFrameMkLst>
        </pc:graphicFrameChg>
      </pc:sldChg>
      <pc:sldChg chg="addSp delSp modSp add del mod">
        <pc:chgData name="Shepherd, Jay" userId="df5e62e7-901c-4a45-ba46-b727b414c81c" providerId="ADAL" clId="{5B27FD7B-904B-46DC-AAF0-EAF7CDB1E149}" dt="2023-04-12T21:42:39.405" v="1723" actId="47"/>
        <pc:sldMkLst>
          <pc:docMk/>
          <pc:sldMk cId="917617137" sldId="2076136285"/>
        </pc:sldMkLst>
        <pc:spChg chg="mod">
          <ac:chgData name="Shepherd, Jay" userId="df5e62e7-901c-4a45-ba46-b727b414c81c" providerId="ADAL" clId="{5B27FD7B-904B-46DC-AAF0-EAF7CDB1E149}" dt="2023-04-12T21:42:30.693" v="1719" actId="21"/>
          <ac:spMkLst>
            <pc:docMk/>
            <pc:sldMk cId="917617137" sldId="2076136285"/>
            <ac:spMk id="2" creationId="{6BFC9D31-778E-42BC-BFB6-AB82101A5EE6}"/>
          </ac:spMkLst>
        </pc:spChg>
        <pc:spChg chg="add mod">
          <ac:chgData name="Shepherd, Jay" userId="df5e62e7-901c-4a45-ba46-b727b414c81c" providerId="ADAL" clId="{5B27FD7B-904B-46DC-AAF0-EAF7CDB1E149}" dt="2023-04-12T21:42:35.646" v="1721" actId="21"/>
          <ac:spMkLst>
            <pc:docMk/>
            <pc:sldMk cId="917617137" sldId="2076136285"/>
            <ac:spMk id="6" creationId="{974DC19B-6D26-4966-F3D5-15E531D58C82}"/>
          </ac:spMkLst>
        </pc:spChg>
        <pc:graphicFrameChg chg="del mod">
          <ac:chgData name="Shepherd, Jay" userId="df5e62e7-901c-4a45-ba46-b727b414c81c" providerId="ADAL" clId="{5B27FD7B-904B-46DC-AAF0-EAF7CDB1E149}" dt="2023-04-12T21:42:35.646" v="1721" actId="21"/>
          <ac:graphicFrameMkLst>
            <pc:docMk/>
            <pc:sldMk cId="917617137" sldId="2076136285"/>
            <ac:graphicFrameMk id="5" creationId="{7233D5B3-EC03-4045-972C-F360798319BD}"/>
          </ac:graphicFrameMkLst>
        </pc:graphicFrameChg>
      </pc:sldChg>
      <pc:sldChg chg="addSp delSp modSp new mod modClrScheme chgLayout">
        <pc:chgData name="Shepherd, Jay" userId="df5e62e7-901c-4a45-ba46-b727b414c81c" providerId="ADAL" clId="{5B27FD7B-904B-46DC-AAF0-EAF7CDB1E149}" dt="2023-04-12T21:45:02.539" v="1954" actId="962"/>
        <pc:sldMkLst>
          <pc:docMk/>
          <pc:sldMk cId="4156980817" sldId="2076136286"/>
        </pc:sldMkLst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2" creationId="{74A7E818-2EBB-4431-77AD-17F6ABE20D2E}"/>
          </ac:spMkLst>
        </pc:spChg>
        <pc:spChg chg="mod ord">
          <ac:chgData name="Shepherd, Jay" userId="df5e62e7-901c-4a45-ba46-b727b414c81c" providerId="ADAL" clId="{5B27FD7B-904B-46DC-AAF0-EAF7CDB1E149}" dt="2023-04-12T21:17:11.151" v="1489" actId="13244"/>
          <ac:spMkLst>
            <pc:docMk/>
            <pc:sldMk cId="4156980817" sldId="2076136286"/>
            <ac:spMk id="3" creationId="{B9C26CC2-3067-3912-698A-C2AAF4F9A81A}"/>
          </ac:spMkLst>
        </pc:spChg>
        <pc:spChg chg="mod ord">
          <ac:chgData name="Shepherd, Jay" userId="df5e62e7-901c-4a45-ba46-b727b414c81c" providerId="ADAL" clId="{5B27FD7B-904B-46DC-AAF0-EAF7CDB1E149}" dt="2023-04-12T21:17:18.367" v="1490" actId="13244"/>
          <ac:spMkLst>
            <pc:docMk/>
            <pc:sldMk cId="4156980817" sldId="2076136286"/>
            <ac:spMk id="4" creationId="{9785F6D5-AB1E-3E45-7938-4B07F58280A5}"/>
          </ac:spMkLst>
        </pc:spChg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5" creationId="{5F5EF7DC-029B-C46B-0B91-1E88162E675F}"/>
          </ac:spMkLst>
        </pc:spChg>
        <pc:spChg chg="add del mod">
          <ac:chgData name="Shepherd, Jay" userId="df5e62e7-901c-4a45-ba46-b727b414c81c" providerId="ADAL" clId="{5B27FD7B-904B-46DC-AAF0-EAF7CDB1E149}" dt="2023-04-12T21:44:00.527" v="1732" actId="478"/>
          <ac:spMkLst>
            <pc:docMk/>
            <pc:sldMk cId="4156980817" sldId="2076136286"/>
            <ac:spMk id="5" creationId="{C198BFF3-A6E2-ECE4-3F93-DE59DDD41F93}"/>
          </ac:spMkLst>
        </pc:spChg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6" creationId="{10C3F793-ACB4-D3BB-E42F-521EAC4050C7}"/>
          </ac:spMkLst>
        </pc:spChg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7" creationId="{1432BFC9-C21D-C818-90B1-A75F024F1E78}"/>
          </ac:spMkLst>
        </pc:spChg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8" creationId="{48206C93-93A3-8C95-9840-4CDF464F0F8D}"/>
          </ac:spMkLst>
        </pc:spChg>
        <pc:spChg chg="del mod ord">
          <ac:chgData name="Shepherd, Jay" userId="df5e62e7-901c-4a45-ba46-b727b414c81c" providerId="ADAL" clId="{5B27FD7B-904B-46DC-AAF0-EAF7CDB1E149}" dt="2023-04-12T20:51:37.667" v="1172" actId="700"/>
          <ac:spMkLst>
            <pc:docMk/>
            <pc:sldMk cId="4156980817" sldId="2076136286"/>
            <ac:spMk id="9" creationId="{9FD9BD5D-7162-94AC-4F19-A246E532F896}"/>
          </ac:spMkLst>
        </pc:spChg>
        <pc:spChg chg="add mod ord">
          <ac:chgData name="Shepherd, Jay" userId="df5e62e7-901c-4a45-ba46-b727b414c81c" providerId="ADAL" clId="{5B27FD7B-904B-46DC-AAF0-EAF7CDB1E149}" dt="2023-04-12T21:17:09.552" v="1488" actId="13244"/>
          <ac:spMkLst>
            <pc:docMk/>
            <pc:sldMk cId="4156980817" sldId="2076136286"/>
            <ac:spMk id="10" creationId="{9E7D799B-E22C-6FEA-E283-254F9FDB9636}"/>
          </ac:spMkLst>
        </pc:spChg>
        <pc:spChg chg="add del mod ord">
          <ac:chgData name="Shepherd, Jay" userId="df5e62e7-901c-4a45-ba46-b727b414c81c" providerId="ADAL" clId="{5B27FD7B-904B-46DC-AAF0-EAF7CDB1E149}" dt="2023-04-12T20:53:37.622" v="1215" actId="931"/>
          <ac:spMkLst>
            <pc:docMk/>
            <pc:sldMk cId="4156980817" sldId="2076136286"/>
            <ac:spMk id="11" creationId="{117BAA61-E61A-48FC-A99D-70583458B41D}"/>
          </ac:spMkLst>
        </pc:spChg>
        <pc:spChg chg="add del mod ord">
          <ac:chgData name="Shepherd, Jay" userId="df5e62e7-901c-4a45-ba46-b727b414c81c" providerId="ADAL" clId="{5B27FD7B-904B-46DC-AAF0-EAF7CDB1E149}" dt="2023-04-12T20:52:55.286" v="1205" actId="931"/>
          <ac:spMkLst>
            <pc:docMk/>
            <pc:sldMk cId="4156980817" sldId="2076136286"/>
            <ac:spMk id="12" creationId="{3951A26B-DBFD-3A97-6D36-063968A072AE}"/>
          </ac:spMkLst>
        </pc:spChg>
        <pc:spChg chg="add del mod ord">
          <ac:chgData name="Shepherd, Jay" userId="df5e62e7-901c-4a45-ba46-b727b414c81c" providerId="ADAL" clId="{5B27FD7B-904B-46DC-AAF0-EAF7CDB1E149}" dt="2023-04-12T20:53:41.918" v="1216" actId="931"/>
          <ac:spMkLst>
            <pc:docMk/>
            <pc:sldMk cId="4156980817" sldId="2076136286"/>
            <ac:spMk id="13" creationId="{FE3021A3-AD61-79AE-C71F-C7D7B368A730}"/>
          </ac:spMkLst>
        </pc:spChg>
        <pc:spChg chg="add del mod ord">
          <ac:chgData name="Shepherd, Jay" userId="df5e62e7-901c-4a45-ba46-b727b414c81c" providerId="ADAL" clId="{5B27FD7B-904B-46DC-AAF0-EAF7CDB1E149}" dt="2023-04-12T20:54:10.250" v="1221" actId="931"/>
          <ac:spMkLst>
            <pc:docMk/>
            <pc:sldMk cId="4156980817" sldId="2076136286"/>
            <ac:spMk id="14" creationId="{E2087405-27F4-72BB-C21F-C1319F70467E}"/>
          </ac:spMkLst>
        </pc:spChg>
        <pc:spChg chg="add del mod ord">
          <ac:chgData name="Shepherd, Jay" userId="df5e62e7-901c-4a45-ba46-b727b414c81c" providerId="ADAL" clId="{5B27FD7B-904B-46DC-AAF0-EAF7CDB1E149}" dt="2023-04-12T20:54:59.177" v="1225" actId="931"/>
          <ac:spMkLst>
            <pc:docMk/>
            <pc:sldMk cId="4156980817" sldId="2076136286"/>
            <ac:spMk id="15" creationId="{D49A9C8E-67F0-EBA0-61F9-E8B03C654B55}"/>
          </ac:spMkLst>
        </pc:spChg>
        <pc:spChg chg="add del mod ord">
          <ac:chgData name="Shepherd, Jay" userId="df5e62e7-901c-4a45-ba46-b727b414c81c" providerId="ADAL" clId="{5B27FD7B-904B-46DC-AAF0-EAF7CDB1E149}" dt="2023-04-12T20:55:51.928" v="1228"/>
          <ac:spMkLst>
            <pc:docMk/>
            <pc:sldMk cId="4156980817" sldId="2076136286"/>
            <ac:spMk id="16" creationId="{E23F0E73-BE43-B206-DB2D-DC0EC9DFE413}"/>
          </ac:spMkLst>
        </pc:spChg>
        <pc:spChg chg="add del mod">
          <ac:chgData name="Shepherd, Jay" userId="df5e62e7-901c-4a45-ba46-b727b414c81c" providerId="ADAL" clId="{5B27FD7B-904B-46DC-AAF0-EAF7CDB1E149}" dt="2023-04-12T20:53:21.477" v="1209" actId="21"/>
          <ac:spMkLst>
            <pc:docMk/>
            <pc:sldMk cId="4156980817" sldId="2076136286"/>
            <ac:spMk id="24" creationId="{54BFCC33-49C9-A5AA-AB81-B9C942A75683}"/>
          </ac:spMkLst>
        </pc:spChg>
        <pc:spChg chg="add del mod ord">
          <ac:chgData name="Shepherd, Jay" userId="df5e62e7-901c-4a45-ba46-b727b414c81c" providerId="ADAL" clId="{5B27FD7B-904B-46DC-AAF0-EAF7CDB1E149}" dt="2023-04-12T21:26:32.570" v="1549" actId="113"/>
          <ac:spMkLst>
            <pc:docMk/>
            <pc:sldMk cId="4156980817" sldId="2076136286"/>
            <ac:spMk id="36" creationId="{297AE91A-841A-3944-AD56-0A7E9A404009}"/>
          </ac:spMkLst>
        </pc:spChg>
        <pc:spChg chg="add del mod">
          <ac:chgData name="Shepherd, Jay" userId="df5e62e7-901c-4a45-ba46-b727b414c81c" providerId="ADAL" clId="{5B27FD7B-904B-46DC-AAF0-EAF7CDB1E149}" dt="2023-04-12T20:56:42.393" v="1240" actId="931"/>
          <ac:spMkLst>
            <pc:docMk/>
            <pc:sldMk cId="4156980817" sldId="2076136286"/>
            <ac:spMk id="38" creationId="{7CC62B16-2315-71A8-7FD6-A08D35EE3092}"/>
          </ac:spMkLst>
        </pc:spChg>
        <pc:spChg chg="add del mod">
          <ac:chgData name="Shepherd, Jay" userId="df5e62e7-901c-4a45-ba46-b727b414c81c" providerId="ADAL" clId="{5B27FD7B-904B-46DC-AAF0-EAF7CDB1E149}" dt="2023-04-12T21:03:29.850" v="1346" actId="21"/>
          <ac:spMkLst>
            <pc:docMk/>
            <pc:sldMk cId="4156980817" sldId="2076136286"/>
            <ac:spMk id="43" creationId="{88D54191-9EB7-E56F-D4DE-91E67A54A013}"/>
          </ac:spMkLst>
        </pc:spChg>
        <pc:spChg chg="add mod ord">
          <ac:chgData name="Shepherd, Jay" userId="df5e62e7-901c-4a45-ba46-b727b414c81c" providerId="ADAL" clId="{5B27FD7B-904B-46DC-AAF0-EAF7CDB1E149}" dt="2023-04-12T21:19:35.769" v="1505" actId="962"/>
          <ac:spMkLst>
            <pc:docMk/>
            <pc:sldMk cId="4156980817" sldId="2076136286"/>
            <ac:spMk id="44" creationId="{B23D232F-1CF8-A51D-EF6A-46758AADE85B}"/>
          </ac:spMkLst>
        </pc:spChg>
        <pc:spChg chg="add mod ord">
          <ac:chgData name="Shepherd, Jay" userId="df5e62e7-901c-4a45-ba46-b727b414c81c" providerId="ADAL" clId="{5B27FD7B-904B-46DC-AAF0-EAF7CDB1E149}" dt="2023-04-12T21:26:10.464" v="1544" actId="2085"/>
          <ac:spMkLst>
            <pc:docMk/>
            <pc:sldMk cId="4156980817" sldId="2076136286"/>
            <ac:spMk id="45" creationId="{B9D8E425-F46A-5E28-F8DB-022E5E6430AC}"/>
          </ac:spMkLst>
        </pc:spChg>
        <pc:picChg chg="add del mod">
          <ac:chgData name="Shepherd, Jay" userId="df5e62e7-901c-4a45-ba46-b727b414c81c" providerId="ADAL" clId="{5B27FD7B-904B-46DC-AAF0-EAF7CDB1E149}" dt="2023-04-12T20:52:37.147" v="1201" actId="931"/>
          <ac:picMkLst>
            <pc:docMk/>
            <pc:sldMk cId="4156980817" sldId="2076136286"/>
            <ac:picMk id="18" creationId="{41D4E146-8295-7218-506A-9179FED94ADB}"/>
          </ac:picMkLst>
        </pc:picChg>
        <pc:picChg chg="add del mod">
          <ac:chgData name="Shepherd, Jay" userId="df5e62e7-901c-4a45-ba46-b727b414c81c" providerId="ADAL" clId="{5B27FD7B-904B-46DC-AAF0-EAF7CDB1E149}" dt="2023-04-12T20:53:27.178" v="1214" actId="931"/>
          <ac:picMkLst>
            <pc:docMk/>
            <pc:sldMk cId="4156980817" sldId="2076136286"/>
            <ac:picMk id="20" creationId="{3C722D08-C1EC-C972-1A87-2DF51F2F5860}"/>
          </ac:picMkLst>
        </pc:picChg>
        <pc:picChg chg="add del mod ord modCrop">
          <ac:chgData name="Shepherd, Jay" userId="df5e62e7-901c-4a45-ba46-b727b414c81c" providerId="ADAL" clId="{5B27FD7B-904B-46DC-AAF0-EAF7CDB1E149}" dt="2023-04-12T21:44:04.071" v="1770" actId="962"/>
          <ac:picMkLst>
            <pc:docMk/>
            <pc:sldMk cId="4156980817" sldId="2076136286"/>
            <ac:picMk id="22" creationId="{46AB2F31-705B-63AE-A946-E5D10519DFF6}"/>
          </ac:picMkLst>
        </pc:picChg>
        <pc:picChg chg="add del mod ord">
          <ac:chgData name="Shepherd, Jay" userId="df5e62e7-901c-4a45-ba46-b727b414c81c" providerId="ADAL" clId="{5B27FD7B-904B-46DC-AAF0-EAF7CDB1E149}" dt="2023-04-12T20:56:36.767" v="1239" actId="478"/>
          <ac:picMkLst>
            <pc:docMk/>
            <pc:sldMk cId="4156980817" sldId="2076136286"/>
            <ac:picMk id="26" creationId="{4BA39208-3CC3-A2C7-5BD6-54E6EE96D8D7}"/>
          </ac:picMkLst>
        </pc:picChg>
        <pc:picChg chg="add mod ord">
          <ac:chgData name="Shepherd, Jay" userId="df5e62e7-901c-4a45-ba46-b727b414c81c" providerId="ADAL" clId="{5B27FD7B-904B-46DC-AAF0-EAF7CDB1E149}" dt="2023-04-12T21:44:38.513" v="1832" actId="962"/>
          <ac:picMkLst>
            <pc:docMk/>
            <pc:sldMk cId="4156980817" sldId="2076136286"/>
            <ac:picMk id="28" creationId="{C07D638F-426A-8310-83DE-8C2948FD75AF}"/>
          </ac:picMkLst>
        </pc:picChg>
        <pc:picChg chg="add del mod">
          <ac:chgData name="Shepherd, Jay" userId="df5e62e7-901c-4a45-ba46-b727b414c81c" providerId="ADAL" clId="{5B27FD7B-904B-46DC-AAF0-EAF7CDB1E149}" dt="2023-04-12T20:55:56.711" v="1229" actId="478"/>
          <ac:picMkLst>
            <pc:docMk/>
            <pc:sldMk cId="4156980817" sldId="2076136286"/>
            <ac:picMk id="30" creationId="{79E0D5DD-5E68-CB82-E9A6-20948C491D30}"/>
          </ac:picMkLst>
        </pc:picChg>
        <pc:picChg chg="add mod ord">
          <ac:chgData name="Shepherd, Jay" userId="df5e62e7-901c-4a45-ba46-b727b414c81c" providerId="ADAL" clId="{5B27FD7B-904B-46DC-AAF0-EAF7CDB1E149}" dt="2023-04-12T21:44:47.566" v="1890" actId="962"/>
          <ac:picMkLst>
            <pc:docMk/>
            <pc:sldMk cId="4156980817" sldId="2076136286"/>
            <ac:picMk id="32" creationId="{054E667D-5060-1FB0-8336-0F799754A41C}"/>
          </ac:picMkLst>
        </pc:picChg>
        <pc:picChg chg="add mod ord">
          <ac:chgData name="Shepherd, Jay" userId="df5e62e7-901c-4a45-ba46-b727b414c81c" providerId="ADAL" clId="{5B27FD7B-904B-46DC-AAF0-EAF7CDB1E149}" dt="2023-04-12T21:44:56.892" v="1916" actId="962"/>
          <ac:picMkLst>
            <pc:docMk/>
            <pc:sldMk cId="4156980817" sldId="2076136286"/>
            <ac:picMk id="34" creationId="{222B7F38-4018-35B6-D454-BD6BB520FBCE}"/>
          </ac:picMkLst>
        </pc:picChg>
        <pc:picChg chg="add mod ord">
          <ac:chgData name="Shepherd, Jay" userId="df5e62e7-901c-4a45-ba46-b727b414c81c" providerId="ADAL" clId="{5B27FD7B-904B-46DC-AAF0-EAF7CDB1E149}" dt="2023-04-12T21:45:02.539" v="1954" actId="962"/>
          <ac:picMkLst>
            <pc:docMk/>
            <pc:sldMk cId="4156980817" sldId="2076136286"/>
            <ac:picMk id="40" creationId="{2EE4AF38-1F08-155D-77CB-C41EC7213A8A}"/>
          </ac:picMkLst>
        </pc:picChg>
        <pc:picChg chg="add mod ord">
          <ac:chgData name="Shepherd, Jay" userId="df5e62e7-901c-4a45-ba46-b727b414c81c" providerId="ADAL" clId="{5B27FD7B-904B-46DC-AAF0-EAF7CDB1E149}" dt="2023-04-12T21:44:22.977" v="1788" actId="962"/>
          <ac:picMkLst>
            <pc:docMk/>
            <pc:sldMk cId="4156980817" sldId="2076136286"/>
            <ac:picMk id="42" creationId="{3556EBEE-5065-966B-17B1-6DE559F0CFE3}"/>
          </ac:picMkLst>
        </pc:picChg>
      </pc:sldChg>
      <pc:sldChg chg="modSp new mod">
        <pc:chgData name="Shepherd, Jay" userId="df5e62e7-901c-4a45-ba46-b727b414c81c" providerId="ADAL" clId="{5B27FD7B-904B-46DC-AAF0-EAF7CDB1E149}" dt="2023-04-12T21:53:06.029" v="2108" actId="6549"/>
        <pc:sldMkLst>
          <pc:docMk/>
          <pc:sldMk cId="389232004" sldId="2076136287"/>
        </pc:sldMkLst>
        <pc:spChg chg="mod">
          <ac:chgData name="Shepherd, Jay" userId="df5e62e7-901c-4a45-ba46-b727b414c81c" providerId="ADAL" clId="{5B27FD7B-904B-46DC-AAF0-EAF7CDB1E149}" dt="2023-04-12T21:35:45.266" v="1618"/>
          <ac:spMkLst>
            <pc:docMk/>
            <pc:sldMk cId="389232004" sldId="2076136287"/>
            <ac:spMk id="2" creationId="{705EAD33-3EA3-39FC-5965-9613887232AD}"/>
          </ac:spMkLst>
        </pc:spChg>
        <pc:spChg chg="mod">
          <ac:chgData name="Shepherd, Jay" userId="df5e62e7-901c-4a45-ba46-b727b414c81c" providerId="ADAL" clId="{5B27FD7B-904B-46DC-AAF0-EAF7CDB1E149}" dt="2023-04-12T21:53:06.029" v="2108" actId="6549"/>
          <ac:spMkLst>
            <pc:docMk/>
            <pc:sldMk cId="389232004" sldId="2076136287"/>
            <ac:spMk id="3" creationId="{35A1AD47-FC07-2DC0-7505-ACFD18C9A1D3}"/>
          </ac:spMkLst>
        </pc:spChg>
        <pc:spChg chg="ord">
          <ac:chgData name="Shepherd, Jay" userId="df5e62e7-901c-4a45-ba46-b727b414c81c" providerId="ADAL" clId="{5B27FD7B-904B-46DC-AAF0-EAF7CDB1E149}" dt="2023-04-12T21:37:43.444" v="1624" actId="13244"/>
          <ac:spMkLst>
            <pc:docMk/>
            <pc:sldMk cId="389232004" sldId="2076136287"/>
            <ac:spMk id="4" creationId="{D191DAEA-0C5F-A1A0-C3D5-05010FC195C5}"/>
          </ac:spMkLst>
        </pc:spChg>
      </pc:sldChg>
      <pc:sldChg chg="addSp delSp modSp new mod ord modNotesTx">
        <pc:chgData name="Shepherd, Jay" userId="df5e62e7-901c-4a45-ba46-b727b414c81c" providerId="ADAL" clId="{5B27FD7B-904B-46DC-AAF0-EAF7CDB1E149}" dt="2023-04-12T21:40:24.976" v="1707" actId="962"/>
        <pc:sldMkLst>
          <pc:docMk/>
          <pc:sldMk cId="3495969689" sldId="2076136288"/>
        </pc:sldMkLst>
        <pc:spChg chg="mod">
          <ac:chgData name="Shepherd, Jay" userId="df5e62e7-901c-4a45-ba46-b727b414c81c" providerId="ADAL" clId="{5B27FD7B-904B-46DC-AAF0-EAF7CDB1E149}" dt="2023-04-12T21:38:56.511" v="1685" actId="20577"/>
          <ac:spMkLst>
            <pc:docMk/>
            <pc:sldMk cId="3495969689" sldId="2076136288"/>
            <ac:spMk id="2" creationId="{B2F71694-AB74-B8EA-9F57-645727E92EE6}"/>
          </ac:spMkLst>
        </pc:spChg>
        <pc:spChg chg="del">
          <ac:chgData name="Shepherd, Jay" userId="df5e62e7-901c-4a45-ba46-b727b414c81c" providerId="ADAL" clId="{5B27FD7B-904B-46DC-AAF0-EAF7CDB1E149}" dt="2023-04-12T21:38:46.938" v="1631"/>
          <ac:spMkLst>
            <pc:docMk/>
            <pc:sldMk cId="3495969689" sldId="2076136288"/>
            <ac:spMk id="3" creationId="{F134B64E-C937-FAA6-2EAC-9810C0300EF1}"/>
          </ac:spMkLst>
        </pc:spChg>
        <pc:spChg chg="mod">
          <ac:chgData name="Shepherd, Jay" userId="df5e62e7-901c-4a45-ba46-b727b414c81c" providerId="ADAL" clId="{5B27FD7B-904B-46DC-AAF0-EAF7CDB1E149}" dt="2023-04-12T21:39:38.622" v="1695" actId="14100"/>
          <ac:spMkLst>
            <pc:docMk/>
            <pc:sldMk cId="3495969689" sldId="2076136288"/>
            <ac:spMk id="4" creationId="{37CB2FBA-5D06-6012-4F15-371C3F0D2EC1}"/>
          </ac:spMkLst>
        </pc:spChg>
        <pc:picChg chg="add mod modCrop">
          <ac:chgData name="Shepherd, Jay" userId="df5e62e7-901c-4a45-ba46-b727b414c81c" providerId="ADAL" clId="{5B27FD7B-904B-46DC-AAF0-EAF7CDB1E149}" dt="2023-04-12T21:40:24.976" v="1707" actId="962"/>
          <ac:picMkLst>
            <pc:docMk/>
            <pc:sldMk cId="3495969689" sldId="2076136288"/>
            <ac:picMk id="7" creationId="{0102B0F2-1907-8ECF-29F1-7A78EF304DBF}"/>
          </ac:picMkLst>
        </pc:picChg>
      </pc:sldChg>
      <pc:sldChg chg="addSp delSp modSp new mod">
        <pc:chgData name="Shepherd, Jay" userId="df5e62e7-901c-4a45-ba46-b727b414c81c" providerId="ADAL" clId="{5B27FD7B-904B-46DC-AAF0-EAF7CDB1E149}" dt="2023-04-12T21:43:24.059" v="1725" actId="13244"/>
        <pc:sldMkLst>
          <pc:docMk/>
          <pc:sldMk cId="3579108062" sldId="2076136289"/>
        </pc:sldMkLst>
        <pc:spChg chg="mod">
          <ac:chgData name="Shepherd, Jay" userId="df5e62e7-901c-4a45-ba46-b727b414c81c" providerId="ADAL" clId="{5B27FD7B-904B-46DC-AAF0-EAF7CDB1E149}" dt="2023-04-12T21:40:59.201" v="1711"/>
          <ac:spMkLst>
            <pc:docMk/>
            <pc:sldMk cId="3579108062" sldId="2076136289"/>
            <ac:spMk id="2" creationId="{3E7C49F9-AC14-852A-C203-729E9AB389C1}"/>
          </ac:spMkLst>
        </pc:spChg>
        <pc:spChg chg="del">
          <ac:chgData name="Shepherd, Jay" userId="df5e62e7-901c-4a45-ba46-b727b414c81c" providerId="ADAL" clId="{5B27FD7B-904B-46DC-AAF0-EAF7CDB1E149}" dt="2023-04-12T21:40:54.784" v="1710"/>
          <ac:spMkLst>
            <pc:docMk/>
            <pc:sldMk cId="3579108062" sldId="2076136289"/>
            <ac:spMk id="3" creationId="{E703AF98-3E38-9E1C-F6D6-7218A85EDBF8}"/>
          </ac:spMkLst>
        </pc:spChg>
        <pc:spChg chg="ord">
          <ac:chgData name="Shepherd, Jay" userId="df5e62e7-901c-4a45-ba46-b727b414c81c" providerId="ADAL" clId="{5B27FD7B-904B-46DC-AAF0-EAF7CDB1E149}" dt="2023-04-12T21:43:23.101" v="1724" actId="13244"/>
          <ac:spMkLst>
            <pc:docMk/>
            <pc:sldMk cId="3579108062" sldId="2076136289"/>
            <ac:spMk id="4" creationId="{5C120A2C-FB59-0029-A401-CCC411262F5F}"/>
          </ac:spMkLst>
        </pc:spChg>
        <pc:spChg chg="ord">
          <ac:chgData name="Shepherd, Jay" userId="df5e62e7-901c-4a45-ba46-b727b414c81c" providerId="ADAL" clId="{5B27FD7B-904B-46DC-AAF0-EAF7CDB1E149}" dt="2023-04-12T21:43:24.059" v="1725" actId="13244"/>
          <ac:spMkLst>
            <pc:docMk/>
            <pc:sldMk cId="3579108062" sldId="2076136289"/>
            <ac:spMk id="5" creationId="{06D22F3B-A2AB-EB44-E8DC-7DA97F51C500}"/>
          </ac:spMkLst>
        </pc:spChg>
        <pc:graphicFrameChg chg="add mod">
          <ac:chgData name="Shepherd, Jay" userId="df5e62e7-901c-4a45-ba46-b727b414c81c" providerId="ADAL" clId="{5B27FD7B-904B-46DC-AAF0-EAF7CDB1E149}" dt="2023-04-12T21:40:54.784" v="1710"/>
          <ac:graphicFrameMkLst>
            <pc:docMk/>
            <pc:sldMk cId="3579108062" sldId="2076136289"/>
            <ac:graphicFrameMk id="6" creationId="{0BD264C6-7869-89E0-0845-A8A3DD59BEDA}"/>
          </ac:graphicFrameMkLst>
        </pc:graphicFrameChg>
      </pc:sldChg>
      <pc:sldChg chg="addSp delSp modSp new mod">
        <pc:chgData name="Shepherd, Jay" userId="df5e62e7-901c-4a45-ba46-b727b414c81c" providerId="ADAL" clId="{5B27FD7B-904B-46DC-AAF0-EAF7CDB1E149}" dt="2023-04-12T21:43:35.684" v="1728" actId="13244"/>
        <pc:sldMkLst>
          <pc:docMk/>
          <pc:sldMk cId="1929890238" sldId="2076136290"/>
        </pc:sldMkLst>
        <pc:spChg chg="mod">
          <ac:chgData name="Shepherd, Jay" userId="df5e62e7-901c-4a45-ba46-b727b414c81c" providerId="ADAL" clId="{5B27FD7B-904B-46DC-AAF0-EAF7CDB1E149}" dt="2023-04-12T21:42:05.492" v="1714"/>
          <ac:spMkLst>
            <pc:docMk/>
            <pc:sldMk cId="1929890238" sldId="2076136290"/>
            <ac:spMk id="2" creationId="{9D40B489-CD96-6836-6649-50127E9958A0}"/>
          </ac:spMkLst>
        </pc:spChg>
        <pc:spChg chg="del">
          <ac:chgData name="Shepherd, Jay" userId="df5e62e7-901c-4a45-ba46-b727b414c81c" providerId="ADAL" clId="{5B27FD7B-904B-46DC-AAF0-EAF7CDB1E149}" dt="2023-04-12T21:42:10.475" v="1716"/>
          <ac:spMkLst>
            <pc:docMk/>
            <pc:sldMk cId="1929890238" sldId="2076136290"/>
            <ac:spMk id="3" creationId="{77249AE2-194B-6BFC-65FE-7156C59813AE}"/>
          </ac:spMkLst>
        </pc:spChg>
        <pc:spChg chg="ord">
          <ac:chgData name="Shepherd, Jay" userId="df5e62e7-901c-4a45-ba46-b727b414c81c" providerId="ADAL" clId="{5B27FD7B-904B-46DC-AAF0-EAF7CDB1E149}" dt="2023-04-12T21:43:35.684" v="1728" actId="13244"/>
          <ac:spMkLst>
            <pc:docMk/>
            <pc:sldMk cId="1929890238" sldId="2076136290"/>
            <ac:spMk id="4" creationId="{11BCEC05-7814-C499-4EB2-3E18F86F5AEF}"/>
          </ac:spMkLst>
        </pc:spChg>
        <pc:spChg chg="ord">
          <ac:chgData name="Shepherd, Jay" userId="df5e62e7-901c-4a45-ba46-b727b414c81c" providerId="ADAL" clId="{5B27FD7B-904B-46DC-AAF0-EAF7CDB1E149}" dt="2023-04-12T21:43:33.090" v="1726" actId="13244"/>
          <ac:spMkLst>
            <pc:docMk/>
            <pc:sldMk cId="1929890238" sldId="2076136290"/>
            <ac:spMk id="5" creationId="{53C3A4B6-C2AC-5025-FDBB-CD520AC1D59E}"/>
          </ac:spMkLst>
        </pc:spChg>
        <pc:graphicFrameChg chg="add mod">
          <ac:chgData name="Shepherd, Jay" userId="df5e62e7-901c-4a45-ba46-b727b414c81c" providerId="ADAL" clId="{5B27FD7B-904B-46DC-AAF0-EAF7CDB1E149}" dt="2023-04-12T21:42:10.475" v="1716"/>
          <ac:graphicFrameMkLst>
            <pc:docMk/>
            <pc:sldMk cId="1929890238" sldId="2076136290"/>
            <ac:graphicFrameMk id="6" creationId="{3C404480-2104-7228-1B60-33B501432848}"/>
          </ac:graphicFrameMkLst>
        </pc:graphicFrameChg>
      </pc:sldChg>
      <pc:sldChg chg="addSp delSp modSp new mod">
        <pc:chgData name="Shepherd, Jay" userId="df5e62e7-901c-4a45-ba46-b727b414c81c" providerId="ADAL" clId="{5B27FD7B-904B-46DC-AAF0-EAF7CDB1E149}" dt="2023-04-12T21:43:41.884" v="1730" actId="13244"/>
        <pc:sldMkLst>
          <pc:docMk/>
          <pc:sldMk cId="2938268334" sldId="2076136291"/>
        </pc:sldMkLst>
        <pc:spChg chg="mod">
          <ac:chgData name="Shepherd, Jay" userId="df5e62e7-901c-4a45-ba46-b727b414c81c" providerId="ADAL" clId="{5B27FD7B-904B-46DC-AAF0-EAF7CDB1E149}" dt="2023-04-12T21:42:32.442" v="1720"/>
          <ac:spMkLst>
            <pc:docMk/>
            <pc:sldMk cId="2938268334" sldId="2076136291"/>
            <ac:spMk id="2" creationId="{E0D16923-FB7C-47E5-5B60-B585E00D9891}"/>
          </ac:spMkLst>
        </pc:spChg>
        <pc:spChg chg="del">
          <ac:chgData name="Shepherd, Jay" userId="df5e62e7-901c-4a45-ba46-b727b414c81c" providerId="ADAL" clId="{5B27FD7B-904B-46DC-AAF0-EAF7CDB1E149}" dt="2023-04-12T21:42:37.827" v="1722"/>
          <ac:spMkLst>
            <pc:docMk/>
            <pc:sldMk cId="2938268334" sldId="2076136291"/>
            <ac:spMk id="3" creationId="{14E55A6C-0312-A522-FDF1-F67BA2EE52CB}"/>
          </ac:spMkLst>
        </pc:spChg>
        <pc:spChg chg="ord">
          <ac:chgData name="Shepherd, Jay" userId="df5e62e7-901c-4a45-ba46-b727b414c81c" providerId="ADAL" clId="{5B27FD7B-904B-46DC-AAF0-EAF7CDB1E149}" dt="2023-04-12T21:43:40.206" v="1729" actId="13244"/>
          <ac:spMkLst>
            <pc:docMk/>
            <pc:sldMk cId="2938268334" sldId="2076136291"/>
            <ac:spMk id="4" creationId="{EAE0B65C-EC21-756F-2F06-23EC4541B74F}"/>
          </ac:spMkLst>
        </pc:spChg>
        <pc:spChg chg="ord">
          <ac:chgData name="Shepherd, Jay" userId="df5e62e7-901c-4a45-ba46-b727b414c81c" providerId="ADAL" clId="{5B27FD7B-904B-46DC-AAF0-EAF7CDB1E149}" dt="2023-04-12T21:43:41.884" v="1730" actId="13244"/>
          <ac:spMkLst>
            <pc:docMk/>
            <pc:sldMk cId="2938268334" sldId="2076136291"/>
            <ac:spMk id="5" creationId="{B822A346-CEEB-5BD9-F423-5E78DD5785B0}"/>
          </ac:spMkLst>
        </pc:spChg>
        <pc:graphicFrameChg chg="add mod">
          <ac:chgData name="Shepherd, Jay" userId="df5e62e7-901c-4a45-ba46-b727b414c81c" providerId="ADAL" clId="{5B27FD7B-904B-46DC-AAF0-EAF7CDB1E149}" dt="2023-04-12T21:42:37.827" v="1722"/>
          <ac:graphicFrameMkLst>
            <pc:docMk/>
            <pc:sldMk cId="2938268334" sldId="2076136291"/>
            <ac:graphicFrameMk id="6" creationId="{0E7F73C3-BCE6-ACF4-F047-669A80D75570}"/>
          </ac:graphicFrameMkLst>
        </pc:graphicFrameChg>
      </pc:sldChg>
      <pc:sldChg chg="modSp new mod">
        <pc:chgData name="Shepherd, Jay" userId="df5e62e7-901c-4a45-ba46-b727b414c81c" providerId="ADAL" clId="{5B27FD7B-904B-46DC-AAF0-EAF7CDB1E149}" dt="2023-04-12T21:45:53.091" v="1966" actId="14100"/>
        <pc:sldMkLst>
          <pc:docMk/>
          <pc:sldMk cId="1280024432" sldId="2076136292"/>
        </pc:sldMkLst>
        <pc:spChg chg="mod">
          <ac:chgData name="Shepherd, Jay" userId="df5e62e7-901c-4a45-ba46-b727b414c81c" providerId="ADAL" clId="{5B27FD7B-904B-46DC-AAF0-EAF7CDB1E149}" dt="2023-04-12T21:45:51.033" v="1965" actId="14100"/>
          <ac:spMkLst>
            <pc:docMk/>
            <pc:sldMk cId="1280024432" sldId="2076136292"/>
            <ac:spMk id="2" creationId="{7D8A69C6-5158-3258-1F10-8FA8DC57D014}"/>
          </ac:spMkLst>
        </pc:spChg>
        <pc:spChg chg="mod">
          <ac:chgData name="Shepherd, Jay" userId="df5e62e7-901c-4a45-ba46-b727b414c81c" providerId="ADAL" clId="{5B27FD7B-904B-46DC-AAF0-EAF7CDB1E149}" dt="2023-04-12T21:45:53.091" v="1966" actId="14100"/>
          <ac:spMkLst>
            <pc:docMk/>
            <pc:sldMk cId="1280024432" sldId="2076136292"/>
            <ac:spMk id="3" creationId="{98E57FC5-DA8E-596B-8ED3-A8D974E95D4E}"/>
          </ac:spMkLst>
        </pc:spChg>
      </pc:sldChg>
      <pc:sldChg chg="modSp new mod">
        <pc:chgData name="Shepherd, Jay" userId="df5e62e7-901c-4a45-ba46-b727b414c81c" providerId="ADAL" clId="{5B27FD7B-904B-46DC-AAF0-EAF7CDB1E149}" dt="2023-04-12T21:49:42.179" v="2100" actId="13244"/>
        <pc:sldMkLst>
          <pc:docMk/>
          <pc:sldMk cId="2423780515" sldId="2076136293"/>
        </pc:sldMkLst>
        <pc:spChg chg="ord">
          <ac:chgData name="Shepherd, Jay" userId="df5e62e7-901c-4a45-ba46-b727b414c81c" providerId="ADAL" clId="{5B27FD7B-904B-46DC-AAF0-EAF7CDB1E149}" dt="2023-04-12T21:49:42.179" v="2100" actId="13244"/>
          <ac:spMkLst>
            <pc:docMk/>
            <pc:sldMk cId="2423780515" sldId="2076136293"/>
            <ac:spMk id="2" creationId="{83BC35E6-B7CA-4064-FC90-4ECEFECB01B3}"/>
          </ac:spMkLst>
        </pc:spChg>
        <pc:spChg chg="mod">
          <ac:chgData name="Shepherd, Jay" userId="df5e62e7-901c-4a45-ba46-b727b414c81c" providerId="ADAL" clId="{5B27FD7B-904B-46DC-AAF0-EAF7CDB1E149}" dt="2023-04-12T21:46:11.215" v="1977" actId="14100"/>
          <ac:spMkLst>
            <pc:docMk/>
            <pc:sldMk cId="2423780515" sldId="2076136293"/>
            <ac:spMk id="3" creationId="{3E746C45-74E2-0E70-A75E-D489E2C3D8D2}"/>
          </ac:spMkLst>
        </pc:spChg>
        <pc:spChg chg="mod">
          <ac:chgData name="Shepherd, Jay" userId="df5e62e7-901c-4a45-ba46-b727b414c81c" providerId="ADAL" clId="{5B27FD7B-904B-46DC-AAF0-EAF7CDB1E149}" dt="2023-04-12T21:46:13.346" v="1978" actId="14100"/>
          <ac:spMkLst>
            <pc:docMk/>
            <pc:sldMk cId="2423780515" sldId="2076136293"/>
            <ac:spMk id="4" creationId="{B9EB2826-1654-56D3-3F79-7C8AE08F32C9}"/>
          </ac:spMkLst>
        </pc:spChg>
      </pc:sldChg>
      <pc:sldChg chg="modSp new mod">
        <pc:chgData name="Shepherd, Jay" userId="df5e62e7-901c-4a45-ba46-b727b414c81c" providerId="ADAL" clId="{5B27FD7B-904B-46DC-AAF0-EAF7CDB1E149}" dt="2023-04-12T21:46:41.068" v="1990" actId="14100"/>
        <pc:sldMkLst>
          <pc:docMk/>
          <pc:sldMk cId="1645390047" sldId="2076136294"/>
        </pc:sldMkLst>
        <pc:spChg chg="mod">
          <ac:chgData name="Shepherd, Jay" userId="df5e62e7-901c-4a45-ba46-b727b414c81c" providerId="ADAL" clId="{5B27FD7B-904B-46DC-AAF0-EAF7CDB1E149}" dt="2023-04-12T21:46:38.963" v="1989" actId="14100"/>
          <ac:spMkLst>
            <pc:docMk/>
            <pc:sldMk cId="1645390047" sldId="2076136294"/>
            <ac:spMk id="2" creationId="{732DED31-FCEB-9750-2F45-8C3DDBD7B1BB}"/>
          </ac:spMkLst>
        </pc:spChg>
        <pc:spChg chg="mod">
          <ac:chgData name="Shepherd, Jay" userId="df5e62e7-901c-4a45-ba46-b727b414c81c" providerId="ADAL" clId="{5B27FD7B-904B-46DC-AAF0-EAF7CDB1E149}" dt="2023-04-12T21:46:41.068" v="1990" actId="14100"/>
          <ac:spMkLst>
            <pc:docMk/>
            <pc:sldMk cId="1645390047" sldId="2076136294"/>
            <ac:spMk id="3" creationId="{A66070BC-CBAB-DBB6-F7A4-B4DC4E9E8635}"/>
          </ac:spMkLst>
        </pc:spChg>
      </pc:sldChg>
      <pc:sldChg chg="modSp new mod">
        <pc:chgData name="Shepherd, Jay" userId="df5e62e7-901c-4a45-ba46-b727b414c81c" providerId="ADAL" clId="{5B27FD7B-904B-46DC-AAF0-EAF7CDB1E149}" dt="2023-04-12T21:49:50.476" v="2101" actId="13244"/>
        <pc:sldMkLst>
          <pc:docMk/>
          <pc:sldMk cId="2857767214" sldId="2076136295"/>
        </pc:sldMkLst>
        <pc:spChg chg="mod">
          <ac:chgData name="Shepherd, Jay" userId="df5e62e7-901c-4a45-ba46-b727b414c81c" providerId="ADAL" clId="{5B27FD7B-904B-46DC-AAF0-EAF7CDB1E149}" dt="2023-04-12T21:47:11.082" v="2005" actId="20577"/>
          <ac:spMkLst>
            <pc:docMk/>
            <pc:sldMk cId="2857767214" sldId="2076136295"/>
            <ac:spMk id="2" creationId="{ADD9BC5E-34FD-6E7A-2493-9ED03F890519}"/>
          </ac:spMkLst>
        </pc:spChg>
        <pc:spChg chg="mod">
          <ac:chgData name="Shepherd, Jay" userId="df5e62e7-901c-4a45-ba46-b727b414c81c" providerId="ADAL" clId="{5B27FD7B-904B-46DC-AAF0-EAF7CDB1E149}" dt="2023-04-12T21:49:20.488" v="2099" actId="20577"/>
          <ac:spMkLst>
            <pc:docMk/>
            <pc:sldMk cId="2857767214" sldId="2076136295"/>
            <ac:spMk id="3" creationId="{85ABEB9E-F51A-8563-EAC0-71D328ED4C00}"/>
          </ac:spMkLst>
        </pc:spChg>
        <pc:spChg chg="ord">
          <ac:chgData name="Shepherd, Jay" userId="df5e62e7-901c-4a45-ba46-b727b414c81c" providerId="ADAL" clId="{5B27FD7B-904B-46DC-AAF0-EAF7CDB1E149}" dt="2023-04-12T21:49:50.476" v="2101" actId="13244"/>
          <ac:spMkLst>
            <pc:docMk/>
            <pc:sldMk cId="2857767214" sldId="2076136295"/>
            <ac:spMk id="4" creationId="{9245A8DB-C35A-9987-D1EF-7E25E61880BC}"/>
          </ac:spMkLst>
        </pc:spChg>
      </pc:sldChg>
      <pc:sldChg chg="add">
        <pc:chgData name="Shepherd, Jay" userId="df5e62e7-901c-4a45-ba46-b727b414c81c" providerId="ADAL" clId="{5B27FD7B-904B-46DC-AAF0-EAF7CDB1E149}" dt="2023-04-12T21:53:19.455" v="2109"/>
        <pc:sldMkLst>
          <pc:docMk/>
          <pc:sldMk cId="3402378" sldId="2076136296"/>
        </pc:sldMkLst>
      </pc:sldChg>
      <pc:sldChg chg="add">
        <pc:chgData name="Shepherd, Jay" userId="df5e62e7-901c-4a45-ba46-b727b414c81c" providerId="ADAL" clId="{5B27FD7B-904B-46DC-AAF0-EAF7CDB1E149}" dt="2023-04-12T21:53:27.085" v="2110"/>
        <pc:sldMkLst>
          <pc:docMk/>
          <pc:sldMk cId="444836626" sldId="2076136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76391-7B1B-4AB7-BE77-858538242D12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97334-31A2-42B0-ABB7-3454CFC3F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Cinda: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Welcome to Day 2 of the CCTS Virtual Transition Forum, Making Meaning: the Power of Post-School Outcome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you for joining us!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24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Cinda: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name is Dr. Cinda Johnson.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am a white woman with shoulder length blonde hair. I use the pronouns she, her and hers.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I’m the Principal Investigator at the Center for Change in Transition Services, or CCTS.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Today, we’ll welcome Dr. Tania May and Dr. Cassie Martin from OSPI.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Then, Elaine will review some logistics about session availability and clock hours, and Julia will share today’s schedule.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Finally, I’ll propose a question for you to consider throughout the day.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91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Cinda:</a:t>
            </a:r>
          </a:p>
          <a:p>
            <a:r>
              <a:rPr lang="en-US"/>
              <a:t>It’s my pleasure to welcome Dr. Tania May from OSPI. Tania is the Assistant Superintendent of Special Education. We value our collaborative work with OSPI and so appreciate Tania’s leadership.</a:t>
            </a:r>
          </a:p>
          <a:p>
            <a:r>
              <a:rPr lang="en-US"/>
              <a:t>Welcome, Tania.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0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777C72-C3A3-4D7D-B822-0C109BBB5D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201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Elaine:</a:t>
            </a:r>
          </a:p>
          <a:p>
            <a:r>
              <a:rPr lang="en-US"/>
              <a:t>Hello, this is Elaine Marcinek and I am the Director and Co-Investigator at CCTS.</a:t>
            </a:r>
          </a:p>
          <a:p>
            <a:r>
              <a:rPr lang="en-US"/>
              <a:t>I use the pronouns she/her/hers, and am a white female with long blondish brownish hair and glasses.</a:t>
            </a:r>
          </a:p>
          <a:p>
            <a:endParaRPr lang="en-US"/>
          </a:p>
          <a:p>
            <a:r>
              <a:rPr lang="en-US"/>
              <a:t>If you are interested in clock hours for the Forum, you can earn clock hours for all </a:t>
            </a:r>
            <a:r>
              <a:rPr lang="en-US" b="0"/>
              <a:t>sessions</a:t>
            </a:r>
            <a:r>
              <a:rPr lang="en-US" b="1"/>
              <a:t> </a:t>
            </a:r>
            <a:r>
              <a:rPr lang="en-US"/>
              <a:t>that are viewed by Friday, July 7, 2023. </a:t>
            </a:r>
          </a:p>
          <a:p>
            <a:r>
              <a:rPr lang="en-US"/>
              <a:t>We’ll be adding the recordings from the live sessions to the conference site, and they should also be posted by July 5 at the latest. </a:t>
            </a:r>
          </a:p>
          <a:p>
            <a:endParaRPr lang="en-US"/>
          </a:p>
          <a:p>
            <a:r>
              <a:rPr lang="en-US"/>
              <a:t>All the recordings and PowerPoint presentations from the Forum will be posted to the attendee website and will remain available until late September.</a:t>
            </a:r>
          </a:p>
          <a:p>
            <a:endParaRPr lang="en-US"/>
          </a:p>
          <a:p>
            <a:r>
              <a:rPr lang="en-US"/>
              <a:t>Also, please be sure to complete session evaluations after each session. </a:t>
            </a:r>
          </a:p>
          <a:p>
            <a:r>
              <a:rPr lang="en-US"/>
              <a:t>There will be a link and some additional reminders in the attendee website.</a:t>
            </a:r>
          </a:p>
          <a:p>
            <a:r>
              <a:rPr lang="en-US"/>
              <a:t>This information helps us in planning future events. </a:t>
            </a:r>
          </a:p>
          <a:p>
            <a:endParaRPr lang="en-US"/>
          </a:p>
          <a:p>
            <a:r>
              <a:rPr lang="en-US"/>
              <a:t>Up next, Julia will go over today’s schedule.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9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Julia:</a:t>
            </a:r>
          </a:p>
          <a:p>
            <a:r>
              <a:rPr lang="en-US"/>
              <a:t>Thanks, Elaine.</a:t>
            </a:r>
          </a:p>
          <a:p>
            <a:r>
              <a:rPr lang="en-US"/>
              <a:t>I’m Julia Shoots, I’m the Project Coordinator for CCTS. </a:t>
            </a:r>
          </a:p>
          <a:p>
            <a:r>
              <a:rPr lang="en-US"/>
              <a:t>I use the pronouns she/her/hers, and I am a young white woman with long light hair and brown eyes. </a:t>
            </a:r>
          </a:p>
          <a:p>
            <a:r>
              <a:rPr lang="en-US"/>
              <a:t>I’m excited to get to share today’s schedule with you, for the second day of our Forum.</a:t>
            </a:r>
          </a:p>
          <a:p>
            <a:endParaRPr lang="en-US"/>
          </a:p>
          <a:p>
            <a:r>
              <a:rPr lang="en-US"/>
              <a:t>At 9 a.m., Nick Harris from DVR will join us live to share information about the Skagit County interagency transition network, and how they’re using post-school outcome data to support students in their region. </a:t>
            </a:r>
          </a:p>
          <a:p>
            <a:endParaRPr lang="en-US"/>
          </a:p>
          <a:p>
            <a:r>
              <a:rPr lang="en-US"/>
              <a:t>For our on-demand session today that’s available starting at 10 a.m., Bri Durham, Chris Pierson, and Erin Williams from AJAC will share about </a:t>
            </a:r>
            <a:r>
              <a:rPr lang="en-US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employment and training opportunities in Washington State’s aerospace and advanced manufacturing industries for high school youth with IEPs, 504 Plans, and other documented disabilities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And now, back to Cinda for our question to consider today.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09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Cinda: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Thank you, Julia.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You will learn about two different organizations today, an Interagency Transition Network or ITN and a </a:t>
            </a: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statewide non-profit training intermediary for Washington state’s aerospace and advanced manufacturing industries</a:t>
            </a:r>
            <a:r>
              <a:rPr lang="en-US" sz="1800">
                <a:effectLst/>
                <a:latin typeface="Segoe UI" panose="020B05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As you listen to Nick Harris from the Skagit County ITN and to AJAC consider your own local and regional partners.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What ideas did you gather to build or strengthen partnerships in your region?</a:t>
            </a:r>
            <a:endParaRPr lang="en-US" sz="1800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97334-31A2-42B0-ABB7-3454CFC3FD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9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Background pattern&#10;&#10;Description automatically generated">
            <a:extLst>
              <a:ext uri="{FF2B5EF4-FFF2-40B4-BE49-F238E27FC236}">
                <a16:creationId xmlns:a16="http://schemas.microsoft.com/office/drawing/2014/main" id="{B4ECA612-D869-1724-7980-E1E3A9D0B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7B162-3E6B-3A27-92B4-BF2BFD44D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5"/>
          <a:stretch/>
        </p:blipFill>
        <p:spPr>
          <a:xfrm>
            <a:off x="101599" y="158546"/>
            <a:ext cx="11970328" cy="6051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443036" y="5835335"/>
            <a:ext cx="30842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1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10615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96DB5920-9B08-0A80-F86E-8BF5CFBDD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graffiti&#10;&#10;Description automatically generated">
            <a:extLst>
              <a:ext uri="{FF2B5EF4-FFF2-40B4-BE49-F238E27FC236}">
                <a16:creationId xmlns:a16="http://schemas.microsoft.com/office/drawing/2014/main" id="{50C74654-D100-E745-9849-044A009B6A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130" y="0"/>
            <a:ext cx="514087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386254" y="6399934"/>
            <a:ext cx="23598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A Mess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15320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9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13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44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35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577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0AE783B-A2DF-BCCB-1304-AAF066A10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29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E587FF13-839E-E308-3FF8-3864E8F86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236" y="524739"/>
            <a:ext cx="9144000" cy="1862859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236" y="2500804"/>
            <a:ext cx="9144000" cy="82306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picture containing toy&#10;&#10;Description automatically generated">
            <a:extLst>
              <a:ext uri="{FF2B5EF4-FFF2-40B4-BE49-F238E27FC236}">
                <a16:creationId xmlns:a16="http://schemas.microsoft.com/office/drawing/2014/main" id="{5E899515-02FC-A8BA-B852-2CAD9458D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7" b="5465"/>
          <a:stretch/>
        </p:blipFill>
        <p:spPr>
          <a:xfrm>
            <a:off x="2673179" y="2686344"/>
            <a:ext cx="6845642" cy="35334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614845" y="5991997"/>
            <a:ext cx="29807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6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584308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DB150226-36BB-575C-789E-F7B741D9E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274493" y="6411270"/>
            <a:ext cx="25833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Data Chip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19" name="Picture 1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8C0AA7CB-BFF7-0B87-4B87-97324D826D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89" y="6350"/>
            <a:ext cx="5141611" cy="685898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D72DC2B-CC65-4355-FFAF-F93E268D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681A6ED-494D-23ED-0648-DCD7FFF8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7397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3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5022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49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690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169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38FF5130-BA47-674D-33C7-BB4849E557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0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48F3CD-C974-A22B-6B9E-DD33358DD7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7166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9D70DA-9981-CBE8-032A-FBC5E40B8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08234"/>
            <a:ext cx="10795000" cy="13211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3940232" y="5871978"/>
            <a:ext cx="34747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56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740387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9395D2E-F7AC-4B4E-E0DD-41A0AC179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593854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5938542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079638" y="6399934"/>
            <a:ext cx="2477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Rainbow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E842B623-EAAA-239D-9BA4-266BBB278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26022" b="-1297"/>
          <a:stretch/>
        </p:blipFill>
        <p:spPr>
          <a:xfrm>
            <a:off x="6410797" y="0"/>
            <a:ext cx="5781202" cy="69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3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73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9744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8613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727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5724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F846381-85CF-6C11-5C71-BEB7FAC003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3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48F3CD-C974-A22B-6B9E-DD33358DD7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7166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9D70DA-9981-CBE8-032A-FBC5E40B8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608234"/>
            <a:ext cx="10795000" cy="13211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3940232" y="5871978"/>
            <a:ext cx="34747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09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24614394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9395D2E-F7AC-4B4E-E0DD-41A0AC179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593854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5938542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079638" y="6399934"/>
            <a:ext cx="24775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Rainbow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E842B623-EAAA-239D-9BA4-266BBB2788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26022" b="-1297"/>
          <a:stretch/>
        </p:blipFill>
        <p:spPr>
          <a:xfrm>
            <a:off x="6410797" y="0"/>
            <a:ext cx="5781202" cy="69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16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810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3149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05314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01761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9080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F846381-85CF-6C11-5C71-BEB7FAC003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1" b="124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10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Background pattern&#10;&#10;Description automatically generated">
            <a:extLst>
              <a:ext uri="{FF2B5EF4-FFF2-40B4-BE49-F238E27FC236}">
                <a16:creationId xmlns:a16="http://schemas.microsoft.com/office/drawing/2014/main" id="{B4ECA612-D869-1724-7980-E1E3A9D0B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7B162-3E6B-3A27-92B4-BF2BFD44D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5"/>
          <a:stretch/>
        </p:blipFill>
        <p:spPr>
          <a:xfrm>
            <a:off x="101599" y="158546"/>
            <a:ext cx="11970328" cy="6051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1122363"/>
            <a:ext cx="7499927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443036" y="5835335"/>
            <a:ext cx="30842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977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11111876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96DB5920-9B08-0A80-F86E-8BF5CFBDD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BC9045-9423-EACF-2527-3C1EA923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E5EEB-EF33-4360-7E7C-E43A2258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graffiti&#10;&#10;Description automatically generated">
            <a:extLst>
              <a:ext uri="{FF2B5EF4-FFF2-40B4-BE49-F238E27FC236}">
                <a16:creationId xmlns:a16="http://schemas.microsoft.com/office/drawing/2014/main" id="{50C74654-D100-E745-9849-044A009B6A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130" y="0"/>
            <a:ext cx="514087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386254" y="6399934"/>
            <a:ext cx="23598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A Mess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9574283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23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3857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98867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118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27003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0AE783B-A2DF-BCCB-1304-AAF066A10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36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E587FF13-839E-E308-3FF8-3864E8F86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19431-9443-985B-6948-D55BB75B1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236" y="524739"/>
            <a:ext cx="9144000" cy="1862859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05DBC-BD04-51AA-3E68-778066E20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236" y="2500804"/>
            <a:ext cx="9144000" cy="82306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picture containing toy&#10;&#10;Description automatically generated">
            <a:extLst>
              <a:ext uri="{FF2B5EF4-FFF2-40B4-BE49-F238E27FC236}">
                <a16:creationId xmlns:a16="http://schemas.microsoft.com/office/drawing/2014/main" id="{5E899515-02FC-A8BA-B852-2CAD9458D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7" b="5465"/>
          <a:stretch/>
        </p:blipFill>
        <p:spPr>
          <a:xfrm>
            <a:off x="2673179" y="2686344"/>
            <a:ext cx="6845642" cy="35334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D61A2D2-9EDA-132D-D9C5-7294C2C2D311}"/>
              </a:ext>
            </a:extLst>
          </p:cNvPr>
          <p:cNvSpPr txBox="1"/>
          <p:nvPr userDrawn="1"/>
        </p:nvSpPr>
        <p:spPr>
          <a:xfrm>
            <a:off x="4614845" y="5991997"/>
            <a:ext cx="29807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0"/>
              <a:t>Artwork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AB10ED-3739-21E2-AE55-269337AA89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A7612-19EB-9920-D2A8-1E06EB98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dirty="0" smtClean="0"/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769DC-551E-CA7C-E23F-2736DEE6E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2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378C-AFF6-E803-F0B5-C0A2521B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4B1B-9311-7E1A-2608-A3D7AEF6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26A36-7FE4-B405-C18B-E1C8C9CD63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247B65-904C-DF4D-5F88-D2929A9D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</p:spTree>
    <p:extLst>
      <p:ext uri="{BB962C8B-B14F-4D97-AF65-F5344CB8AC3E}">
        <p14:creationId xmlns:p14="http://schemas.microsoft.com/office/powerpoint/2010/main" val="22438741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DB150226-36BB-575C-789E-F7B741D9E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79CF1-02F8-4435-E131-382EFFBE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3D0FA-F9B2-8403-785A-FAF4F6C83A78}"/>
              </a:ext>
            </a:extLst>
          </p:cNvPr>
          <p:cNvSpPr txBox="1"/>
          <p:nvPr userDrawn="1"/>
        </p:nvSpPr>
        <p:spPr>
          <a:xfrm>
            <a:off x="2274493" y="6411270"/>
            <a:ext cx="25833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/>
              <a:t>Data Chip </a:t>
            </a:r>
            <a:r>
              <a:rPr lang="en-US" sz="1500"/>
              <a:t>by Nessa </a:t>
            </a:r>
            <a:r>
              <a:rPr lang="en-US" sz="1500" err="1"/>
              <a:t>Ankney</a:t>
            </a:r>
            <a:endParaRPr lang="en-US" sz="1500"/>
          </a:p>
        </p:txBody>
      </p:sp>
      <p:pic>
        <p:nvPicPr>
          <p:cNvPr id="19" name="Picture 1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8C0AA7CB-BFF7-0B87-4B87-97324D826D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89" y="6350"/>
            <a:ext cx="5141611" cy="685898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D72DC2B-CC65-4355-FFAF-F93E268D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681A6ED-494D-23ED-0648-DCD7FFF8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4589463"/>
            <a:ext cx="643405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8905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ABB-14D1-610A-6EE8-9967C2F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5C39E-680B-2210-B720-1738176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95F57-2878-9F91-7BD2-D9CCF1798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A1563-9A2F-131A-9C92-EF01EE7EC0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60BCE9-2FC3-C1E3-771A-3870E7C534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685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2C96-6753-113C-E4B0-CC876B6B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56C259-7B9F-9CAC-5BA8-24F1E3DE4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B2F5-2067-511C-B2C9-5C69D78E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7A37B-D426-4D39-544E-59A9A6D266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28800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9D09314-F81E-99EB-DE7F-3141D26174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059238"/>
            <a:ext cx="2063750" cy="1771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628EDD-5067-FEE5-12DF-1328493E3F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8338" y="1828800"/>
            <a:ext cx="8235462" cy="400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54443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124F-5A2E-DA13-9D19-A32640E7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B272A-5FA4-7BD3-C4BA-29304C9CD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BD1BB-65BA-1859-D92A-4DFE3834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D2474-C50B-E7EB-88BC-8CDFF597D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21E8FA-0770-1A9C-EA03-6BBB9CE2694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44060" y="3871188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EE3835-BB4C-EE43-76F2-BBEB9879FE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6342" y="1803447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BC55B9-5414-C5B3-EECB-A7C44880666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66342" y="3853603"/>
            <a:ext cx="5181600" cy="1922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16340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30BC-8B3A-8DD6-1C6A-6B29C6EC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BE9EC-D20B-9354-4859-E6D5ED74D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46B80-F63D-ACCC-BDD8-C82B051F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E0474-CE5D-EE87-D134-29BAC11843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775310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72DE491-D3AD-9AFD-F127-F17BE06238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2815326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541FE5B-0168-4E37-B402-B62C777450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199" y="3855342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F311187-3FA4-9349-71D9-DC88658702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8" y="4895358"/>
            <a:ext cx="862013" cy="862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7F9D9F0-4773-2FCC-94AA-E9D13AC214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87416" y="1775308"/>
            <a:ext cx="9466384" cy="42386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70198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263-77C6-12A6-B272-09870925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F8B0D-77F8-DDCD-B844-383F006E28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FF8FD-EE84-E247-A3F5-ACD981A2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4078-4F07-E899-620A-C2610EF17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C6E9320-FD82-D7AF-3F15-C2BEB1CA27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1464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D30314E-D8CE-8F9A-7151-6660F29124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44728" y="1898650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D96D48B-AE12-6C8B-FC6B-2AB179B1AB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8199" y="4019346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43D5888-670C-329C-87D0-13D9FFBD439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1463" y="4019345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98173A1-48FC-6603-C985-F7ABC942739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144728" y="4019344"/>
            <a:ext cx="2836863" cy="1846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67897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38FF5130-BA47-674D-33C7-BB4849E557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A857-8DD0-66A5-5E05-1BA96379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9C591-195C-5AA6-C40B-C374A49F9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ECA03C-5354-FC33-E603-0AC621A8FC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14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451AE2EA-BCEC-D102-1B9E-87FBD4D78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8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4AD557E9-755D-01FA-EFC9-18345E7BA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0" b="87103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5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775659-CC4F-166B-E76D-41E83720AF73}"/>
              </a:ext>
            </a:extLst>
          </p:cNvPr>
          <p:cNvSpPr/>
          <p:nvPr userDrawn="1"/>
        </p:nvSpPr>
        <p:spPr>
          <a:xfrm>
            <a:off x="0" y="6176963"/>
            <a:ext cx="12192000" cy="681036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775659-CC4F-166B-E76D-41E83720AF73}"/>
              </a:ext>
            </a:extLst>
          </p:cNvPr>
          <p:cNvSpPr/>
          <p:nvPr userDrawn="1"/>
        </p:nvSpPr>
        <p:spPr>
          <a:xfrm>
            <a:off x="0" y="6176963"/>
            <a:ext cx="12192000" cy="681036"/>
          </a:xfrm>
          <a:prstGeom prst="rect">
            <a:avLst/>
          </a:prstGeom>
          <a:solidFill>
            <a:srgbClr val="A8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2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451AE2EA-BCEC-D102-1B9E-87FBD4D78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8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4AD557E9-755D-01FA-EFC9-18345E7BA6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0" b="87103"/>
          <a:stretch/>
        </p:blipFill>
        <p:spPr>
          <a:xfrm>
            <a:off x="0" y="6176962"/>
            <a:ext cx="12192000" cy="68103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BBCF22-155C-F315-248C-A697EC21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404"/>
            <a:ext cx="10515600" cy="1076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B33B-D819-D01B-2B66-93F1BA53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6046"/>
            <a:ext cx="10515600" cy="4400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AF427-8DE7-AFBC-5A03-D3796E98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236" y="6356350"/>
            <a:ext cx="676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4FE6FEB-5763-4CB4-ACE4-7E0D7693F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DADA-D9E3-ED37-E20A-6E691B2E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82" y="6356350"/>
            <a:ext cx="8866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Making Meaning: The Power of Post-School Outcome Data | June 27-29, 2023 | www.cctsForum.com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0946FA-D7E9-FED0-D4C8-C3E7C85CDA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8" y="6378371"/>
            <a:ext cx="1163784" cy="3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4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404813" indent="-4048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404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13" indent="-404813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0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81225" indent="-352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tania.may@k12.wa.us" TargetMode="Externa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8F43F-07AC-301E-98DE-631DA3CCB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CCTS Transition Forum</a:t>
            </a:r>
            <a:br>
              <a:rPr lang="en-US" sz="4800"/>
            </a:br>
            <a:r>
              <a:rPr lang="en-US" sz="4800"/>
              <a:t>Day 2 Kick-Off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97CD14-540D-0574-0D69-D758F4825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Wednesday, June 28,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8F5B9-D81E-E001-88AF-5C046AB78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084DA-F9AD-10C7-734D-6736DBF5DC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16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12ED-6F09-74B3-E4D4-A8348417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Welcome to Day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4D8B4-8C08-7503-A8A4-A17CB2DDD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Welcome messages</a:t>
            </a:r>
          </a:p>
          <a:p>
            <a:pPr lvl="1"/>
            <a:r>
              <a:rPr lang="en-US"/>
              <a:t>Dr. Cinda Johnson, CCTS</a:t>
            </a:r>
          </a:p>
          <a:p>
            <a:pPr lvl="1"/>
            <a:r>
              <a:rPr lang="en-US"/>
              <a:t>Dr. Tania May, OSPI</a:t>
            </a:r>
          </a:p>
          <a:p>
            <a:r>
              <a:rPr lang="en-US"/>
              <a:t>Logistics and Clock Hours – Elaine Marcinek, CCTS </a:t>
            </a:r>
          </a:p>
          <a:p>
            <a:r>
              <a:rPr lang="en-US"/>
              <a:t>Today’s Schedule – Julia Shoots, CCTS</a:t>
            </a:r>
          </a:p>
          <a:p>
            <a:r>
              <a:rPr lang="en-US"/>
              <a:t>Question to Consider – Cinda Johnson, CCTS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19192-F260-E9C0-DB26-BF5AB666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8C4A4-8022-731D-6842-E49C469A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7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87F30-8FF4-BA18-55E4-E0268AFF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Dr. Tania May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30D09-0EE4-877A-C3F6-802A09341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Assistant Superintendent of Special Education, Office of Superintendent of Public Instruction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C84115-DE8B-D0F3-0DCD-6E7C502469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37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DE247-52E0-6B6E-96CD-73F663E2D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6036" y="411163"/>
            <a:ext cx="7499927" cy="1147762"/>
          </a:xfrm>
        </p:spPr>
        <p:txBody>
          <a:bodyPr>
            <a:normAutofit/>
          </a:bodyPr>
          <a:lstStyle/>
          <a:p>
            <a:r>
              <a:rPr lang="en-US" sz="6600" b="1"/>
              <a:t>It Takes All of Us: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824A6-7EB3-CE3F-AAD8-DDFA4CC4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625" y="1485002"/>
            <a:ext cx="11350487" cy="1147762"/>
          </a:xfrm>
        </p:spPr>
        <p:txBody>
          <a:bodyPr>
            <a:normAutofit/>
          </a:bodyPr>
          <a:lstStyle/>
          <a:p>
            <a:r>
              <a:rPr lang="en-US" sz="4000"/>
              <a:t>Partnering for Post-School Data &amp; Outcomes</a:t>
            </a:r>
          </a:p>
        </p:txBody>
      </p:sp>
      <p:sp>
        <p:nvSpPr>
          <p:cNvPr id="6" name="Subtitle 22">
            <a:extLst>
              <a:ext uri="{FF2B5EF4-FFF2-40B4-BE49-F238E27FC236}">
                <a16:creationId xmlns:a16="http://schemas.microsoft.com/office/drawing/2014/main" id="{451DA326-64C1-35C5-4730-E0A9BBD756A7}"/>
              </a:ext>
            </a:extLst>
          </p:cNvPr>
          <p:cNvSpPr txBox="1">
            <a:spLocks/>
          </p:cNvSpPr>
          <p:nvPr/>
        </p:nvSpPr>
        <p:spPr>
          <a:xfrm>
            <a:off x="594360" y="2532269"/>
            <a:ext cx="10759440" cy="1630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Dr. Tania May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Assistant Superintendent of Special Education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Office of Superintendent of Public Instruction (OSPI)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8829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57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ania.may@k12.wa.us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57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C8FB6-7A76-8F49-EE1B-D1C321E0B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D52DD-1AE8-03E0-87F4-96B936DBA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81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505C-0C7E-8CCD-A9CB-F60A8B74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Getting to Know Tania!</a:t>
            </a:r>
          </a:p>
        </p:txBody>
      </p:sp>
      <p:pic>
        <p:nvPicPr>
          <p:cNvPr id="9" name="Picture 8" descr="Woman with long dark hair and glasses, wearing a white shirt with a diamond pattern, standing in front of stairs.">
            <a:extLst>
              <a:ext uri="{FF2B5EF4-FFF2-40B4-BE49-F238E27FC236}">
                <a16:creationId xmlns:a16="http://schemas.microsoft.com/office/drawing/2014/main" id="{0C065FC5-C353-9077-0776-A900C27FD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91"/>
          <a:stretch/>
        </p:blipFill>
        <p:spPr>
          <a:xfrm>
            <a:off x="1018288" y="1690688"/>
            <a:ext cx="3737611" cy="40685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9202-9C25-BC77-50C7-B48BCB512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546" y="1589545"/>
            <a:ext cx="6685654" cy="4255861"/>
          </a:xfrm>
        </p:spPr>
        <p:txBody>
          <a:bodyPr>
            <a:noAutofit/>
          </a:bodyPr>
          <a:lstStyle/>
          <a:p>
            <a:pPr marL="0" indent="0">
              <a:lnSpc>
                <a:spcPts val="29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/>
              <a:t>Dr. Tania May is focused on collaborating with schools, community partners, families, and students in support of improved outcomes for students with disabilities in Washington.</a:t>
            </a:r>
          </a:p>
          <a:p>
            <a:pPr marL="0" indent="0">
              <a:lnSpc>
                <a:spcPts val="29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/>
              <a:t>Tania has been with OSPI since 2014, and her experiences include elementary inclusive practices, high school co-teaching, multilingual supports for students with disabilities, and behavioral supports in non-public agencies. </a:t>
            </a:r>
          </a:p>
          <a:p>
            <a:pPr marL="0" indent="0">
              <a:lnSpc>
                <a:spcPts val="29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/>
              <a:t>She also has a deep, personal connection to special education as the parent of an autistic teenager.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932C3-C2AA-5C7A-E963-8FE697D05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40403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99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ED7AB-18AC-E091-C073-F24FDAAA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Starting with Why: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A8EEF-5879-EF86-18B2-51F84EA7E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State Story on Transition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1817-A202-1F6E-84D1-9BC6F3054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808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4969-2467-9D4A-6C01-9DD042BD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Post-School Data: Our Purpose, Our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E7A2B-458A-B46A-38E8-7A3F4A053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Federal Data Collection &amp; Reporting</a:t>
            </a:r>
          </a:p>
          <a:p>
            <a:r>
              <a:rPr lang="en-US"/>
              <a:t>State &amp; District Determination Levels</a:t>
            </a:r>
          </a:p>
          <a:p>
            <a:r>
              <a:rPr lang="en-US"/>
              <a:t>Measuring the Impact of Transition Services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Lived experiences of our students transitioning</a:t>
            </a:r>
            <a:br>
              <a:rPr lang="en-US"/>
            </a:br>
            <a:r>
              <a:rPr lang="en-US"/>
              <a:t>from school to post-school life</a:t>
            </a:r>
          </a:p>
        </p:txBody>
      </p:sp>
      <p:pic>
        <p:nvPicPr>
          <p:cNvPr id="7" name="Picture 6" descr="Red arrows pointing to lived experience of our students">
            <a:extLst>
              <a:ext uri="{FF2B5EF4-FFF2-40B4-BE49-F238E27FC236}">
                <a16:creationId xmlns:a16="http://schemas.microsoft.com/office/drawing/2014/main" id="{67838708-3A7A-FB25-EAB3-6970779B9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5212" y="3946818"/>
            <a:ext cx="2580265" cy="138561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3FC6-EA52-A407-F3D4-8078CBBA9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9795A-F787-A44D-E2D5-3F8B65797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3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87F30-8FF4-BA18-55E4-E0268AFF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How Do We Collect These Data?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C84115-DE8B-D0F3-0DCD-6E7C502469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661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51ED9-39A7-1136-7F04-812D0EDD8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Post-School Data: Partnership is Key!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6EE70-24AA-6657-DF9B-6A9489480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Washington state collects post-school data from every “leaver” meaning every student who was receiving special education services at the time they left the school system.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Washington is seen as a model for sustaining a high response rate from leavers, year over year.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The success of this data collection is directly connected to the close collaboration between OSPI, CCTS, Educational Service Districts (ESDs), Schools &amp; Districts, and Students &amp; Families!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57489-F834-5504-1258-8C8301E24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7B23D-7749-247F-973B-D2237BCC18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091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8BBA-A3FD-F445-3A71-DEFA003E1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What Do the Data Tell Us?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8BF92-348A-079C-14DA-9FF306804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06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12ED-6F09-74B3-E4D4-A83484172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378"/>
            <a:ext cx="10515600" cy="1076813"/>
          </a:xfrm>
        </p:spPr>
        <p:txBody>
          <a:bodyPr/>
          <a:lstStyle/>
          <a:p>
            <a:r>
              <a:rPr lang="en-US" b="1"/>
              <a:t>Post-School Data: Data Tell Our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4D8B4-8C08-7503-A8A4-A17CB2DDD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607"/>
            <a:ext cx="10515600" cy="440091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Data conversations help inform the need for stronger collaboration between our general education and special education staff in schools.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Student &amp; Family Voice bring life to the post-school data numbers and identify existing supports, additional opportunities, and ongoing barriers.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/>
              <a:t>These data are important sources for our other state agency partners, as well, to support higher education opportunities, community access, and competitive employment.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19192-F260-E9C0-DB26-BF5AB666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8C4A4-8022-731D-6842-E49C469A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24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40CA97-76E1-D579-1816-8B654937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3343"/>
            <a:ext cx="10515600" cy="30513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600">
                <a:latin typeface="Congenial Black" panose="02000503040000020004" pitchFamily="2" charset="0"/>
              </a:rPr>
              <a:t>Thank you!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EA309-5A3E-4FEE-C826-D008A1E0F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EFF52-FC9B-753A-77F8-4D283EBBE9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E6FEB-5763-4CB4-ACE4-7E0D7693FAD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095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EAD33-3EA3-39FC-5965-96138872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Logistics and Clock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1AD47-FC07-2DC0-7505-ACFD18C9A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046"/>
            <a:ext cx="10811494" cy="4400917"/>
          </a:xfrm>
        </p:spPr>
        <p:txBody>
          <a:bodyPr/>
          <a:lstStyle/>
          <a:p>
            <a:r>
              <a:rPr lang="en-US"/>
              <a:t>Clock hours</a:t>
            </a:r>
          </a:p>
          <a:p>
            <a:pPr lvl="1"/>
            <a:r>
              <a:rPr lang="en-US"/>
              <a:t>Available for educators and DVR staff.</a:t>
            </a:r>
          </a:p>
          <a:p>
            <a:pPr lvl="1"/>
            <a:r>
              <a:rPr lang="en-US"/>
              <a:t>Can be earned for all live and on-demand sessions viewed by July 7, 2023.</a:t>
            </a:r>
          </a:p>
          <a:p>
            <a:r>
              <a:rPr lang="en-US"/>
              <a:t>Access and Availability</a:t>
            </a:r>
          </a:p>
          <a:p>
            <a:pPr lvl="1"/>
            <a:r>
              <a:rPr lang="en-US"/>
              <a:t>Live session recordings will be posted by July 5, 2023.</a:t>
            </a:r>
          </a:p>
          <a:p>
            <a:pPr lvl="1"/>
            <a:r>
              <a:rPr lang="en-US"/>
              <a:t>All materials will be available for 90 days following the Forum.</a:t>
            </a:r>
          </a:p>
          <a:p>
            <a:r>
              <a:rPr lang="en-US"/>
              <a:t>Please be sure to complete the post-session evaluations.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A1356-60A2-D0B3-000C-DF6CBB871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1DAEA-0C5F-A1A0-C3D5-05010FC195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B489-CD96-6836-6649-50127E99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Schedule – 6/28/2023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C404480-2104-7228-1B60-33B5014328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65158"/>
              </p:ext>
            </p:extLst>
          </p:nvPr>
        </p:nvGraphicFramePr>
        <p:xfrm>
          <a:off x="838200" y="1776413"/>
          <a:ext cx="10713014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88808">
                  <a:extLst>
                    <a:ext uri="{9D8B030D-6E8A-4147-A177-3AD203B41FA5}">
                      <a16:colId xmlns:a16="http://schemas.microsoft.com/office/drawing/2014/main" val="3733452180"/>
                    </a:ext>
                  </a:extLst>
                </a:gridCol>
                <a:gridCol w="7724206">
                  <a:extLst>
                    <a:ext uri="{9D8B030D-6E8A-4147-A177-3AD203B41FA5}">
                      <a16:colId xmlns:a16="http://schemas.microsoft.com/office/drawing/2014/main" val="2941695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Time</a:t>
                      </a:r>
                    </a:p>
                  </a:txBody>
                  <a:tcPr marL="91508" marR="91508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Title</a:t>
                      </a:r>
                    </a:p>
                  </a:txBody>
                  <a:tcPr marL="91508" marR="91508"/>
                </a:tc>
                <a:extLst>
                  <a:ext uri="{0D108BD9-81ED-4DB2-BD59-A6C34878D82A}">
                    <a16:rowId xmlns:a16="http://schemas.microsoft.com/office/drawing/2014/main" val="231702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9-9:50 a.m. </a:t>
                      </a:r>
                    </a:p>
                  </a:txBody>
                  <a:tcPr marL="44256" marR="44256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Skagit County ITN Post-School Outcome </a:t>
                      </a:r>
                      <a:br>
                        <a:rPr lang="en-US" sz="2400"/>
                      </a:br>
                      <a:r>
                        <a:rPr lang="en-US" sz="2400"/>
                        <a:t>Data Take-aways</a:t>
                      </a:r>
                    </a:p>
                  </a:txBody>
                  <a:tcPr marL="44256" marR="44256"/>
                </a:tc>
                <a:extLst>
                  <a:ext uri="{0D108BD9-81ED-4DB2-BD59-A6C34878D82A}">
                    <a16:rowId xmlns:a16="http://schemas.microsoft.com/office/drawing/2014/main" val="124195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On-Demand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(starting at 10 a.m.)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marL="44256" marR="44256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400" b="0" kern="1200">
                          <a:solidFill>
                            <a:schemeClr val="dk1"/>
                          </a:solidFill>
                          <a:effectLst/>
                        </a:rPr>
                        <a:t>Advanced Manufacturing Training Options for </a:t>
                      </a:r>
                      <a:br>
                        <a:rPr lang="en-US" sz="2400" b="0" kern="120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2400" b="0" kern="1200">
                          <a:solidFill>
                            <a:schemeClr val="dk1"/>
                          </a:solidFill>
                          <a:effectLst/>
                        </a:rPr>
                        <a:t>High School Youth</a:t>
                      </a:r>
                      <a:endParaRPr lang="en-US" sz="2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256" marR="44256"/>
                </a:tc>
                <a:extLst>
                  <a:ext uri="{0D108BD9-81ED-4DB2-BD59-A6C34878D82A}">
                    <a16:rowId xmlns:a16="http://schemas.microsoft.com/office/drawing/2014/main" val="3294528561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3A4B6-C2AC-5025-FDBB-CD520AC1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Making Meaning: The Power of Post-School Outcome Data | June 27-29, 2023 | www.cctsForum.com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CEC05-7814-C499-4EB2-3E18F86F5A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90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746C45-74E2-0E70-A75E-D489E2C3D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6" y="1709738"/>
            <a:ext cx="6434050" cy="2209119"/>
          </a:xfrm>
        </p:spPr>
        <p:txBody>
          <a:bodyPr/>
          <a:lstStyle/>
          <a:p>
            <a:r>
              <a:rPr lang="en-US"/>
              <a:t>Question: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B2826-1654-56D3-3F79-7C8AE08F3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136" y="3918857"/>
            <a:ext cx="6434050" cy="2170793"/>
          </a:xfrm>
        </p:spPr>
        <p:txBody>
          <a:bodyPr/>
          <a:lstStyle/>
          <a:p>
            <a:r>
              <a:rPr lang="en-US"/>
              <a:t>What ideas did you gather to build or strengthen partnerships in your region?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BC35E6-B7CA-4064-FC90-4ECEFECB01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E6FEB-5763-4CB4-ACE4-7E0D7693FA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80515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 to Work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B9525935-1774-45A5-9FCA-4F4820A94A6B}"/>
    </a:ext>
  </a:extLst>
</a:theme>
</file>

<file path=ppt/theme/theme2.xml><?xml version="1.0" encoding="utf-8"?>
<a:theme xmlns:a="http://schemas.openxmlformats.org/drawingml/2006/main" name="Stacking Data Chips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2EE3029C-8F27-4BF1-AA8B-EEB48CE99A38}"/>
    </a:ext>
  </a:extLst>
</a:theme>
</file>

<file path=ppt/theme/theme3.xml><?xml version="1.0" encoding="utf-8"?>
<a:theme xmlns:a="http://schemas.openxmlformats.org/drawingml/2006/main" name="Banner Blocks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953D556B-954F-492B-9096-2FED6EEA2FEB}"/>
    </a:ext>
  </a:extLst>
</a:theme>
</file>

<file path=ppt/theme/theme4.xml><?xml version="1.0" encoding="utf-8"?>
<a:theme xmlns:a="http://schemas.openxmlformats.org/drawingml/2006/main" name="1_Banner Block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953D556B-954F-492B-9096-2FED6EEA2FEB}"/>
    </a:ext>
  </a:extLst>
</a:theme>
</file>

<file path=ppt/theme/theme5.xml><?xml version="1.0" encoding="utf-8"?>
<a:theme xmlns:a="http://schemas.openxmlformats.org/drawingml/2006/main" name="1_School to Work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B9525935-1774-45A5-9FCA-4F4820A94A6B}"/>
    </a:ext>
  </a:extLst>
</a:theme>
</file>

<file path=ppt/theme/theme6.xml><?xml version="1.0" encoding="utf-8"?>
<a:theme xmlns:a="http://schemas.openxmlformats.org/drawingml/2006/main" name="1_Stacking Data Chip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umPPTTemplate_2023_DRAFT" id="{42E04133-2B34-4306-8676-B36DF649F89C}" vid="{2EE3029C-8F27-4BF1-AA8B-EEB48CE99A3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6" ma:contentTypeDescription="Create a new document." ma:contentTypeScope="" ma:versionID="2758f25abc162ac6b131ed0c71f16968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03a407447c1ebe3bee0ebd5b4b42d3ff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cb9138-4e5c-4f96-9d77-c435c3151f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219568-0567-498d-9296-b0ef1d3d80f0}" ma:internalName="TaxCatchAll" ma:showField="CatchAllData" ma:web="712ad1b7-b308-4ea1-86b4-fa66dfe61a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1B9BFF-57B7-43A6-989A-85259ED5E6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253523-99C9-41C2-94E4-BB1BF57415B8}">
  <ds:schemaRefs>
    <ds:schemaRef ds:uri="712ad1b7-b308-4ea1-86b4-fa66dfe61ac3"/>
    <ds:schemaRef ds:uri="87fb58b4-b3f2-43d8-b023-353a89983a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ForumPPTTemplate_2023</Template>
  <Application>Microsoft Office PowerPoint</Application>
  <PresentationFormat>Widescreen</PresentationFormat>
  <Slides>15</Slides>
  <Notes>7</Notes>
  <HiddenSlides>0</HiddenSlide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School to Work theme</vt:lpstr>
      <vt:lpstr>Stacking Data Chips theme</vt:lpstr>
      <vt:lpstr>Banner Blocks theme</vt:lpstr>
      <vt:lpstr>1_Banner Blocks theme</vt:lpstr>
      <vt:lpstr>1_School to Work theme</vt:lpstr>
      <vt:lpstr>1_Stacking Data Chips theme</vt:lpstr>
      <vt:lpstr>CCTS Transition Forum Day 2 Kick-Off</vt:lpstr>
      <vt:lpstr>Welcome to Day 2</vt:lpstr>
      <vt:lpstr>Dr. Tania May</vt:lpstr>
      <vt:lpstr>It Takes All of Us:</vt:lpstr>
      <vt:lpstr>Getting to Know Tania!</vt:lpstr>
      <vt:lpstr>Starting with Why:</vt:lpstr>
      <vt:lpstr>Post-School Data: Our Purpose, Our Why</vt:lpstr>
      <vt:lpstr>How Do We Collect These Data?</vt:lpstr>
      <vt:lpstr>Post-School Data: Partnership is Key!</vt:lpstr>
      <vt:lpstr>What Do the Data Tell Us?</vt:lpstr>
      <vt:lpstr>Post-School Data: Data Tell Our Stories</vt:lpstr>
      <vt:lpstr>Thank you!</vt:lpstr>
      <vt:lpstr>Logistics and Clock Hours</vt:lpstr>
      <vt:lpstr>Today’s Schedule – 6/28/2023</vt:lpstr>
      <vt:lpstr>Question: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CCTS Transition Forum Day 1 Kick-Off</dc:title>
  <dc:creator>Shepherd, Jay</dc:creator>
  <cp:revision>1</cp:revision>
  <dcterms:created xsi:type="dcterms:W3CDTF">2023-04-12T18:31:18Z</dcterms:created>
  <dcterms:modified xsi:type="dcterms:W3CDTF">2023-05-16T20:51:13Z</dcterms:modified>
</cp:coreProperties>
</file>