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1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 id="2147483659" r:id="rId4"/>
    <p:sldMasterId id="2147483669" r:id="rId5"/>
    <p:sldMasterId id="2147483679" r:id="rId6"/>
  </p:sldMasterIdLst>
  <p:notesMasterIdLst>
    <p:notesMasterId r:id="rId42"/>
  </p:notesMasterIdLst>
  <p:sldIdLst>
    <p:sldId id="256" r:id="rId7"/>
    <p:sldId id="257" r:id="rId8"/>
    <p:sldId id="2076136288" r:id="rId9"/>
    <p:sldId id="258" r:id="rId10"/>
    <p:sldId id="2076136299" r:id="rId11"/>
    <p:sldId id="790" r:id="rId12"/>
    <p:sldId id="788" r:id="rId13"/>
    <p:sldId id="280" r:id="rId14"/>
    <p:sldId id="784" r:id="rId15"/>
    <p:sldId id="786" r:id="rId16"/>
    <p:sldId id="1351" r:id="rId17"/>
    <p:sldId id="1348" r:id="rId18"/>
    <p:sldId id="1346" r:id="rId19"/>
    <p:sldId id="791" r:id="rId20"/>
    <p:sldId id="1349" r:id="rId21"/>
    <p:sldId id="1350" r:id="rId22"/>
    <p:sldId id="294" r:id="rId23"/>
    <p:sldId id="1352" r:id="rId24"/>
    <p:sldId id="792" r:id="rId25"/>
    <p:sldId id="420" r:id="rId26"/>
    <p:sldId id="1353" r:id="rId27"/>
    <p:sldId id="1354" r:id="rId28"/>
    <p:sldId id="783" r:id="rId29"/>
    <p:sldId id="284" r:id="rId30"/>
    <p:sldId id="285" r:id="rId31"/>
    <p:sldId id="2076136300" r:id="rId32"/>
    <p:sldId id="2076136298" r:id="rId33"/>
    <p:sldId id="399" r:id="rId34"/>
    <p:sldId id="389" r:id="rId35"/>
    <p:sldId id="760" r:id="rId36"/>
    <p:sldId id="2076136301" r:id="rId37"/>
    <p:sldId id="2076136287" r:id="rId38"/>
    <p:sldId id="2076136286" r:id="rId39"/>
    <p:sldId id="2076136289" r:id="rId40"/>
    <p:sldId id="2076136292"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ay 1" id="{08D8AE3E-A2B6-414F-8CB8-CDA930DDB1D2}">
          <p14:sldIdLst>
            <p14:sldId id="256"/>
            <p14:sldId id="257"/>
            <p14:sldId id="2076136288"/>
            <p14:sldId id="258"/>
            <p14:sldId id="2076136299"/>
            <p14:sldId id="790"/>
            <p14:sldId id="788"/>
            <p14:sldId id="280"/>
            <p14:sldId id="784"/>
            <p14:sldId id="786"/>
            <p14:sldId id="1351"/>
            <p14:sldId id="1348"/>
            <p14:sldId id="1346"/>
            <p14:sldId id="791"/>
            <p14:sldId id="1349"/>
            <p14:sldId id="1350"/>
            <p14:sldId id="294"/>
            <p14:sldId id="1352"/>
            <p14:sldId id="792"/>
            <p14:sldId id="420"/>
            <p14:sldId id="1353"/>
            <p14:sldId id="1354"/>
            <p14:sldId id="783"/>
            <p14:sldId id="284"/>
            <p14:sldId id="285"/>
            <p14:sldId id="2076136300"/>
            <p14:sldId id="2076136298"/>
            <p14:sldId id="399"/>
            <p14:sldId id="389"/>
            <p14:sldId id="760"/>
            <p14:sldId id="2076136301"/>
            <p14:sldId id="2076136287"/>
            <p14:sldId id="2076136286"/>
            <p14:sldId id="2076136289"/>
            <p14:sldId id="207613629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8EE08B-A6AE-7831-F1B5-6C95B3F032AA}" name="Marcinek, Elaine" initials="ME" userId="S::marcinee@seattleu.edu::ada75f30-be48-4cee-bebd-06548c83bf7e" providerId="AD"/>
  <p188:author id="{1C6B639C-00FF-F5B5-2F97-5CB2C113CF8B}" name="Shepherd, Jay" initials="SJ" userId="S::shepherj@seattleu.edu::df5e62e7-901c-4a45-ba46-b727b414c81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ay Shepherd" initials="JAY" lastIdx="2" clrIdx="0">
    <p:extLst>
      <p:ext uri="{19B8F6BF-5375-455C-9EA6-DF929625EA0E}">
        <p15:presenceInfo xmlns:p15="http://schemas.microsoft.com/office/powerpoint/2012/main" userId="Jay Shepher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DFBFF"/>
    <a:srgbClr val="40C2A9"/>
    <a:srgbClr val="EACC79"/>
    <a:srgbClr val="EACD7A"/>
    <a:srgbClr val="FFE94C"/>
    <a:srgbClr val="FFE952"/>
    <a:srgbClr val="BAFF85"/>
    <a:srgbClr val="579B85"/>
    <a:srgbClr val="84FFC7"/>
    <a:srgbClr val="5CDF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536EA9-77DF-443E-ABA2-A1B38B174052}" v="12" dt="2023-05-16T20:39:47.259"/>
  </p1510:revLst>
</p1510:revInfo>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2.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commentAuthors" Target="commentAuthors.xml"/><Relationship Id="rId48" Type="http://schemas.microsoft.com/office/2016/11/relationships/changesInfo" Target="changesInfos/changesInfo1.xml"/><Relationship Id="rId8" Type="http://schemas.openxmlformats.org/officeDocument/2006/relationships/slide" Target="slides/slide2.xml"/><Relationship Id="rId3" Type="http://schemas.openxmlformats.org/officeDocument/2006/relationships/slideMaster" Target="slideMasters/slideMaster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pherd, Jay" userId="df5e62e7-901c-4a45-ba46-b727b414c81c" providerId="ADAL" clId="{B71C4D9C-1B4C-430F-89C8-469FAD061025}"/>
    <pc:docChg chg="undo custSel delSld modSld delSection modSection">
      <pc:chgData name="Shepherd, Jay" userId="df5e62e7-901c-4a45-ba46-b727b414c81c" providerId="ADAL" clId="{B71C4D9C-1B4C-430F-89C8-469FAD061025}" dt="2023-05-16T16:12:04.331" v="24" actId="20577"/>
      <pc:docMkLst>
        <pc:docMk/>
      </pc:docMkLst>
      <pc:sldChg chg="modSp mod">
        <pc:chgData name="Shepherd, Jay" userId="df5e62e7-901c-4a45-ba46-b727b414c81c" providerId="ADAL" clId="{B71C4D9C-1B4C-430F-89C8-469FAD061025}" dt="2023-05-16T16:11:24.753" v="6" actId="20577"/>
        <pc:sldMkLst>
          <pc:docMk/>
          <pc:sldMk cId="354730725" sldId="257"/>
        </pc:sldMkLst>
        <pc:spChg chg="mod">
          <ac:chgData name="Shepherd, Jay" userId="df5e62e7-901c-4a45-ba46-b727b414c81c" providerId="ADAL" clId="{B71C4D9C-1B4C-430F-89C8-469FAD061025}" dt="2023-05-16T16:11:24.753" v="6" actId="20577"/>
          <ac:spMkLst>
            <pc:docMk/>
            <pc:sldMk cId="354730725" sldId="257"/>
            <ac:spMk id="3" creationId="{020E7A2B-458A-B46A-38E8-7A3F4A053BE7}"/>
          </ac:spMkLst>
        </pc:spChg>
      </pc:sldChg>
      <pc:sldChg chg="del">
        <pc:chgData name="Shepherd, Jay" userId="df5e62e7-901c-4a45-ba46-b727b414c81c" providerId="ADAL" clId="{B71C4D9C-1B4C-430F-89C8-469FAD061025}" dt="2023-05-12T19:26:06.046" v="0" actId="18676"/>
        <pc:sldMkLst>
          <pc:docMk/>
          <pc:sldMk cId="2526916835" sldId="259"/>
        </pc:sldMkLst>
      </pc:sldChg>
      <pc:sldChg chg="del">
        <pc:chgData name="Shepherd, Jay" userId="df5e62e7-901c-4a45-ba46-b727b414c81c" providerId="ADAL" clId="{B71C4D9C-1B4C-430F-89C8-469FAD061025}" dt="2023-05-12T19:26:06.046" v="0" actId="18676"/>
        <pc:sldMkLst>
          <pc:docMk/>
          <pc:sldMk cId="923478536" sldId="260"/>
        </pc:sldMkLst>
      </pc:sldChg>
      <pc:sldChg chg="del">
        <pc:chgData name="Shepherd, Jay" userId="df5e62e7-901c-4a45-ba46-b727b414c81c" providerId="ADAL" clId="{B71C4D9C-1B4C-430F-89C8-469FAD061025}" dt="2023-05-12T19:26:12.552" v="1" actId="18676"/>
        <pc:sldMkLst>
          <pc:docMk/>
          <pc:sldMk cId="2507810159" sldId="262"/>
        </pc:sldMkLst>
      </pc:sldChg>
      <pc:sldChg chg="del">
        <pc:chgData name="Shepherd, Jay" userId="df5e62e7-901c-4a45-ba46-b727b414c81c" providerId="ADAL" clId="{B71C4D9C-1B4C-430F-89C8-469FAD061025}" dt="2023-05-12T19:26:12.552" v="1" actId="18676"/>
        <pc:sldMkLst>
          <pc:docMk/>
          <pc:sldMk cId="1309103925" sldId="263"/>
        </pc:sldMkLst>
      </pc:sldChg>
      <pc:sldChg chg="del">
        <pc:chgData name="Shepherd, Jay" userId="df5e62e7-901c-4a45-ba46-b727b414c81c" providerId="ADAL" clId="{B71C4D9C-1B4C-430F-89C8-469FAD061025}" dt="2023-05-12T19:26:12.552" v="1" actId="18676"/>
        <pc:sldMkLst>
          <pc:docMk/>
          <pc:sldMk cId="215906520" sldId="264"/>
        </pc:sldMkLst>
      </pc:sldChg>
      <pc:sldChg chg="del">
        <pc:chgData name="Shepherd, Jay" userId="df5e62e7-901c-4a45-ba46-b727b414c81c" providerId="ADAL" clId="{B71C4D9C-1B4C-430F-89C8-469FAD061025}" dt="2023-05-12T19:26:06.046" v="0" actId="18676"/>
        <pc:sldMkLst>
          <pc:docMk/>
          <pc:sldMk cId="4115837391" sldId="265"/>
        </pc:sldMkLst>
      </pc:sldChg>
      <pc:sldChg chg="modNotesTx">
        <pc:chgData name="Shepherd, Jay" userId="df5e62e7-901c-4a45-ba46-b727b414c81c" providerId="ADAL" clId="{B71C4D9C-1B4C-430F-89C8-469FAD061025}" dt="2023-05-16T16:12:04.331" v="24" actId="20577"/>
        <pc:sldMkLst>
          <pc:docMk/>
          <pc:sldMk cId="4156980817" sldId="2076136286"/>
        </pc:sldMkLst>
      </pc:sldChg>
      <pc:sldChg chg="del">
        <pc:chgData name="Shepherd, Jay" userId="df5e62e7-901c-4a45-ba46-b727b414c81c" providerId="ADAL" clId="{B71C4D9C-1B4C-430F-89C8-469FAD061025}" dt="2023-05-12T19:26:06.046" v="0" actId="18676"/>
        <pc:sldMkLst>
          <pc:docMk/>
          <pc:sldMk cId="1929890238" sldId="2076136290"/>
        </pc:sldMkLst>
      </pc:sldChg>
      <pc:sldChg chg="del">
        <pc:chgData name="Shepherd, Jay" userId="df5e62e7-901c-4a45-ba46-b727b414c81c" providerId="ADAL" clId="{B71C4D9C-1B4C-430F-89C8-469FAD061025}" dt="2023-05-12T19:26:12.552" v="1" actId="18676"/>
        <pc:sldMkLst>
          <pc:docMk/>
          <pc:sldMk cId="2938268334" sldId="2076136291"/>
        </pc:sldMkLst>
      </pc:sldChg>
      <pc:sldChg chg="del">
        <pc:chgData name="Shepherd, Jay" userId="df5e62e7-901c-4a45-ba46-b727b414c81c" providerId="ADAL" clId="{B71C4D9C-1B4C-430F-89C8-469FAD061025}" dt="2023-05-12T19:26:06.046" v="0" actId="18676"/>
        <pc:sldMkLst>
          <pc:docMk/>
          <pc:sldMk cId="2423780515" sldId="2076136293"/>
        </pc:sldMkLst>
      </pc:sldChg>
      <pc:sldChg chg="del">
        <pc:chgData name="Shepherd, Jay" userId="df5e62e7-901c-4a45-ba46-b727b414c81c" providerId="ADAL" clId="{B71C4D9C-1B4C-430F-89C8-469FAD061025}" dt="2023-05-12T19:26:12.552" v="1" actId="18676"/>
        <pc:sldMkLst>
          <pc:docMk/>
          <pc:sldMk cId="1645390047" sldId="2076136294"/>
        </pc:sldMkLst>
      </pc:sldChg>
      <pc:sldChg chg="del">
        <pc:chgData name="Shepherd, Jay" userId="df5e62e7-901c-4a45-ba46-b727b414c81c" providerId="ADAL" clId="{B71C4D9C-1B4C-430F-89C8-469FAD061025}" dt="2023-05-12T19:26:12.552" v="1" actId="18676"/>
        <pc:sldMkLst>
          <pc:docMk/>
          <pc:sldMk cId="2857767214" sldId="2076136295"/>
        </pc:sldMkLst>
      </pc:sldChg>
      <pc:sldChg chg="del">
        <pc:chgData name="Shepherd, Jay" userId="df5e62e7-901c-4a45-ba46-b727b414c81c" providerId="ADAL" clId="{B71C4D9C-1B4C-430F-89C8-469FAD061025}" dt="2023-05-12T19:26:06.046" v="0" actId="18676"/>
        <pc:sldMkLst>
          <pc:docMk/>
          <pc:sldMk cId="3402378" sldId="2076136296"/>
        </pc:sldMkLst>
      </pc:sldChg>
      <pc:sldChg chg="del">
        <pc:chgData name="Shepherd, Jay" userId="df5e62e7-901c-4a45-ba46-b727b414c81c" providerId="ADAL" clId="{B71C4D9C-1B4C-430F-89C8-469FAD061025}" dt="2023-05-12T19:26:12.552" v="1" actId="18676"/>
        <pc:sldMkLst>
          <pc:docMk/>
          <pc:sldMk cId="444836626" sldId="2076136297"/>
        </pc:sldMkLst>
      </pc:sldChg>
    </pc:docChg>
  </pc:docChgLst>
  <pc:docChgLst>
    <pc:chgData name="Marcinek, Elaine" userId="ada75f30-be48-4cee-bebd-06548c83bf7e" providerId="ADAL" clId="{50536EA9-77DF-443E-ABA2-A1B38B174052}"/>
    <pc:docChg chg="modSld">
      <pc:chgData name="Marcinek, Elaine" userId="ada75f30-be48-4cee-bebd-06548c83bf7e" providerId="ADAL" clId="{50536EA9-77DF-443E-ABA2-A1B38B174052}" dt="2023-05-16T20:39:47.259" v="11" actId="20577"/>
      <pc:docMkLst>
        <pc:docMk/>
      </pc:docMkLst>
      <pc:sldChg chg="modNotesTx">
        <pc:chgData name="Marcinek, Elaine" userId="ada75f30-be48-4cee-bebd-06548c83bf7e" providerId="ADAL" clId="{50536EA9-77DF-443E-ABA2-A1B38B174052}" dt="2023-05-16T20:39:47.259" v="11" actId="20577"/>
        <pc:sldMkLst>
          <pc:docMk/>
          <pc:sldMk cId="59787129" sldId="2076136300"/>
        </pc:sldMkLst>
      </pc:sldChg>
    </pc:docChg>
  </pc:docChgLst>
  <pc:docChgLst>
    <pc:chgData name="Johnson, Cinda" userId="c388f3e6-d3b8-463b-9e8e-d28f0898f861" providerId="ADAL" clId="{2D7A1F24-AD7E-4073-BD2D-973AF9F823E0}"/>
    <pc:docChg chg="custSel modSld">
      <pc:chgData name="Johnson, Cinda" userId="c388f3e6-d3b8-463b-9e8e-d28f0898f861" providerId="ADAL" clId="{2D7A1F24-AD7E-4073-BD2D-973AF9F823E0}" dt="2023-05-12T17:37:21.914" v="1330" actId="1036"/>
      <pc:docMkLst>
        <pc:docMk/>
      </pc:docMkLst>
      <pc:sldChg chg="modNotesTx">
        <pc:chgData name="Johnson, Cinda" userId="c388f3e6-d3b8-463b-9e8e-d28f0898f861" providerId="ADAL" clId="{2D7A1F24-AD7E-4073-BD2D-973AF9F823E0}" dt="2023-05-11T19:36:54.255" v="3" actId="20577"/>
        <pc:sldMkLst>
          <pc:docMk/>
          <pc:sldMk cId="354730725" sldId="257"/>
        </pc:sldMkLst>
      </pc:sldChg>
      <pc:sldChg chg="modNotesTx">
        <pc:chgData name="Johnson, Cinda" userId="c388f3e6-d3b8-463b-9e8e-d28f0898f861" providerId="ADAL" clId="{2D7A1F24-AD7E-4073-BD2D-973AF9F823E0}" dt="2023-05-11T19:46:21.701" v="280" actId="20577"/>
        <pc:sldMkLst>
          <pc:docMk/>
          <pc:sldMk cId="3231808749" sldId="258"/>
        </pc:sldMkLst>
      </pc:sldChg>
      <pc:sldChg chg="modNotesTx">
        <pc:chgData name="Johnson, Cinda" userId="c388f3e6-d3b8-463b-9e8e-d28f0898f861" providerId="ADAL" clId="{2D7A1F24-AD7E-4073-BD2D-973AF9F823E0}" dt="2023-05-11T19:49:24.878" v="403" actId="20577"/>
        <pc:sldMkLst>
          <pc:docMk/>
          <pc:sldMk cId="923478536" sldId="260"/>
        </pc:sldMkLst>
      </pc:sldChg>
      <pc:sldChg chg="modNotesTx">
        <pc:chgData name="Johnson, Cinda" userId="c388f3e6-d3b8-463b-9e8e-d28f0898f861" providerId="ADAL" clId="{2D7A1F24-AD7E-4073-BD2D-973AF9F823E0}" dt="2023-05-11T19:56:06.229" v="559" actId="20577"/>
        <pc:sldMkLst>
          <pc:docMk/>
          <pc:sldMk cId="1309103925" sldId="263"/>
        </pc:sldMkLst>
      </pc:sldChg>
      <pc:sldChg chg="modNotesTx">
        <pc:chgData name="Johnson, Cinda" userId="c388f3e6-d3b8-463b-9e8e-d28f0898f861" providerId="ADAL" clId="{2D7A1F24-AD7E-4073-BD2D-973AF9F823E0}" dt="2023-05-11T19:58:04.969" v="828" actId="20577"/>
        <pc:sldMkLst>
          <pc:docMk/>
          <pc:sldMk cId="215906520" sldId="264"/>
        </pc:sldMkLst>
      </pc:sldChg>
      <pc:sldChg chg="modNotesTx">
        <pc:chgData name="Johnson, Cinda" userId="c388f3e6-d3b8-463b-9e8e-d28f0898f861" providerId="ADAL" clId="{2D7A1F24-AD7E-4073-BD2D-973AF9F823E0}" dt="2023-05-11T19:50:37.035" v="509" actId="20577"/>
        <pc:sldMkLst>
          <pc:docMk/>
          <pc:sldMk cId="4115837391" sldId="265"/>
        </pc:sldMkLst>
      </pc:sldChg>
      <pc:sldChg chg="modNotesTx">
        <pc:chgData name="Johnson, Cinda" userId="c388f3e6-d3b8-463b-9e8e-d28f0898f861" providerId="ADAL" clId="{2D7A1F24-AD7E-4073-BD2D-973AF9F823E0}" dt="2023-05-11T19:48:48.343" v="395" actId="20577"/>
        <pc:sldMkLst>
          <pc:docMk/>
          <pc:sldMk cId="1280024432" sldId="2076136292"/>
        </pc:sldMkLst>
      </pc:sldChg>
      <pc:sldChg chg="modNotes modNotesTx">
        <pc:chgData name="Johnson, Cinda" userId="c388f3e6-d3b8-463b-9e8e-d28f0898f861" providerId="ADAL" clId="{2D7A1F24-AD7E-4073-BD2D-973AF9F823E0}" dt="2023-05-12T17:31:47.229" v="1329" actId="20577"/>
        <pc:sldMkLst>
          <pc:docMk/>
          <pc:sldMk cId="2423780515" sldId="2076136293"/>
        </pc:sldMkLst>
      </pc:sldChg>
      <pc:sldChg chg="modNotes modNotesTx">
        <pc:chgData name="Johnson, Cinda" userId="c388f3e6-d3b8-463b-9e8e-d28f0898f861" providerId="ADAL" clId="{2D7A1F24-AD7E-4073-BD2D-973AF9F823E0}" dt="2023-05-12T17:37:21.914" v="1330" actId="1036"/>
        <pc:sldMkLst>
          <pc:docMk/>
          <pc:sldMk cId="1645390047" sldId="2076136294"/>
        </pc:sldMkLst>
      </pc:sldChg>
      <pc:sldChg chg="modNotesTx">
        <pc:chgData name="Johnson, Cinda" userId="c388f3e6-d3b8-463b-9e8e-d28f0898f861" providerId="ADAL" clId="{2D7A1F24-AD7E-4073-BD2D-973AF9F823E0}" dt="2023-05-11T20:02:32.462" v="1309" actId="20577"/>
        <pc:sldMkLst>
          <pc:docMk/>
          <pc:sldMk cId="2857767214" sldId="2076136295"/>
        </pc:sldMkLst>
      </pc:sldChg>
    </pc:docChg>
  </pc:docChgLst>
  <pc:docChgLst>
    <pc:chgData name="Shoots, Julia" userId="fe06f7ec-243c-4dfd-972a-5ff3ab54b9e6" providerId="ADAL" clId="{83B7290A-FE8C-40B2-9A2F-101B4FDC9755}"/>
    <pc:docChg chg="modSld">
      <pc:chgData name="Shoots, Julia" userId="fe06f7ec-243c-4dfd-972a-5ff3ab54b9e6" providerId="ADAL" clId="{83B7290A-FE8C-40B2-9A2F-101B4FDC9755}" dt="2023-05-11T21:00:04.121" v="24" actId="20577"/>
      <pc:docMkLst>
        <pc:docMk/>
      </pc:docMkLst>
      <pc:sldChg chg="modNotesTx">
        <pc:chgData name="Shoots, Julia" userId="fe06f7ec-243c-4dfd-972a-5ff3ab54b9e6" providerId="ADAL" clId="{83B7290A-FE8C-40B2-9A2F-101B4FDC9755}" dt="2023-05-11T20:57:29.052" v="6" actId="20577"/>
        <pc:sldMkLst>
          <pc:docMk/>
          <pc:sldMk cId="3579108062" sldId="2076136289"/>
        </pc:sldMkLst>
      </pc:sldChg>
      <pc:sldChg chg="modNotesTx">
        <pc:chgData name="Shoots, Julia" userId="fe06f7ec-243c-4dfd-972a-5ff3ab54b9e6" providerId="ADAL" clId="{83B7290A-FE8C-40B2-9A2F-101B4FDC9755}" dt="2023-05-11T20:58:01.264" v="15" actId="20577"/>
        <pc:sldMkLst>
          <pc:docMk/>
          <pc:sldMk cId="1929890238" sldId="2076136290"/>
        </pc:sldMkLst>
      </pc:sldChg>
      <pc:sldChg chg="modNotesTx">
        <pc:chgData name="Shoots, Julia" userId="fe06f7ec-243c-4dfd-972a-5ff3ab54b9e6" providerId="ADAL" clId="{83B7290A-FE8C-40B2-9A2F-101B4FDC9755}" dt="2023-05-11T21:00:04.121" v="24" actId="20577"/>
        <pc:sldMkLst>
          <pc:docMk/>
          <pc:sldMk cId="2938268334" sldId="2076136291"/>
        </pc:sldMkLst>
      </pc:sldChg>
    </pc:docChg>
  </pc:docChgLst>
  <pc:docChgLst>
    <pc:chgData name="Marcinek, Elaine" userId="ada75f30-be48-4cee-bebd-06548c83bf7e" providerId="ADAL" clId="{0273CA36-6F51-4DBD-9E69-01BA24D9F21F}"/>
    <pc:docChg chg="custSel modSld">
      <pc:chgData name="Marcinek, Elaine" userId="ada75f30-be48-4cee-bebd-06548c83bf7e" providerId="ADAL" clId="{0273CA36-6F51-4DBD-9E69-01BA24D9F21F}" dt="2023-05-12T17:30:11.811" v="1692" actId="20577"/>
      <pc:docMkLst>
        <pc:docMk/>
      </pc:docMkLst>
      <pc:sldChg chg="modNotesTx">
        <pc:chgData name="Marcinek, Elaine" userId="ada75f30-be48-4cee-bebd-06548c83bf7e" providerId="ADAL" clId="{0273CA36-6F51-4DBD-9E69-01BA24D9F21F}" dt="2023-05-12T17:27:37.012" v="1681" actId="20577"/>
        <pc:sldMkLst>
          <pc:docMk/>
          <pc:sldMk cId="923478536" sldId="260"/>
        </pc:sldMkLst>
      </pc:sldChg>
      <pc:sldChg chg="modNotesTx">
        <pc:chgData name="Marcinek, Elaine" userId="ada75f30-be48-4cee-bebd-06548c83bf7e" providerId="ADAL" clId="{0273CA36-6F51-4DBD-9E69-01BA24D9F21F}" dt="2023-05-09T21:23:25.420" v="46" actId="20577"/>
        <pc:sldMkLst>
          <pc:docMk/>
          <pc:sldMk cId="1309103925" sldId="263"/>
        </pc:sldMkLst>
      </pc:sldChg>
      <pc:sldChg chg="modNotesTx">
        <pc:chgData name="Marcinek, Elaine" userId="ada75f30-be48-4cee-bebd-06548c83bf7e" providerId="ADAL" clId="{0273CA36-6F51-4DBD-9E69-01BA24D9F21F}" dt="2023-05-09T21:25:47.832" v="101" actId="20577"/>
        <pc:sldMkLst>
          <pc:docMk/>
          <pc:sldMk cId="4156980817" sldId="2076136286"/>
        </pc:sldMkLst>
      </pc:sldChg>
      <pc:sldChg chg="modNotesTx">
        <pc:chgData name="Marcinek, Elaine" userId="ada75f30-be48-4cee-bebd-06548c83bf7e" providerId="ADAL" clId="{0273CA36-6F51-4DBD-9E69-01BA24D9F21F}" dt="2023-05-09T21:19:24.833" v="3" actId="313"/>
        <pc:sldMkLst>
          <pc:docMk/>
          <pc:sldMk cId="389232004" sldId="2076136287"/>
        </pc:sldMkLst>
      </pc:sldChg>
      <pc:sldChg chg="addCm modCm">
        <pc:chgData name="Marcinek, Elaine" userId="ada75f30-be48-4cee-bebd-06548c83bf7e" providerId="ADAL" clId="{0273CA36-6F51-4DBD-9E69-01BA24D9F21F}" dt="2023-05-09T19:23:33.632" v="1"/>
        <pc:sldMkLst>
          <pc:docMk/>
          <pc:sldMk cId="3579108062" sldId="2076136289"/>
        </pc:sldMkLst>
      </pc:sldChg>
      <pc:sldChg chg="modNotesTx">
        <pc:chgData name="Marcinek, Elaine" userId="ada75f30-be48-4cee-bebd-06548c83bf7e" providerId="ADAL" clId="{0273CA36-6F51-4DBD-9E69-01BA24D9F21F}" dt="2023-05-12T17:30:11.811" v="1692" actId="20577"/>
        <pc:sldMkLst>
          <pc:docMk/>
          <pc:sldMk cId="1929890238" sldId="2076136290"/>
        </pc:sldMkLst>
      </pc:sldChg>
      <pc:sldChg chg="modNotesTx">
        <pc:chgData name="Marcinek, Elaine" userId="ada75f30-be48-4cee-bebd-06548c83bf7e" providerId="ADAL" clId="{0273CA36-6F51-4DBD-9E69-01BA24D9F21F}" dt="2023-05-09T21:22:16.092" v="42" actId="20577"/>
        <pc:sldMkLst>
          <pc:docMk/>
          <pc:sldMk cId="2938268334" sldId="2076136291"/>
        </pc:sldMkLst>
      </pc:sldChg>
      <pc:sldChg chg="modNotesTx">
        <pc:chgData name="Marcinek, Elaine" userId="ada75f30-be48-4cee-bebd-06548c83bf7e" providerId="ADAL" clId="{0273CA36-6F51-4DBD-9E69-01BA24D9F21F}" dt="2023-05-12T17:20:46.452" v="1676" actId="6549"/>
        <pc:sldMkLst>
          <pc:docMk/>
          <pc:sldMk cId="2406443790" sldId="2076136298"/>
        </pc:sldMkLst>
      </pc:sldChg>
    </pc:docChg>
  </pc:docChgLst>
  <pc:docChgLst>
    <pc:chgData name="Shepherd, Jay" userId="df5e62e7-901c-4a45-ba46-b727b414c81c" providerId="ADAL" clId="{0B68DE7A-A70D-47E8-B310-81F66588E5C6}"/>
    <pc:docChg chg="undo custSel addSld delSld modSld sldOrd modSection">
      <pc:chgData name="Shepherd, Jay" userId="df5e62e7-901c-4a45-ba46-b727b414c81c" providerId="ADAL" clId="{0B68DE7A-A70D-47E8-B310-81F66588E5C6}" dt="2023-05-12T18:46:22.138" v="12183" actId="20577"/>
      <pc:docMkLst>
        <pc:docMk/>
      </pc:docMkLst>
      <pc:sldChg chg="modNotesTx">
        <pc:chgData name="Shepherd, Jay" userId="df5e62e7-901c-4a45-ba46-b727b414c81c" providerId="ADAL" clId="{0B68DE7A-A70D-47E8-B310-81F66588E5C6}" dt="2023-05-08T21:42:12.184" v="2339" actId="20577"/>
        <pc:sldMkLst>
          <pc:docMk/>
          <pc:sldMk cId="1049785936" sldId="256"/>
        </pc:sldMkLst>
      </pc:sldChg>
      <pc:sldChg chg="modSp mod modNotesTx">
        <pc:chgData name="Shepherd, Jay" userId="df5e62e7-901c-4a45-ba46-b727b414c81c" providerId="ADAL" clId="{0B68DE7A-A70D-47E8-B310-81F66588E5C6}" dt="2023-05-11T17:39:57.395" v="8023" actId="20577"/>
        <pc:sldMkLst>
          <pc:docMk/>
          <pc:sldMk cId="354730725" sldId="257"/>
        </pc:sldMkLst>
        <pc:spChg chg="mod">
          <ac:chgData name="Shepherd, Jay" userId="df5e62e7-901c-4a45-ba46-b727b414c81c" providerId="ADAL" clId="{0B68DE7A-A70D-47E8-B310-81F66588E5C6}" dt="2023-05-11T17:39:57.395" v="8023" actId="20577"/>
          <ac:spMkLst>
            <pc:docMk/>
            <pc:sldMk cId="354730725" sldId="257"/>
            <ac:spMk id="3" creationId="{020E7A2B-458A-B46A-38E8-7A3F4A053BE7}"/>
          </ac:spMkLst>
        </pc:spChg>
      </pc:sldChg>
      <pc:sldChg chg="modSp mod modNotesTx">
        <pc:chgData name="Shepherd, Jay" userId="df5e62e7-901c-4a45-ba46-b727b414c81c" providerId="ADAL" clId="{0B68DE7A-A70D-47E8-B310-81F66588E5C6}" dt="2023-05-11T17:39:47.377" v="8015" actId="20577"/>
        <pc:sldMkLst>
          <pc:docMk/>
          <pc:sldMk cId="3231808749" sldId="258"/>
        </pc:sldMkLst>
        <pc:spChg chg="mod">
          <ac:chgData name="Shepherd, Jay" userId="df5e62e7-901c-4a45-ba46-b727b414c81c" providerId="ADAL" clId="{0B68DE7A-A70D-47E8-B310-81F66588E5C6}" dt="2023-05-11T17:39:43.186" v="8011" actId="255"/>
          <ac:spMkLst>
            <pc:docMk/>
            <pc:sldMk cId="3231808749" sldId="258"/>
            <ac:spMk id="2" creationId="{E5DED7AB-18AC-E091-C073-F24FDAAA78B0}"/>
          </ac:spMkLst>
        </pc:spChg>
        <pc:spChg chg="mod">
          <ac:chgData name="Shepherd, Jay" userId="df5e62e7-901c-4a45-ba46-b727b414c81c" providerId="ADAL" clId="{0B68DE7A-A70D-47E8-B310-81F66588E5C6}" dt="2023-05-11T16:00:08.066" v="7975" actId="20577"/>
          <ac:spMkLst>
            <pc:docMk/>
            <pc:sldMk cId="3231808749" sldId="258"/>
            <ac:spMk id="3" creationId="{697A8EEF-5879-EF86-18B2-51F84EA7E245}"/>
          </ac:spMkLst>
        </pc:spChg>
      </pc:sldChg>
      <pc:sldChg chg="modNotesTx">
        <pc:chgData name="Shepherd, Jay" userId="df5e62e7-901c-4a45-ba46-b727b414c81c" providerId="ADAL" clId="{0B68DE7A-A70D-47E8-B310-81F66588E5C6}" dt="2023-05-08T21:42:47.808" v="2400"/>
        <pc:sldMkLst>
          <pc:docMk/>
          <pc:sldMk cId="2526916835" sldId="259"/>
        </pc:sldMkLst>
      </pc:sldChg>
      <pc:sldChg chg="modSp mod modNotesTx">
        <pc:chgData name="Shepherd, Jay" userId="df5e62e7-901c-4a45-ba46-b727b414c81c" providerId="ADAL" clId="{0B68DE7A-A70D-47E8-B310-81F66588E5C6}" dt="2023-05-11T17:41:14.547" v="8041" actId="20577"/>
        <pc:sldMkLst>
          <pc:docMk/>
          <pc:sldMk cId="923478536" sldId="260"/>
        </pc:sldMkLst>
        <pc:spChg chg="mod">
          <ac:chgData name="Shepherd, Jay" userId="df5e62e7-901c-4a45-ba46-b727b414c81c" providerId="ADAL" clId="{0B68DE7A-A70D-47E8-B310-81F66588E5C6}" dt="2023-05-11T17:41:14.547" v="8041" actId="20577"/>
          <ac:spMkLst>
            <pc:docMk/>
            <pc:sldMk cId="923478536" sldId="260"/>
            <ac:spMk id="3" creationId="{48C4D8B4-8C08-7503-A8A4-A17CB2DDD505}"/>
          </ac:spMkLst>
        </pc:spChg>
      </pc:sldChg>
      <pc:sldChg chg="modNotesTx">
        <pc:chgData name="Shepherd, Jay" userId="df5e62e7-901c-4a45-ba46-b727b414c81c" providerId="ADAL" clId="{0B68DE7A-A70D-47E8-B310-81F66588E5C6}" dt="2023-05-08T21:43:06.082" v="2423"/>
        <pc:sldMkLst>
          <pc:docMk/>
          <pc:sldMk cId="2507810159" sldId="262"/>
        </pc:sldMkLst>
      </pc:sldChg>
      <pc:sldChg chg="modSp mod modNotesTx">
        <pc:chgData name="Shepherd, Jay" userId="df5e62e7-901c-4a45-ba46-b727b414c81c" providerId="ADAL" clId="{0B68DE7A-A70D-47E8-B310-81F66588E5C6}" dt="2023-05-11T17:42:22.043" v="8065" actId="20577"/>
        <pc:sldMkLst>
          <pc:docMk/>
          <pc:sldMk cId="1309103925" sldId="263"/>
        </pc:sldMkLst>
        <pc:spChg chg="mod">
          <ac:chgData name="Shepherd, Jay" userId="df5e62e7-901c-4a45-ba46-b727b414c81c" providerId="ADAL" clId="{0B68DE7A-A70D-47E8-B310-81F66588E5C6}" dt="2023-05-11T17:42:22.043" v="8065" actId="20577"/>
          <ac:spMkLst>
            <pc:docMk/>
            <pc:sldMk cId="1309103925" sldId="263"/>
            <ac:spMk id="7" creationId="{3EDFB4AA-A589-6560-D091-FB9224A51F4E}"/>
          </ac:spMkLst>
        </pc:spChg>
      </pc:sldChg>
      <pc:sldChg chg="modNotesTx">
        <pc:chgData name="Shepherd, Jay" userId="df5e62e7-901c-4a45-ba46-b727b414c81c" providerId="ADAL" clId="{0B68DE7A-A70D-47E8-B310-81F66588E5C6}" dt="2023-05-12T17:34:26.143" v="12158" actId="20577"/>
        <pc:sldMkLst>
          <pc:docMk/>
          <pc:sldMk cId="215906520" sldId="264"/>
        </pc:sldMkLst>
      </pc:sldChg>
      <pc:sldChg chg="modSp mod modNotesTx">
        <pc:chgData name="Shepherd, Jay" userId="df5e62e7-901c-4a45-ba46-b727b414c81c" providerId="ADAL" clId="{0B68DE7A-A70D-47E8-B310-81F66588E5C6}" dt="2023-05-11T17:41:52.777" v="8057" actId="20577"/>
        <pc:sldMkLst>
          <pc:docMk/>
          <pc:sldMk cId="4115837391" sldId="265"/>
        </pc:sldMkLst>
        <pc:spChg chg="mod">
          <ac:chgData name="Shepherd, Jay" userId="df5e62e7-901c-4a45-ba46-b727b414c81c" providerId="ADAL" clId="{0B68DE7A-A70D-47E8-B310-81F66588E5C6}" dt="2023-05-11T17:41:50.681" v="8053" actId="20577"/>
          <ac:spMkLst>
            <pc:docMk/>
            <pc:sldMk cId="4115837391" sldId="265"/>
            <ac:spMk id="3" creationId="{06087F30-8FF4-BA18-55E4-E0268AFF1AB1}"/>
          </ac:spMkLst>
        </pc:spChg>
        <pc:spChg chg="mod">
          <ac:chgData name="Shepherd, Jay" userId="df5e62e7-901c-4a45-ba46-b727b414c81c" providerId="ADAL" clId="{0B68DE7A-A70D-47E8-B310-81F66588E5C6}" dt="2023-05-11T17:41:52.777" v="8057" actId="20577"/>
          <ac:spMkLst>
            <pc:docMk/>
            <pc:sldMk cId="4115837391" sldId="265"/>
            <ac:spMk id="7" creationId="{BD5C7420-2344-D062-F080-5C8C29099546}"/>
          </ac:spMkLst>
        </pc:spChg>
      </pc:sldChg>
      <pc:sldChg chg="add del">
        <pc:chgData name="Shepherd, Jay" userId="df5e62e7-901c-4a45-ba46-b727b414c81c" providerId="ADAL" clId="{0B68DE7A-A70D-47E8-B310-81F66588E5C6}" dt="2023-05-10T18:47:00.611" v="6424"/>
        <pc:sldMkLst>
          <pc:docMk/>
          <pc:sldMk cId="0" sldId="280"/>
        </pc:sldMkLst>
      </pc:sldChg>
      <pc:sldChg chg="add del">
        <pc:chgData name="Shepherd, Jay" userId="df5e62e7-901c-4a45-ba46-b727b414c81c" providerId="ADAL" clId="{0B68DE7A-A70D-47E8-B310-81F66588E5C6}" dt="2023-05-10T18:47:00.611" v="6424"/>
        <pc:sldMkLst>
          <pc:docMk/>
          <pc:sldMk cId="0" sldId="284"/>
        </pc:sldMkLst>
      </pc:sldChg>
      <pc:sldChg chg="addSp delSp modSp add del">
        <pc:chgData name="Shepherd, Jay" userId="df5e62e7-901c-4a45-ba46-b727b414c81c" providerId="ADAL" clId="{0B68DE7A-A70D-47E8-B310-81F66588E5C6}" dt="2023-05-11T23:26:44.966" v="11865" actId="13244"/>
        <pc:sldMkLst>
          <pc:docMk/>
          <pc:sldMk cId="0" sldId="285"/>
        </pc:sldMkLst>
        <pc:spChg chg="add del mod">
          <ac:chgData name="Shepherd, Jay" userId="df5e62e7-901c-4a45-ba46-b727b414c81c" providerId="ADAL" clId="{0B68DE7A-A70D-47E8-B310-81F66588E5C6}" dt="2023-05-11T23:23:38.004" v="11791"/>
          <ac:spMkLst>
            <pc:docMk/>
            <pc:sldMk cId="0" sldId="285"/>
            <ac:spMk id="2" creationId="{8E850301-C53E-6EF3-5832-7518046BDEBE}"/>
          </ac:spMkLst>
        </pc:spChg>
        <pc:spChg chg="add del mod">
          <ac:chgData name="Shepherd, Jay" userId="df5e62e7-901c-4a45-ba46-b727b414c81c" providerId="ADAL" clId="{0B68DE7A-A70D-47E8-B310-81F66588E5C6}" dt="2023-05-11T23:24:17.772" v="11812" actId="21"/>
          <ac:spMkLst>
            <pc:docMk/>
            <pc:sldMk cId="0" sldId="285"/>
            <ac:spMk id="3" creationId="{0404C0DF-BDDA-AF5C-3536-313467C1A4F9}"/>
          </ac:spMkLst>
        </pc:spChg>
        <pc:spChg chg="add mod">
          <ac:chgData name="Shepherd, Jay" userId="df5e62e7-901c-4a45-ba46-b727b414c81c" providerId="ADAL" clId="{0B68DE7A-A70D-47E8-B310-81F66588E5C6}" dt="2023-05-11T23:26:40.878" v="11862" actId="13244"/>
          <ac:spMkLst>
            <pc:docMk/>
            <pc:sldMk cId="0" sldId="285"/>
            <ac:spMk id="4" creationId="{C35748E0-A24F-908C-0174-AAEA6E7D9393}"/>
          </ac:spMkLst>
        </pc:spChg>
        <pc:spChg chg="add del mod">
          <ac:chgData name="Shepherd, Jay" userId="df5e62e7-901c-4a45-ba46-b727b414c81c" providerId="ADAL" clId="{0B68DE7A-A70D-47E8-B310-81F66588E5C6}" dt="2023-05-11T23:25:01.493" v="11827" actId="21"/>
          <ac:spMkLst>
            <pc:docMk/>
            <pc:sldMk cId="0" sldId="285"/>
            <ac:spMk id="5" creationId="{D700BCAE-16E9-358D-07E8-8A6D7F43730A}"/>
          </ac:spMkLst>
        </pc:spChg>
        <pc:spChg chg="add mod">
          <ac:chgData name="Shepherd, Jay" userId="df5e62e7-901c-4a45-ba46-b727b414c81c" providerId="ADAL" clId="{0B68DE7A-A70D-47E8-B310-81F66588E5C6}" dt="2023-05-11T23:26:44.966" v="11865" actId="13244"/>
          <ac:spMkLst>
            <pc:docMk/>
            <pc:sldMk cId="0" sldId="285"/>
            <ac:spMk id="6" creationId="{7A927000-DD45-EE7F-C3ED-792847B57E05}"/>
          </ac:spMkLst>
        </pc:spChg>
        <pc:spChg chg="add mod">
          <ac:chgData name="Shepherd, Jay" userId="df5e62e7-901c-4a45-ba46-b727b414c81c" providerId="ADAL" clId="{0B68DE7A-A70D-47E8-B310-81F66588E5C6}" dt="2023-05-11T23:26:36.740" v="11860" actId="13244"/>
          <ac:spMkLst>
            <pc:docMk/>
            <pc:sldMk cId="0" sldId="285"/>
            <ac:spMk id="7" creationId="{E8E142FB-C420-609B-40BF-7053489588D9}"/>
          </ac:spMkLst>
        </pc:spChg>
        <pc:spChg chg="del mod">
          <ac:chgData name="Shepherd, Jay" userId="df5e62e7-901c-4a45-ba46-b727b414c81c" providerId="ADAL" clId="{0B68DE7A-A70D-47E8-B310-81F66588E5C6}" dt="2023-05-11T23:26:09.463" v="11854" actId="478"/>
          <ac:spMkLst>
            <pc:docMk/>
            <pc:sldMk cId="0" sldId="285"/>
            <ac:spMk id="590" creationId="{00000000-0000-0000-0000-000000000000}"/>
          </ac:spMkLst>
        </pc:spChg>
        <pc:spChg chg="mod">
          <ac:chgData name="Shepherd, Jay" userId="df5e62e7-901c-4a45-ba46-b727b414c81c" providerId="ADAL" clId="{0B68DE7A-A70D-47E8-B310-81F66588E5C6}" dt="2023-05-11T23:26:39.074" v="11861" actId="13244"/>
          <ac:spMkLst>
            <pc:docMk/>
            <pc:sldMk cId="0" sldId="285"/>
            <ac:spMk id="591" creationId="{00000000-0000-0000-0000-000000000000}"/>
          </ac:spMkLst>
        </pc:spChg>
        <pc:spChg chg="del mod">
          <ac:chgData name="Shepherd, Jay" userId="df5e62e7-901c-4a45-ba46-b727b414c81c" providerId="ADAL" clId="{0B68DE7A-A70D-47E8-B310-81F66588E5C6}" dt="2023-05-11T23:25:23.642" v="11838" actId="21"/>
          <ac:spMkLst>
            <pc:docMk/>
            <pc:sldMk cId="0" sldId="285"/>
            <ac:spMk id="593" creationId="{00000000-0000-0000-0000-000000000000}"/>
          </ac:spMkLst>
        </pc:spChg>
        <pc:spChg chg="mod">
          <ac:chgData name="Shepherd, Jay" userId="df5e62e7-901c-4a45-ba46-b727b414c81c" providerId="ADAL" clId="{0B68DE7A-A70D-47E8-B310-81F66588E5C6}" dt="2023-05-11T23:26:15.262" v="11855" actId="13244"/>
          <ac:spMkLst>
            <pc:docMk/>
            <pc:sldMk cId="0" sldId="285"/>
            <ac:spMk id="596" creationId="{00000000-0000-0000-0000-000000000000}"/>
          </ac:spMkLst>
        </pc:spChg>
        <pc:picChg chg="mod">
          <ac:chgData name="Shepherd, Jay" userId="df5e62e7-901c-4a45-ba46-b727b414c81c" providerId="ADAL" clId="{0B68DE7A-A70D-47E8-B310-81F66588E5C6}" dt="2023-05-11T23:26:42.287" v="11863" actId="13244"/>
          <ac:picMkLst>
            <pc:docMk/>
            <pc:sldMk cId="0" sldId="285"/>
            <ac:picMk id="594" creationId="{00000000-0000-0000-0000-000000000000}"/>
          </ac:picMkLst>
        </pc:picChg>
        <pc:picChg chg="mod">
          <ac:chgData name="Shepherd, Jay" userId="df5e62e7-901c-4a45-ba46-b727b414c81c" providerId="ADAL" clId="{0B68DE7A-A70D-47E8-B310-81F66588E5C6}" dt="2023-05-11T23:26:43.704" v="11864" actId="13244"/>
          <ac:picMkLst>
            <pc:docMk/>
            <pc:sldMk cId="0" sldId="285"/>
            <ac:picMk id="595" creationId="{00000000-0000-0000-0000-000000000000}"/>
          </ac:picMkLst>
        </pc:picChg>
      </pc:sldChg>
      <pc:sldChg chg="addSp modSp add del mod">
        <pc:chgData name="Shepherd, Jay" userId="df5e62e7-901c-4a45-ba46-b727b414c81c" providerId="ADAL" clId="{0B68DE7A-A70D-47E8-B310-81F66588E5C6}" dt="2023-05-11T23:27:49.787" v="11942" actId="13244"/>
        <pc:sldMkLst>
          <pc:docMk/>
          <pc:sldMk cId="2024328356" sldId="294"/>
        </pc:sldMkLst>
        <pc:spChg chg="add mod">
          <ac:chgData name="Shepherd, Jay" userId="df5e62e7-901c-4a45-ba46-b727b414c81c" providerId="ADAL" clId="{0B68DE7A-A70D-47E8-B310-81F66588E5C6}" dt="2023-05-11T23:27:35.767" v="11940" actId="13244"/>
          <ac:spMkLst>
            <pc:docMk/>
            <pc:sldMk cId="2024328356" sldId="294"/>
            <ac:spMk id="2" creationId="{513AD1F3-7D0A-20E4-2AC3-27923FFC5E99}"/>
          </ac:spMkLst>
        </pc:spChg>
        <pc:picChg chg="mod">
          <ac:chgData name="Shepherd, Jay" userId="df5e62e7-901c-4a45-ba46-b727b414c81c" providerId="ADAL" clId="{0B68DE7A-A70D-47E8-B310-81F66588E5C6}" dt="2023-05-11T23:27:49.787" v="11942" actId="13244"/>
          <ac:picMkLst>
            <pc:docMk/>
            <pc:sldMk cId="2024328356" sldId="294"/>
            <ac:picMk id="4" creationId="{885C5AF4-0808-EACD-FB6C-6C4B813C08FF}"/>
          </ac:picMkLst>
        </pc:picChg>
        <pc:picChg chg="mod">
          <ac:chgData name="Shepherd, Jay" userId="df5e62e7-901c-4a45-ba46-b727b414c81c" providerId="ADAL" clId="{0B68DE7A-A70D-47E8-B310-81F66588E5C6}" dt="2023-05-11T23:27:22.955" v="11939" actId="962"/>
          <ac:picMkLst>
            <pc:docMk/>
            <pc:sldMk cId="2024328356" sldId="294"/>
            <ac:picMk id="5" creationId="{A93B3345-05D7-41C3-E534-C02763B7244D}"/>
          </ac:picMkLst>
        </pc:picChg>
        <pc:picChg chg="mod">
          <ac:chgData name="Shepherd, Jay" userId="df5e62e7-901c-4a45-ba46-b727b414c81c" providerId="ADAL" clId="{0B68DE7A-A70D-47E8-B310-81F66588E5C6}" dt="2023-05-11T23:27:47.541" v="11941" actId="13244"/>
          <ac:picMkLst>
            <pc:docMk/>
            <pc:sldMk cId="2024328356" sldId="294"/>
            <ac:picMk id="6" creationId="{B218379D-ACE4-5CD8-0A41-F42708F48D50}"/>
          </ac:picMkLst>
        </pc:picChg>
        <pc:picChg chg="mod">
          <ac:chgData name="Shepherd, Jay" userId="df5e62e7-901c-4a45-ba46-b727b414c81c" providerId="ADAL" clId="{0B68DE7A-A70D-47E8-B310-81F66588E5C6}" dt="2023-05-11T23:21:13.029" v="11691" actId="962"/>
          <ac:picMkLst>
            <pc:docMk/>
            <pc:sldMk cId="2024328356" sldId="294"/>
            <ac:picMk id="7" creationId="{0C2804F5-8CBC-2F93-1125-1E64423D8F06}"/>
          </ac:picMkLst>
        </pc:picChg>
        <pc:picChg chg="mod">
          <ac:chgData name="Shepherd, Jay" userId="df5e62e7-901c-4a45-ba46-b727b414c81c" providerId="ADAL" clId="{0B68DE7A-A70D-47E8-B310-81F66588E5C6}" dt="2023-05-11T23:20:56.049" v="11686" actId="962"/>
          <ac:picMkLst>
            <pc:docMk/>
            <pc:sldMk cId="2024328356" sldId="294"/>
            <ac:picMk id="8" creationId="{E822FA4D-BAF8-A242-8551-F777379F3563}"/>
          </ac:picMkLst>
        </pc:picChg>
        <pc:picChg chg="mod">
          <ac:chgData name="Shepherd, Jay" userId="df5e62e7-901c-4a45-ba46-b727b414c81c" providerId="ADAL" clId="{0B68DE7A-A70D-47E8-B310-81F66588E5C6}" dt="2023-05-11T23:21:29.813" v="11767" actId="962"/>
          <ac:picMkLst>
            <pc:docMk/>
            <pc:sldMk cId="2024328356" sldId="294"/>
            <ac:picMk id="9" creationId="{680BB1ED-32B2-7AAE-E24A-93EE8B5BBFD6}"/>
          </ac:picMkLst>
        </pc:picChg>
      </pc:sldChg>
      <pc:sldChg chg="addSp delSp modSp add mod modClrScheme chgLayout modNotesTx">
        <pc:chgData name="Shepherd, Jay" userId="df5e62e7-901c-4a45-ba46-b727b414c81c" providerId="ADAL" clId="{0B68DE7A-A70D-47E8-B310-81F66588E5C6}" dt="2023-05-10T16:29:40.564" v="6273"/>
        <pc:sldMkLst>
          <pc:docMk/>
          <pc:sldMk cId="979082058" sldId="389"/>
        </pc:sldMkLst>
        <pc:spChg chg="mod ord">
          <ac:chgData name="Shepherd, Jay" userId="df5e62e7-901c-4a45-ba46-b727b414c81c" providerId="ADAL" clId="{0B68DE7A-A70D-47E8-B310-81F66588E5C6}" dt="2023-05-10T16:20:05.986" v="6232" actId="700"/>
          <ac:spMkLst>
            <pc:docMk/>
            <pc:sldMk cId="979082058" sldId="389"/>
            <ac:spMk id="2" creationId="{00000000-0000-0000-0000-000000000000}"/>
          </ac:spMkLst>
        </pc:spChg>
        <pc:spChg chg="mod ord">
          <ac:chgData name="Shepherd, Jay" userId="df5e62e7-901c-4a45-ba46-b727b414c81c" providerId="ADAL" clId="{0B68DE7A-A70D-47E8-B310-81F66588E5C6}" dt="2023-05-10T16:20:05.986" v="6232" actId="700"/>
          <ac:spMkLst>
            <pc:docMk/>
            <pc:sldMk cId="979082058" sldId="389"/>
            <ac:spMk id="3" creationId="{2F20C5F8-E7F7-4978-981D-AC8EDC1545B3}"/>
          </ac:spMkLst>
        </pc:spChg>
        <pc:spChg chg="add del mod ord">
          <ac:chgData name="Shepherd, Jay" userId="df5e62e7-901c-4a45-ba46-b727b414c81c" providerId="ADAL" clId="{0B68DE7A-A70D-47E8-B310-81F66588E5C6}" dt="2023-05-10T16:20:11.643" v="6234"/>
          <ac:spMkLst>
            <pc:docMk/>
            <pc:sldMk cId="979082058" sldId="389"/>
            <ac:spMk id="4" creationId="{27B65D8A-98FA-6CCD-C4C0-687310CE736D}"/>
          </ac:spMkLst>
        </pc:spChg>
        <pc:spChg chg="add del mod ord">
          <ac:chgData name="Shepherd, Jay" userId="df5e62e7-901c-4a45-ba46-b727b414c81c" providerId="ADAL" clId="{0B68DE7A-A70D-47E8-B310-81F66588E5C6}" dt="2023-05-10T16:20:17.041" v="6236"/>
          <ac:spMkLst>
            <pc:docMk/>
            <pc:sldMk cId="979082058" sldId="389"/>
            <ac:spMk id="5" creationId="{35A45B09-DF3E-216C-F06F-CB5BCA10782F}"/>
          </ac:spMkLst>
        </pc:spChg>
        <pc:spChg chg="add mod">
          <ac:chgData name="Shepherd, Jay" userId="df5e62e7-901c-4a45-ba46-b727b414c81c" providerId="ADAL" clId="{0B68DE7A-A70D-47E8-B310-81F66588E5C6}" dt="2023-05-10T16:20:41.298" v="6244" actId="1076"/>
          <ac:spMkLst>
            <pc:docMk/>
            <pc:sldMk cId="979082058" sldId="389"/>
            <ac:spMk id="7" creationId="{67E3CFBC-AF73-0263-6B83-999B6D4ACD6A}"/>
          </ac:spMkLst>
        </pc:spChg>
        <pc:spChg chg="del">
          <ac:chgData name="Shepherd, Jay" userId="df5e62e7-901c-4a45-ba46-b727b414c81c" providerId="ADAL" clId="{0B68DE7A-A70D-47E8-B310-81F66588E5C6}" dt="2023-05-10T16:20:15.505" v="6235" actId="21"/>
          <ac:spMkLst>
            <pc:docMk/>
            <pc:sldMk cId="979082058" sldId="389"/>
            <ac:spMk id="9" creationId="{BED75CBA-2C84-48BD-B641-1337702DCE7E}"/>
          </ac:spMkLst>
        </pc:spChg>
        <pc:graphicFrameChg chg="add mod">
          <ac:chgData name="Shepherd, Jay" userId="df5e62e7-901c-4a45-ba46-b727b414c81c" providerId="ADAL" clId="{0B68DE7A-A70D-47E8-B310-81F66588E5C6}" dt="2023-05-10T16:20:45.892" v="6245" actId="1076"/>
          <ac:graphicFrameMkLst>
            <pc:docMk/>
            <pc:sldMk cId="979082058" sldId="389"/>
            <ac:graphicFrameMk id="6" creationId="{0E25C5DD-D713-2E1A-1935-D2E8429A82A3}"/>
          </ac:graphicFrameMkLst>
        </pc:graphicFrameChg>
        <pc:graphicFrameChg chg="del">
          <ac:chgData name="Shepherd, Jay" userId="df5e62e7-901c-4a45-ba46-b727b414c81c" providerId="ADAL" clId="{0B68DE7A-A70D-47E8-B310-81F66588E5C6}" dt="2023-05-10T16:20:09.588" v="6233" actId="21"/>
          <ac:graphicFrameMkLst>
            <pc:docMk/>
            <pc:sldMk cId="979082058" sldId="389"/>
            <ac:graphicFrameMk id="8" creationId="{16EF6CAD-2A1C-4CDF-9365-7507D0C78B09}"/>
          </ac:graphicFrameMkLst>
        </pc:graphicFrameChg>
      </pc:sldChg>
      <pc:sldChg chg="modSp add modNotesTx">
        <pc:chgData name="Shepherd, Jay" userId="df5e62e7-901c-4a45-ba46-b727b414c81c" providerId="ADAL" clId="{0B68DE7A-A70D-47E8-B310-81F66588E5C6}" dt="2023-05-11T23:07:10.441" v="9976" actId="20577"/>
        <pc:sldMkLst>
          <pc:docMk/>
          <pc:sldMk cId="3905114431" sldId="399"/>
        </pc:sldMkLst>
        <pc:spChg chg="mod">
          <ac:chgData name="Shepherd, Jay" userId="df5e62e7-901c-4a45-ba46-b727b414c81c" providerId="ADAL" clId="{0B68DE7A-A70D-47E8-B310-81F66588E5C6}" dt="2023-05-10T16:19:50.546" v="6231"/>
          <ac:spMkLst>
            <pc:docMk/>
            <pc:sldMk cId="3905114431" sldId="399"/>
            <ac:spMk id="4" creationId="{C553C702-5BF2-4A9D-A66B-E413EA8DF73F}"/>
          </ac:spMkLst>
        </pc:spChg>
      </pc:sldChg>
      <pc:sldChg chg="add del">
        <pc:chgData name="Shepherd, Jay" userId="df5e62e7-901c-4a45-ba46-b727b414c81c" providerId="ADAL" clId="{0B68DE7A-A70D-47E8-B310-81F66588E5C6}" dt="2023-05-10T18:47:00.611" v="6424"/>
        <pc:sldMkLst>
          <pc:docMk/>
          <pc:sldMk cId="48281947" sldId="420"/>
        </pc:sldMkLst>
      </pc:sldChg>
      <pc:sldChg chg="modSp add mod modNotesTx">
        <pc:chgData name="Shepherd, Jay" userId="df5e62e7-901c-4a45-ba46-b727b414c81c" providerId="ADAL" clId="{0B68DE7A-A70D-47E8-B310-81F66588E5C6}" dt="2023-05-11T23:07:42.401" v="9979" actId="207"/>
        <pc:sldMkLst>
          <pc:docMk/>
          <pc:sldMk cId="2739660199" sldId="760"/>
        </pc:sldMkLst>
        <pc:spChg chg="mod">
          <ac:chgData name="Shepherd, Jay" userId="df5e62e7-901c-4a45-ba46-b727b414c81c" providerId="ADAL" clId="{0B68DE7A-A70D-47E8-B310-81F66588E5C6}" dt="2023-05-11T23:07:42.401" v="9979" actId="207"/>
          <ac:spMkLst>
            <pc:docMk/>
            <pc:sldMk cId="2739660199" sldId="760"/>
            <ac:spMk id="3" creationId="{EF387A7C-E791-4449-A927-07054FDB2B57}"/>
          </ac:spMkLst>
        </pc:spChg>
        <pc:spChg chg="mod">
          <ac:chgData name="Shepherd, Jay" userId="df5e62e7-901c-4a45-ba46-b727b414c81c" providerId="ADAL" clId="{0B68DE7A-A70D-47E8-B310-81F66588E5C6}" dt="2023-05-11T15:53:28.277" v="7894"/>
          <ac:spMkLst>
            <pc:docMk/>
            <pc:sldMk cId="2739660199" sldId="760"/>
            <ac:spMk id="4" creationId="{E4470D0E-65CC-48A6-A5F7-EA476DF79E29}"/>
          </ac:spMkLst>
        </pc:spChg>
      </pc:sldChg>
      <pc:sldChg chg="modSp add del mod">
        <pc:chgData name="Shepherd, Jay" userId="df5e62e7-901c-4a45-ba46-b727b414c81c" providerId="ADAL" clId="{0B68DE7A-A70D-47E8-B310-81F66588E5C6}" dt="2023-05-11T23:18:02.881" v="11663" actId="20577"/>
        <pc:sldMkLst>
          <pc:docMk/>
          <pc:sldMk cId="4225399401" sldId="783"/>
        </pc:sldMkLst>
        <pc:spChg chg="mod">
          <ac:chgData name="Shepherd, Jay" userId="df5e62e7-901c-4a45-ba46-b727b414c81c" providerId="ADAL" clId="{0B68DE7A-A70D-47E8-B310-81F66588E5C6}" dt="2023-05-11T23:18:02.881" v="11663" actId="20577"/>
          <ac:spMkLst>
            <pc:docMk/>
            <pc:sldMk cId="4225399401" sldId="783"/>
            <ac:spMk id="6" creationId="{C5CF0E7D-68E6-6F1D-1E74-D0B2F5FB380F}"/>
          </ac:spMkLst>
        </pc:spChg>
        <pc:picChg chg="mod">
          <ac:chgData name="Shepherd, Jay" userId="df5e62e7-901c-4a45-ba46-b727b414c81c" providerId="ADAL" clId="{0B68DE7A-A70D-47E8-B310-81F66588E5C6}" dt="2023-05-11T23:12:45.714" v="11043" actId="962"/>
          <ac:picMkLst>
            <pc:docMk/>
            <pc:sldMk cId="4225399401" sldId="783"/>
            <ac:picMk id="8" creationId="{C7ADEE7E-B8B1-98DC-F03F-C0FD2E0B4E8C}"/>
          </ac:picMkLst>
        </pc:picChg>
      </pc:sldChg>
      <pc:sldChg chg="add del">
        <pc:chgData name="Shepherd, Jay" userId="df5e62e7-901c-4a45-ba46-b727b414c81c" providerId="ADAL" clId="{0B68DE7A-A70D-47E8-B310-81F66588E5C6}" dt="2023-05-10T18:47:00.611" v="6424"/>
        <pc:sldMkLst>
          <pc:docMk/>
          <pc:sldMk cId="1519529909" sldId="784"/>
        </pc:sldMkLst>
      </pc:sldChg>
      <pc:sldChg chg="add del">
        <pc:chgData name="Shepherd, Jay" userId="df5e62e7-901c-4a45-ba46-b727b414c81c" providerId="ADAL" clId="{0B68DE7A-A70D-47E8-B310-81F66588E5C6}" dt="2023-05-10T18:47:00.611" v="6424"/>
        <pc:sldMkLst>
          <pc:docMk/>
          <pc:sldMk cId="1100950671" sldId="786"/>
        </pc:sldMkLst>
      </pc:sldChg>
      <pc:sldChg chg="modSp add del">
        <pc:chgData name="Shepherd, Jay" userId="df5e62e7-901c-4a45-ba46-b727b414c81c" providerId="ADAL" clId="{0B68DE7A-A70D-47E8-B310-81F66588E5C6}" dt="2023-05-11T23:28:59.009" v="11954" actId="20577"/>
        <pc:sldMkLst>
          <pc:docMk/>
          <pc:sldMk cId="4207507545" sldId="788"/>
        </pc:sldMkLst>
        <pc:spChg chg="mod">
          <ac:chgData name="Shepherd, Jay" userId="df5e62e7-901c-4a45-ba46-b727b414c81c" providerId="ADAL" clId="{0B68DE7A-A70D-47E8-B310-81F66588E5C6}" dt="2023-05-11T23:28:59.009" v="11954" actId="20577"/>
          <ac:spMkLst>
            <pc:docMk/>
            <pc:sldMk cId="4207507545" sldId="788"/>
            <ac:spMk id="5" creationId="{195023E2-DBD4-4FCE-A616-608DD719BE67}"/>
          </ac:spMkLst>
        </pc:spChg>
      </pc:sldChg>
      <pc:sldChg chg="addSp delSp modSp add del mod modClrScheme chgLayout">
        <pc:chgData name="Shepherd, Jay" userId="df5e62e7-901c-4a45-ba46-b727b414c81c" providerId="ADAL" clId="{0B68DE7A-A70D-47E8-B310-81F66588E5C6}" dt="2023-05-11T23:18:14.871" v="11667" actId="20577"/>
        <pc:sldMkLst>
          <pc:docMk/>
          <pc:sldMk cId="645515353" sldId="790"/>
        </pc:sldMkLst>
        <pc:spChg chg="mod">
          <ac:chgData name="Shepherd, Jay" userId="df5e62e7-901c-4a45-ba46-b727b414c81c" providerId="ADAL" clId="{0B68DE7A-A70D-47E8-B310-81F66588E5C6}" dt="2023-05-10T18:54:20.748" v="6499" actId="962"/>
          <ac:spMkLst>
            <pc:docMk/>
            <pc:sldMk cId="645515353" sldId="790"/>
            <ac:spMk id="3" creationId="{78AAD2C2-3B25-6261-8FEC-45BBAF8E66FB}"/>
          </ac:spMkLst>
        </pc:spChg>
        <pc:spChg chg="mod">
          <ac:chgData name="Shepherd, Jay" userId="df5e62e7-901c-4a45-ba46-b727b414c81c" providerId="ADAL" clId="{0B68DE7A-A70D-47E8-B310-81F66588E5C6}" dt="2023-05-10T18:54:28.385" v="6501" actId="962"/>
          <ac:spMkLst>
            <pc:docMk/>
            <pc:sldMk cId="645515353" sldId="790"/>
            <ac:spMk id="4" creationId="{C2349CCE-906E-9C72-933A-5D7213985015}"/>
          </ac:spMkLst>
        </pc:spChg>
        <pc:spChg chg="mod">
          <ac:chgData name="Shepherd, Jay" userId="df5e62e7-901c-4a45-ba46-b727b414c81c" providerId="ADAL" clId="{0B68DE7A-A70D-47E8-B310-81F66588E5C6}" dt="2023-05-10T18:54:37.912" v="6502" actId="962"/>
          <ac:spMkLst>
            <pc:docMk/>
            <pc:sldMk cId="645515353" sldId="790"/>
            <ac:spMk id="5" creationId="{EC80B523-1ECB-F84F-D90A-82BBCECE5EBC}"/>
          </ac:spMkLst>
        </pc:spChg>
        <pc:spChg chg="add mod ord">
          <ac:chgData name="Shepherd, Jay" userId="df5e62e7-901c-4a45-ba46-b727b414c81c" providerId="ADAL" clId="{0B68DE7A-A70D-47E8-B310-81F66588E5C6}" dt="2023-05-11T23:18:14.871" v="11667" actId="20577"/>
          <ac:spMkLst>
            <pc:docMk/>
            <pc:sldMk cId="645515353" sldId="790"/>
            <ac:spMk id="6" creationId="{D8B6DAFF-48E6-DF10-0F85-89411AD8D6B1}"/>
          </ac:spMkLst>
        </pc:spChg>
        <pc:spChg chg="add del mod ord">
          <ac:chgData name="Shepherd, Jay" userId="df5e62e7-901c-4a45-ba46-b727b414c81c" providerId="ADAL" clId="{0B68DE7A-A70D-47E8-B310-81F66588E5C6}" dt="2023-05-11T23:13:27.080" v="11047" actId="478"/>
          <ac:spMkLst>
            <pc:docMk/>
            <pc:sldMk cId="645515353" sldId="790"/>
            <ac:spMk id="7" creationId="{6E025572-5D92-20C0-5385-5D28FF103AD1}"/>
          </ac:spMkLst>
        </pc:spChg>
        <pc:picChg chg="mod">
          <ac:chgData name="Shepherd, Jay" userId="df5e62e7-901c-4a45-ba46-b727b414c81c" providerId="ADAL" clId="{0B68DE7A-A70D-47E8-B310-81F66588E5C6}" dt="2023-05-11T23:13:05.480" v="11045" actId="1076"/>
          <ac:picMkLst>
            <pc:docMk/>
            <pc:sldMk cId="645515353" sldId="790"/>
            <ac:picMk id="8" creationId="{C7ADEE7E-B8B1-98DC-F03F-C0FD2E0B4E8C}"/>
          </ac:picMkLst>
        </pc:picChg>
      </pc:sldChg>
      <pc:sldChg chg="addSp modSp add del mod">
        <pc:chgData name="Shepherd, Jay" userId="df5e62e7-901c-4a45-ba46-b727b414c81c" providerId="ADAL" clId="{0B68DE7A-A70D-47E8-B310-81F66588E5C6}" dt="2023-05-11T23:15:30.529" v="11304" actId="20577"/>
        <pc:sldMkLst>
          <pc:docMk/>
          <pc:sldMk cId="3902859330" sldId="791"/>
        </pc:sldMkLst>
        <pc:spChg chg="add mod">
          <ac:chgData name="Shepherd, Jay" userId="df5e62e7-901c-4a45-ba46-b727b414c81c" providerId="ADAL" clId="{0B68DE7A-A70D-47E8-B310-81F66588E5C6}" dt="2023-05-11T23:15:30.529" v="11304" actId="20577"/>
          <ac:spMkLst>
            <pc:docMk/>
            <pc:sldMk cId="3902859330" sldId="791"/>
            <ac:spMk id="2" creationId="{A46702C9-A23D-3169-BAD3-307D7EC3259B}"/>
          </ac:spMkLst>
        </pc:spChg>
        <pc:graphicFrameChg chg="mod">
          <ac:chgData name="Shepherd, Jay" userId="df5e62e7-901c-4a45-ba46-b727b414c81c" providerId="ADAL" clId="{0B68DE7A-A70D-47E8-B310-81F66588E5C6}" dt="2023-05-10T23:20:53.154" v="7454" actId="962"/>
          <ac:graphicFrameMkLst>
            <pc:docMk/>
            <pc:sldMk cId="3902859330" sldId="791"/>
            <ac:graphicFrameMk id="5" creationId="{FAA983FE-F1BC-88D3-5023-EA1CA209A985}"/>
          </ac:graphicFrameMkLst>
        </pc:graphicFrameChg>
      </pc:sldChg>
      <pc:sldChg chg="modSp add del mod">
        <pc:chgData name="Shepherd, Jay" userId="df5e62e7-901c-4a45-ba46-b727b414c81c" providerId="ADAL" clId="{0B68DE7A-A70D-47E8-B310-81F66588E5C6}" dt="2023-05-11T23:18:07.209" v="11665" actId="20577"/>
        <pc:sldMkLst>
          <pc:docMk/>
          <pc:sldMk cId="143103127" sldId="792"/>
        </pc:sldMkLst>
        <pc:spChg chg="mod">
          <ac:chgData name="Shepherd, Jay" userId="df5e62e7-901c-4a45-ba46-b727b414c81c" providerId="ADAL" clId="{0B68DE7A-A70D-47E8-B310-81F66588E5C6}" dt="2023-05-11T23:18:07.209" v="11665" actId="20577"/>
          <ac:spMkLst>
            <pc:docMk/>
            <pc:sldMk cId="143103127" sldId="792"/>
            <ac:spMk id="6" creationId="{C5CF0E7D-68E6-6F1D-1E74-D0B2F5FB380F}"/>
          </ac:spMkLst>
        </pc:spChg>
        <pc:picChg chg="mod">
          <ac:chgData name="Shepherd, Jay" userId="df5e62e7-901c-4a45-ba46-b727b414c81c" providerId="ADAL" clId="{0B68DE7A-A70D-47E8-B310-81F66588E5C6}" dt="2023-05-11T23:12:23.994" v="10903" actId="962"/>
          <ac:picMkLst>
            <pc:docMk/>
            <pc:sldMk cId="143103127" sldId="792"/>
            <ac:picMk id="8" creationId="{C7ADEE7E-B8B1-98DC-F03F-C0FD2E0B4E8C}"/>
          </ac:picMkLst>
        </pc:picChg>
      </pc:sldChg>
      <pc:sldChg chg="modSp add del mod">
        <pc:chgData name="Shepherd, Jay" userId="df5e62e7-901c-4a45-ba46-b727b414c81c" providerId="ADAL" clId="{0B68DE7A-A70D-47E8-B310-81F66588E5C6}" dt="2023-05-10T23:20:24.475" v="7330" actId="962"/>
        <pc:sldMkLst>
          <pc:docMk/>
          <pc:sldMk cId="3140346678" sldId="1346"/>
        </pc:sldMkLst>
        <pc:picChg chg="mod">
          <ac:chgData name="Shepherd, Jay" userId="df5e62e7-901c-4a45-ba46-b727b414c81c" providerId="ADAL" clId="{0B68DE7A-A70D-47E8-B310-81F66588E5C6}" dt="2023-05-10T23:20:24.475" v="7330" actId="962"/>
          <ac:picMkLst>
            <pc:docMk/>
            <pc:sldMk cId="3140346678" sldId="1346"/>
            <ac:picMk id="4" creationId="{4C8030E8-A31D-1EBD-AC24-037B44F34DB3}"/>
          </ac:picMkLst>
        </pc:picChg>
      </pc:sldChg>
      <pc:sldChg chg="addSp delSp modSp add del mod">
        <pc:chgData name="Shepherd, Jay" userId="df5e62e7-901c-4a45-ba46-b727b414c81c" providerId="ADAL" clId="{0B68DE7A-A70D-47E8-B310-81F66588E5C6}" dt="2023-05-11T23:18:10.356" v="11666" actId="20577"/>
        <pc:sldMkLst>
          <pc:docMk/>
          <pc:sldMk cId="2569904964" sldId="1348"/>
        </pc:sldMkLst>
        <pc:spChg chg="mod">
          <ac:chgData name="Shepherd, Jay" userId="df5e62e7-901c-4a45-ba46-b727b414c81c" providerId="ADAL" clId="{0B68DE7A-A70D-47E8-B310-81F66588E5C6}" dt="2023-05-11T23:18:10.356" v="11666" actId="20577"/>
          <ac:spMkLst>
            <pc:docMk/>
            <pc:sldMk cId="2569904964" sldId="1348"/>
            <ac:spMk id="6" creationId="{C5CF0E7D-68E6-6F1D-1E74-D0B2F5FB380F}"/>
          </ac:spMkLst>
        </pc:spChg>
        <pc:picChg chg="add del mod">
          <ac:chgData name="Shepherd, Jay" userId="df5e62e7-901c-4a45-ba46-b727b414c81c" providerId="ADAL" clId="{0B68DE7A-A70D-47E8-B310-81F66588E5C6}" dt="2023-05-10T18:57:23.684" v="6971"/>
          <ac:picMkLst>
            <pc:docMk/>
            <pc:sldMk cId="2569904964" sldId="1348"/>
            <ac:picMk id="3" creationId="{FF0CBCA8-D2A8-1A4E-159A-E0E28271EDD6}"/>
          </ac:picMkLst>
        </pc:picChg>
        <pc:picChg chg="add del mod">
          <ac:chgData name="Shepherd, Jay" userId="df5e62e7-901c-4a45-ba46-b727b414c81c" providerId="ADAL" clId="{0B68DE7A-A70D-47E8-B310-81F66588E5C6}" dt="2023-05-10T18:57:46.777" v="7122" actId="962"/>
          <ac:picMkLst>
            <pc:docMk/>
            <pc:sldMk cId="2569904964" sldId="1348"/>
            <ac:picMk id="8" creationId="{C7ADEE7E-B8B1-98DC-F03F-C0FD2E0B4E8C}"/>
          </ac:picMkLst>
        </pc:picChg>
      </pc:sldChg>
      <pc:sldChg chg="addSp delSp modSp add del mod">
        <pc:chgData name="Shepherd, Jay" userId="df5e62e7-901c-4a45-ba46-b727b414c81c" providerId="ADAL" clId="{0B68DE7A-A70D-47E8-B310-81F66588E5C6}" dt="2023-05-11T23:19:35.766" v="11670" actId="13244"/>
        <pc:sldMkLst>
          <pc:docMk/>
          <pc:sldMk cId="4004787715" sldId="1349"/>
        </pc:sldMkLst>
        <pc:spChg chg="add del mod">
          <ac:chgData name="Shepherd, Jay" userId="df5e62e7-901c-4a45-ba46-b727b414c81c" providerId="ADAL" clId="{0B68DE7A-A70D-47E8-B310-81F66588E5C6}" dt="2023-05-11T23:15:43.865" v="11306" actId="33699"/>
          <ac:spMkLst>
            <pc:docMk/>
            <pc:sldMk cId="4004787715" sldId="1349"/>
            <ac:spMk id="2" creationId="{7C830ECE-AA5E-3B2B-7A73-440A6500D294}"/>
          </ac:spMkLst>
        </pc:spChg>
        <pc:spChg chg="add mod">
          <ac:chgData name="Shepherd, Jay" userId="df5e62e7-901c-4a45-ba46-b727b414c81c" providerId="ADAL" clId="{0B68DE7A-A70D-47E8-B310-81F66588E5C6}" dt="2023-05-11T23:19:35.766" v="11670" actId="13244"/>
          <ac:spMkLst>
            <pc:docMk/>
            <pc:sldMk cId="4004787715" sldId="1349"/>
            <ac:spMk id="3" creationId="{869EB2DE-037D-CAB0-F92D-1DCC7F4AAA78}"/>
          </ac:spMkLst>
        </pc:spChg>
        <pc:graphicFrameChg chg="mod">
          <ac:chgData name="Shepherd, Jay" userId="df5e62e7-901c-4a45-ba46-b727b414c81c" providerId="ADAL" clId="{0B68DE7A-A70D-47E8-B310-81F66588E5C6}" dt="2023-05-10T23:21:24.226" v="7646" actId="962"/>
          <ac:graphicFrameMkLst>
            <pc:docMk/>
            <pc:sldMk cId="4004787715" sldId="1349"/>
            <ac:graphicFrameMk id="5" creationId="{FAA983FE-F1BC-88D3-5023-EA1CA209A985}"/>
          </ac:graphicFrameMkLst>
        </pc:graphicFrameChg>
      </pc:sldChg>
      <pc:sldChg chg="addSp modSp add del mod">
        <pc:chgData name="Shepherd, Jay" userId="df5e62e7-901c-4a45-ba46-b727b414c81c" providerId="ADAL" clId="{0B68DE7A-A70D-47E8-B310-81F66588E5C6}" dt="2023-05-11T23:19:40.841" v="11671" actId="13244"/>
        <pc:sldMkLst>
          <pc:docMk/>
          <pc:sldMk cId="1549828043" sldId="1350"/>
        </pc:sldMkLst>
        <pc:spChg chg="add mod">
          <ac:chgData name="Shepherd, Jay" userId="df5e62e7-901c-4a45-ba46-b727b414c81c" providerId="ADAL" clId="{0B68DE7A-A70D-47E8-B310-81F66588E5C6}" dt="2023-05-11T23:19:40.841" v="11671" actId="13244"/>
          <ac:spMkLst>
            <pc:docMk/>
            <pc:sldMk cId="1549828043" sldId="1350"/>
            <ac:spMk id="2" creationId="{311FB619-18AD-625B-AC7D-AFE0E74A008A}"/>
          </ac:spMkLst>
        </pc:spChg>
        <pc:graphicFrameChg chg="mod">
          <ac:chgData name="Shepherd, Jay" userId="df5e62e7-901c-4a45-ba46-b727b414c81c" providerId="ADAL" clId="{0B68DE7A-A70D-47E8-B310-81F66588E5C6}" dt="2023-05-10T23:22:20.830" v="7738" actId="962"/>
          <ac:graphicFrameMkLst>
            <pc:docMk/>
            <pc:sldMk cId="1549828043" sldId="1350"/>
            <ac:graphicFrameMk id="3" creationId="{FBB3A0C0-D7D7-92EB-6822-AE21776C2CCD}"/>
          </ac:graphicFrameMkLst>
        </pc:graphicFrameChg>
      </pc:sldChg>
      <pc:sldChg chg="addSp modSp add del mod">
        <pc:chgData name="Shepherd, Jay" userId="df5e62e7-901c-4a45-ba46-b727b414c81c" providerId="ADAL" clId="{0B68DE7A-A70D-47E8-B310-81F66588E5C6}" dt="2023-05-11T23:19:18.420" v="11668" actId="13244"/>
        <pc:sldMkLst>
          <pc:docMk/>
          <pc:sldMk cId="3097724930" sldId="1351"/>
        </pc:sldMkLst>
        <pc:spChg chg="add mod">
          <ac:chgData name="Shepherd, Jay" userId="df5e62e7-901c-4a45-ba46-b727b414c81c" providerId="ADAL" clId="{0B68DE7A-A70D-47E8-B310-81F66588E5C6}" dt="2023-05-11T23:19:18.420" v="11668" actId="13244"/>
          <ac:spMkLst>
            <pc:docMk/>
            <pc:sldMk cId="3097724930" sldId="1351"/>
            <ac:spMk id="2" creationId="{FF135925-5BBF-55E1-A19B-58A00C532993}"/>
          </ac:spMkLst>
        </pc:spChg>
        <pc:graphicFrameChg chg="mod">
          <ac:chgData name="Shepherd, Jay" userId="df5e62e7-901c-4a45-ba46-b727b414c81c" providerId="ADAL" clId="{0B68DE7A-A70D-47E8-B310-81F66588E5C6}" dt="2023-05-10T18:57:08.481" v="6968" actId="962"/>
          <ac:graphicFrameMkLst>
            <pc:docMk/>
            <pc:sldMk cId="3097724930" sldId="1351"/>
            <ac:graphicFrameMk id="9" creationId="{9BCE5F7A-B912-4E35-B3E8-FFB2B4259EC2}"/>
          </ac:graphicFrameMkLst>
        </pc:graphicFrameChg>
      </pc:sldChg>
      <pc:sldChg chg="addSp modSp add del mod">
        <pc:chgData name="Shepherd, Jay" userId="df5e62e7-901c-4a45-ba46-b727b414c81c" providerId="ADAL" clId="{0B68DE7A-A70D-47E8-B310-81F66588E5C6}" dt="2023-05-11T23:21:39.072" v="11768" actId="13244"/>
        <pc:sldMkLst>
          <pc:docMk/>
          <pc:sldMk cId="457646286" sldId="1352"/>
        </pc:sldMkLst>
        <pc:spChg chg="add mod">
          <ac:chgData name="Shepherd, Jay" userId="df5e62e7-901c-4a45-ba46-b727b414c81c" providerId="ADAL" clId="{0B68DE7A-A70D-47E8-B310-81F66588E5C6}" dt="2023-05-11T23:17:23.128" v="11590" actId="20577"/>
          <ac:spMkLst>
            <pc:docMk/>
            <pc:sldMk cId="457646286" sldId="1352"/>
            <ac:spMk id="2" creationId="{1AB9253C-7A31-DCA6-1716-1A5B6713FA4B}"/>
          </ac:spMkLst>
        </pc:spChg>
        <pc:graphicFrameChg chg="mod">
          <ac:chgData name="Shepherd, Jay" userId="df5e62e7-901c-4a45-ba46-b727b414c81c" providerId="ADAL" clId="{0B68DE7A-A70D-47E8-B310-81F66588E5C6}" dt="2023-05-11T23:21:39.072" v="11768" actId="13244"/>
          <ac:graphicFrameMkLst>
            <pc:docMk/>
            <pc:sldMk cId="457646286" sldId="1352"/>
            <ac:graphicFrameMk id="4" creationId="{5D1FB724-21A4-2039-CC2F-2225D2ED087C}"/>
          </ac:graphicFrameMkLst>
        </pc:graphicFrameChg>
      </pc:sldChg>
      <pc:sldChg chg="modSp add del mod">
        <pc:chgData name="Shepherd, Jay" userId="df5e62e7-901c-4a45-ba46-b727b414c81c" providerId="ADAL" clId="{0B68DE7A-A70D-47E8-B310-81F66588E5C6}" dt="2023-05-11T23:28:25.604" v="11946" actId="20577"/>
        <pc:sldMkLst>
          <pc:docMk/>
          <pc:sldMk cId="97441353" sldId="1353"/>
        </pc:sldMkLst>
        <pc:spChg chg="mod">
          <ac:chgData name="Shepherd, Jay" userId="df5e62e7-901c-4a45-ba46-b727b414c81c" providerId="ADAL" clId="{0B68DE7A-A70D-47E8-B310-81F66588E5C6}" dt="2023-05-10T18:47:00.611" v="6424"/>
          <ac:spMkLst>
            <pc:docMk/>
            <pc:sldMk cId="97441353" sldId="1353"/>
            <ac:spMk id="2" creationId="{CF783CE8-8256-091B-6F23-5A1A43661419}"/>
          </ac:spMkLst>
        </pc:spChg>
        <pc:spChg chg="mod">
          <ac:chgData name="Shepherd, Jay" userId="df5e62e7-901c-4a45-ba46-b727b414c81c" providerId="ADAL" clId="{0B68DE7A-A70D-47E8-B310-81F66588E5C6}" dt="2023-05-11T23:28:25.604" v="11946" actId="20577"/>
          <ac:spMkLst>
            <pc:docMk/>
            <pc:sldMk cId="97441353" sldId="1353"/>
            <ac:spMk id="3" creationId="{778039AC-37FB-CD55-DC4E-BBB3371FCFF3}"/>
          </ac:spMkLst>
        </pc:spChg>
      </pc:sldChg>
      <pc:sldChg chg="add del">
        <pc:chgData name="Shepherd, Jay" userId="df5e62e7-901c-4a45-ba46-b727b414c81c" providerId="ADAL" clId="{0B68DE7A-A70D-47E8-B310-81F66588E5C6}" dt="2023-05-10T18:47:00.611" v="6424"/>
        <pc:sldMkLst>
          <pc:docMk/>
          <pc:sldMk cId="452666237" sldId="1354"/>
        </pc:sldMkLst>
      </pc:sldChg>
      <pc:sldChg chg="ord modNotesTx">
        <pc:chgData name="Shepherd, Jay" userId="df5e62e7-901c-4a45-ba46-b727b414c81c" providerId="ADAL" clId="{0B68DE7A-A70D-47E8-B310-81F66588E5C6}" dt="2023-05-12T16:56:45.373" v="12094" actId="20577"/>
        <pc:sldMkLst>
          <pc:docMk/>
          <pc:sldMk cId="4156980817" sldId="2076136286"/>
        </pc:sldMkLst>
      </pc:sldChg>
      <pc:sldChg chg="modSp mod ord modNotesTx">
        <pc:chgData name="Shepherd, Jay" userId="df5e62e7-901c-4a45-ba46-b727b414c81c" providerId="ADAL" clId="{0B68DE7A-A70D-47E8-B310-81F66588E5C6}" dt="2023-05-11T15:58:34.609" v="7973" actId="20577"/>
        <pc:sldMkLst>
          <pc:docMk/>
          <pc:sldMk cId="389232004" sldId="2076136287"/>
        </pc:sldMkLst>
        <pc:spChg chg="mod">
          <ac:chgData name="Shepherd, Jay" userId="df5e62e7-901c-4a45-ba46-b727b414c81c" providerId="ADAL" clId="{0B68DE7A-A70D-47E8-B310-81F66588E5C6}" dt="2023-05-11T15:58:34.609" v="7973" actId="20577"/>
          <ac:spMkLst>
            <pc:docMk/>
            <pc:sldMk cId="389232004" sldId="2076136287"/>
            <ac:spMk id="2" creationId="{705EAD33-3EA3-39FC-5965-9613887232AD}"/>
          </ac:spMkLst>
        </pc:spChg>
        <pc:spChg chg="mod">
          <ac:chgData name="Shepherd, Jay" userId="df5e62e7-901c-4a45-ba46-b727b414c81c" providerId="ADAL" clId="{0B68DE7A-A70D-47E8-B310-81F66588E5C6}" dt="2023-05-10T15:51:07.734" v="5781" actId="20577"/>
          <ac:spMkLst>
            <pc:docMk/>
            <pc:sldMk cId="389232004" sldId="2076136287"/>
            <ac:spMk id="3" creationId="{35A1AD47-FC07-2DC0-7505-ACFD18C9A1D3}"/>
          </ac:spMkLst>
        </pc:spChg>
      </pc:sldChg>
      <pc:sldChg chg="modNotesTx">
        <pc:chgData name="Shepherd, Jay" userId="df5e62e7-901c-4a45-ba46-b727b414c81c" providerId="ADAL" clId="{0B68DE7A-A70D-47E8-B310-81F66588E5C6}" dt="2023-05-08T21:42:20.298" v="2355" actId="20577"/>
        <pc:sldMkLst>
          <pc:docMk/>
          <pc:sldMk cId="3495969689" sldId="2076136288"/>
        </pc:sldMkLst>
      </pc:sldChg>
      <pc:sldChg chg="delCm modNotesTx">
        <pc:chgData name="Shepherd, Jay" userId="df5e62e7-901c-4a45-ba46-b727b414c81c" providerId="ADAL" clId="{0B68DE7A-A70D-47E8-B310-81F66588E5C6}" dt="2023-05-12T17:24:41.165" v="12101" actId="20577"/>
        <pc:sldMkLst>
          <pc:docMk/>
          <pc:sldMk cId="3579108062" sldId="2076136289"/>
        </pc:sldMkLst>
      </pc:sldChg>
      <pc:sldChg chg="modSp mod modNotesTx">
        <pc:chgData name="Shepherd, Jay" userId="df5e62e7-901c-4a45-ba46-b727b414c81c" providerId="ADAL" clId="{0B68DE7A-A70D-47E8-B310-81F66588E5C6}" dt="2023-05-12T18:46:22.138" v="12183" actId="20577"/>
        <pc:sldMkLst>
          <pc:docMk/>
          <pc:sldMk cId="1929890238" sldId="2076136290"/>
        </pc:sldMkLst>
        <pc:graphicFrameChg chg="mod modGraphic">
          <ac:chgData name="Shepherd, Jay" userId="df5e62e7-901c-4a45-ba46-b727b414c81c" providerId="ADAL" clId="{0B68DE7A-A70D-47E8-B310-81F66588E5C6}" dt="2023-05-12T18:46:22.138" v="12183" actId="20577"/>
          <ac:graphicFrameMkLst>
            <pc:docMk/>
            <pc:sldMk cId="1929890238" sldId="2076136290"/>
            <ac:graphicFrameMk id="6" creationId="{3C404480-2104-7228-1B60-33B501432848}"/>
          </ac:graphicFrameMkLst>
        </pc:graphicFrameChg>
      </pc:sldChg>
      <pc:sldChg chg="modNotesTx">
        <pc:chgData name="Shepherd, Jay" userId="df5e62e7-901c-4a45-ba46-b727b414c81c" providerId="ADAL" clId="{0B68DE7A-A70D-47E8-B310-81F66588E5C6}" dt="2023-05-10T15:49:27.911" v="5638"/>
        <pc:sldMkLst>
          <pc:docMk/>
          <pc:sldMk cId="2938268334" sldId="2076136291"/>
        </pc:sldMkLst>
      </pc:sldChg>
      <pc:sldChg chg="modSp mod modNotesTx">
        <pc:chgData name="Shepherd, Jay" userId="df5e62e7-901c-4a45-ba46-b727b414c81c" providerId="ADAL" clId="{0B68DE7A-A70D-47E8-B310-81F66588E5C6}" dt="2023-05-11T23:28:31.679" v="11948" actId="20577"/>
        <pc:sldMkLst>
          <pc:docMk/>
          <pc:sldMk cId="1280024432" sldId="2076136292"/>
        </pc:sldMkLst>
        <pc:spChg chg="mod">
          <ac:chgData name="Shepherd, Jay" userId="df5e62e7-901c-4a45-ba46-b727b414c81c" providerId="ADAL" clId="{0B68DE7A-A70D-47E8-B310-81F66588E5C6}" dt="2023-05-08T22:41:52.211" v="3171" actId="27636"/>
          <ac:spMkLst>
            <pc:docMk/>
            <pc:sldMk cId="1280024432" sldId="2076136292"/>
            <ac:spMk id="2" creationId="{7D8A69C6-5158-3258-1F10-8FA8DC57D014}"/>
          </ac:spMkLst>
        </pc:spChg>
        <pc:spChg chg="mod">
          <ac:chgData name="Shepherd, Jay" userId="df5e62e7-901c-4a45-ba46-b727b414c81c" providerId="ADAL" clId="{0B68DE7A-A70D-47E8-B310-81F66588E5C6}" dt="2023-05-11T23:28:31.679" v="11948" actId="20577"/>
          <ac:spMkLst>
            <pc:docMk/>
            <pc:sldMk cId="1280024432" sldId="2076136292"/>
            <ac:spMk id="3" creationId="{98E57FC5-DA8E-596B-8ED3-A8D974E95D4E}"/>
          </ac:spMkLst>
        </pc:spChg>
      </pc:sldChg>
      <pc:sldChg chg="modSp mod modNotesTx">
        <pc:chgData name="Shepherd, Jay" userId="df5e62e7-901c-4a45-ba46-b727b414c81c" providerId="ADAL" clId="{0B68DE7A-A70D-47E8-B310-81F66588E5C6}" dt="2023-05-10T15:33:13.552" v="5389" actId="20577"/>
        <pc:sldMkLst>
          <pc:docMk/>
          <pc:sldMk cId="2423780515" sldId="2076136293"/>
        </pc:sldMkLst>
        <pc:spChg chg="mod">
          <ac:chgData name="Shepherd, Jay" userId="df5e62e7-901c-4a45-ba46-b727b414c81c" providerId="ADAL" clId="{0B68DE7A-A70D-47E8-B310-81F66588E5C6}" dt="2023-05-08T22:45:17.549" v="3233" actId="368"/>
          <ac:spMkLst>
            <pc:docMk/>
            <pc:sldMk cId="2423780515" sldId="2076136293"/>
            <ac:spMk id="4" creationId="{B9EB2826-1654-56D3-3F79-7C8AE08F32C9}"/>
          </ac:spMkLst>
        </pc:spChg>
      </pc:sldChg>
      <pc:sldChg chg="modSp mod modNotesTx">
        <pc:chgData name="Shepherd, Jay" userId="df5e62e7-901c-4a45-ba46-b727b414c81c" providerId="ADAL" clId="{0B68DE7A-A70D-47E8-B310-81F66588E5C6}" dt="2023-05-12T17:38:23.628" v="12169" actId="27636"/>
        <pc:sldMkLst>
          <pc:docMk/>
          <pc:sldMk cId="1645390047" sldId="2076136294"/>
        </pc:sldMkLst>
        <pc:spChg chg="mod">
          <ac:chgData name="Shepherd, Jay" userId="df5e62e7-901c-4a45-ba46-b727b414c81c" providerId="ADAL" clId="{0B68DE7A-A70D-47E8-B310-81F66588E5C6}" dt="2023-05-12T17:38:21.662" v="12167" actId="14100"/>
          <ac:spMkLst>
            <pc:docMk/>
            <pc:sldMk cId="1645390047" sldId="2076136294"/>
            <ac:spMk id="2" creationId="{732DED31-FCEB-9750-2F45-8C3DDBD7B1BB}"/>
          </ac:spMkLst>
        </pc:spChg>
        <pc:spChg chg="mod">
          <ac:chgData name="Shepherd, Jay" userId="df5e62e7-901c-4a45-ba46-b727b414c81c" providerId="ADAL" clId="{0B68DE7A-A70D-47E8-B310-81F66588E5C6}" dt="2023-05-12T17:38:23.628" v="12169" actId="27636"/>
          <ac:spMkLst>
            <pc:docMk/>
            <pc:sldMk cId="1645390047" sldId="2076136294"/>
            <ac:spMk id="3" creationId="{A66070BC-CBAB-DBB6-F7A4-B4DC4E9E8635}"/>
          </ac:spMkLst>
        </pc:spChg>
      </pc:sldChg>
      <pc:sldChg chg="modSp mod addCm delCm modNotesTx">
        <pc:chgData name="Shepherd, Jay" userId="df5e62e7-901c-4a45-ba46-b727b414c81c" providerId="ADAL" clId="{0B68DE7A-A70D-47E8-B310-81F66588E5C6}" dt="2023-05-12T17:38:49.792" v="12170"/>
        <pc:sldMkLst>
          <pc:docMk/>
          <pc:sldMk cId="2857767214" sldId="2076136295"/>
        </pc:sldMkLst>
        <pc:spChg chg="mod">
          <ac:chgData name="Shepherd, Jay" userId="df5e62e7-901c-4a45-ba46-b727b414c81c" providerId="ADAL" clId="{0B68DE7A-A70D-47E8-B310-81F66588E5C6}" dt="2023-05-11T17:43:23.281" v="8069" actId="20577"/>
          <ac:spMkLst>
            <pc:docMk/>
            <pc:sldMk cId="2857767214" sldId="2076136295"/>
            <ac:spMk id="3" creationId="{85ABEB9E-F51A-8563-EAC0-71D328ED4C00}"/>
          </ac:spMkLst>
        </pc:spChg>
        <pc:extLst>
          <p:ext xmlns:p="http://schemas.openxmlformats.org/presentationml/2006/main" uri="{D6D511B9-2390-475A-947B-AFAB55BFBCF1}">
            <pc226:cmChg xmlns:pc226="http://schemas.microsoft.com/office/powerpoint/2022/06/main/command" chg="add del">
              <pc226:chgData name="Shepherd, Jay" userId="df5e62e7-901c-4a45-ba46-b727b414c81c" providerId="ADAL" clId="{0B68DE7A-A70D-47E8-B310-81F66588E5C6}" dt="2023-05-12T17:38:49.792" v="12170"/>
              <pc2:cmMkLst xmlns:pc2="http://schemas.microsoft.com/office/powerpoint/2019/9/main/command">
                <pc:docMk/>
                <pc:sldMk cId="2857767214" sldId="2076136295"/>
                <pc2:cmMk id="{32EB0A3B-89DB-4FB0-A114-9AA3F5744167}"/>
              </pc2:cmMkLst>
            </pc226:cmChg>
          </p:ext>
        </pc:extLst>
      </pc:sldChg>
      <pc:sldChg chg="modSp mod ord modNotesTx">
        <pc:chgData name="Shepherd, Jay" userId="df5e62e7-901c-4a45-ba46-b727b414c81c" providerId="ADAL" clId="{0B68DE7A-A70D-47E8-B310-81F66588E5C6}" dt="2023-05-11T23:28:37.272" v="11950" actId="20577"/>
        <pc:sldMkLst>
          <pc:docMk/>
          <pc:sldMk cId="3402378" sldId="2076136296"/>
        </pc:sldMkLst>
        <pc:spChg chg="mod">
          <ac:chgData name="Shepherd, Jay" userId="df5e62e7-901c-4a45-ba46-b727b414c81c" providerId="ADAL" clId="{0B68DE7A-A70D-47E8-B310-81F66588E5C6}" dt="2023-05-11T23:28:37.272" v="11950" actId="20577"/>
          <ac:spMkLst>
            <pc:docMk/>
            <pc:sldMk cId="3402378" sldId="2076136296"/>
            <ac:spMk id="3" creationId="{35A1AD47-FC07-2DC0-7505-ACFD18C9A1D3}"/>
          </ac:spMkLst>
        </pc:spChg>
      </pc:sldChg>
      <pc:sldChg chg="modSp mod ord modNotesTx">
        <pc:chgData name="Shepherd, Jay" userId="df5e62e7-901c-4a45-ba46-b727b414c81c" providerId="ADAL" clId="{0B68DE7A-A70D-47E8-B310-81F66588E5C6}" dt="2023-05-11T23:28:42.968" v="11952" actId="20577"/>
        <pc:sldMkLst>
          <pc:docMk/>
          <pc:sldMk cId="444836626" sldId="2076136297"/>
        </pc:sldMkLst>
        <pc:spChg chg="mod">
          <ac:chgData name="Shepherd, Jay" userId="df5e62e7-901c-4a45-ba46-b727b414c81c" providerId="ADAL" clId="{0B68DE7A-A70D-47E8-B310-81F66588E5C6}" dt="2023-05-11T23:28:42.968" v="11952" actId="20577"/>
          <ac:spMkLst>
            <pc:docMk/>
            <pc:sldMk cId="444836626" sldId="2076136297"/>
            <ac:spMk id="3" creationId="{35A1AD47-FC07-2DC0-7505-ACFD18C9A1D3}"/>
          </ac:spMkLst>
        </pc:spChg>
      </pc:sldChg>
      <pc:sldChg chg="addSp delSp modSp new mod modClrScheme chgLayout modNotesTx">
        <pc:chgData name="Shepherd, Jay" userId="df5e62e7-901c-4a45-ba46-b727b414c81c" providerId="ADAL" clId="{0B68DE7A-A70D-47E8-B310-81F66588E5C6}" dt="2023-05-11T23:05:26.982" v="9603" actId="20577"/>
        <pc:sldMkLst>
          <pc:docMk/>
          <pc:sldMk cId="2406443790" sldId="2076136298"/>
        </pc:sldMkLst>
        <pc:spChg chg="mod ord">
          <ac:chgData name="Shepherd, Jay" userId="df5e62e7-901c-4a45-ba46-b727b414c81c" providerId="ADAL" clId="{0B68DE7A-A70D-47E8-B310-81F66588E5C6}" dt="2023-05-11T15:47:34.443" v="7853" actId="20577"/>
          <ac:spMkLst>
            <pc:docMk/>
            <pc:sldMk cId="2406443790" sldId="2076136298"/>
            <ac:spMk id="2" creationId="{19DE3995-44F4-0918-E5C8-64DCD6C113B0}"/>
          </ac:spMkLst>
        </pc:spChg>
        <pc:spChg chg="del">
          <ac:chgData name="Shepherd, Jay" userId="df5e62e7-901c-4a45-ba46-b727b414c81c" providerId="ADAL" clId="{0B68DE7A-A70D-47E8-B310-81F66588E5C6}" dt="2023-05-10T15:54:50.792" v="5784" actId="3680"/>
          <ac:spMkLst>
            <pc:docMk/>
            <pc:sldMk cId="2406443790" sldId="2076136298"/>
            <ac:spMk id="3" creationId="{8BD38DB8-4AA6-594C-7865-AB54923304C4}"/>
          </ac:spMkLst>
        </pc:spChg>
        <pc:spChg chg="mod ord">
          <ac:chgData name="Shepherd, Jay" userId="df5e62e7-901c-4a45-ba46-b727b414c81c" providerId="ADAL" clId="{0B68DE7A-A70D-47E8-B310-81F66588E5C6}" dt="2023-05-10T16:00:25.315" v="5972" actId="700"/>
          <ac:spMkLst>
            <pc:docMk/>
            <pc:sldMk cId="2406443790" sldId="2076136298"/>
            <ac:spMk id="4" creationId="{B574BC38-4F80-E189-3A08-547AF01F6BA6}"/>
          </ac:spMkLst>
        </pc:spChg>
        <pc:spChg chg="mod ord">
          <ac:chgData name="Shepherd, Jay" userId="df5e62e7-901c-4a45-ba46-b727b414c81c" providerId="ADAL" clId="{0B68DE7A-A70D-47E8-B310-81F66588E5C6}" dt="2023-05-10T16:00:25.315" v="5972" actId="700"/>
          <ac:spMkLst>
            <pc:docMk/>
            <pc:sldMk cId="2406443790" sldId="2076136298"/>
            <ac:spMk id="5" creationId="{4DB3BA28-77B4-A7F5-9C6D-1E3D4F4BC755}"/>
          </ac:spMkLst>
        </pc:spChg>
        <pc:spChg chg="add del mod ord">
          <ac:chgData name="Shepherd, Jay" userId="df5e62e7-901c-4a45-ba46-b727b414c81c" providerId="ADAL" clId="{0B68DE7A-A70D-47E8-B310-81F66588E5C6}" dt="2023-05-10T16:00:44.935" v="5976" actId="3680"/>
          <ac:spMkLst>
            <pc:docMk/>
            <pc:sldMk cId="2406443790" sldId="2076136298"/>
            <ac:spMk id="7" creationId="{629C5C1D-AE09-F35C-23EE-C605150F8D20}"/>
          </ac:spMkLst>
        </pc:spChg>
        <pc:graphicFrameChg chg="add mod ord modGraphic">
          <ac:chgData name="Shepherd, Jay" userId="df5e62e7-901c-4a45-ba46-b727b414c81c" providerId="ADAL" clId="{0B68DE7A-A70D-47E8-B310-81F66588E5C6}" dt="2023-05-11T15:47:36.186" v="7855" actId="20577"/>
          <ac:graphicFrameMkLst>
            <pc:docMk/>
            <pc:sldMk cId="2406443790" sldId="2076136298"/>
            <ac:graphicFrameMk id="6" creationId="{813C920C-A237-E404-4FF0-8215EF9A841F}"/>
          </ac:graphicFrameMkLst>
        </pc:graphicFrameChg>
        <pc:graphicFrameChg chg="add mod ord modGraphic">
          <ac:chgData name="Shepherd, Jay" userId="df5e62e7-901c-4a45-ba46-b727b414c81c" providerId="ADAL" clId="{0B68DE7A-A70D-47E8-B310-81F66588E5C6}" dt="2023-05-11T15:47:37.881" v="7857" actId="20577"/>
          <ac:graphicFrameMkLst>
            <pc:docMk/>
            <pc:sldMk cId="2406443790" sldId="2076136298"/>
            <ac:graphicFrameMk id="8" creationId="{B603C86D-18FE-AA25-9942-AA41B98D382E}"/>
          </ac:graphicFrameMkLst>
        </pc:graphicFrameChg>
      </pc:sldChg>
      <pc:sldChg chg="add del">
        <pc:chgData name="Shepherd, Jay" userId="df5e62e7-901c-4a45-ba46-b727b414c81c" providerId="ADAL" clId="{0B68DE7A-A70D-47E8-B310-81F66588E5C6}" dt="2023-05-10T18:47:00.611" v="6424"/>
        <pc:sldMkLst>
          <pc:docMk/>
          <pc:sldMk cId="0" sldId="2076136299"/>
        </pc:sldMkLst>
      </pc:sldChg>
      <pc:sldChg chg="modSp new mod modNotesTx">
        <pc:chgData name="Shepherd, Jay" userId="df5e62e7-901c-4a45-ba46-b727b414c81c" providerId="ADAL" clId="{0B68DE7A-A70D-47E8-B310-81F66588E5C6}" dt="2023-05-10T18:50:29.784" v="6496"/>
        <pc:sldMkLst>
          <pc:docMk/>
          <pc:sldMk cId="59787129" sldId="2076136300"/>
        </pc:sldMkLst>
        <pc:spChg chg="mod">
          <ac:chgData name="Shepherd, Jay" userId="df5e62e7-901c-4a45-ba46-b727b414c81c" providerId="ADAL" clId="{0B68DE7A-A70D-47E8-B310-81F66588E5C6}" dt="2023-05-10T18:48:11.600" v="6467" actId="20577"/>
          <ac:spMkLst>
            <pc:docMk/>
            <pc:sldMk cId="59787129" sldId="2076136300"/>
            <ac:spMk id="2" creationId="{507ED266-545A-920A-CBA7-F8B8764F6A14}"/>
          </ac:spMkLst>
        </pc:spChg>
        <pc:spChg chg="mod">
          <ac:chgData name="Shepherd, Jay" userId="df5e62e7-901c-4a45-ba46-b727b414c81c" providerId="ADAL" clId="{0B68DE7A-A70D-47E8-B310-81F66588E5C6}" dt="2023-05-10T18:48:28.872" v="6495" actId="20577"/>
          <ac:spMkLst>
            <pc:docMk/>
            <pc:sldMk cId="59787129" sldId="2076136300"/>
            <ac:spMk id="3" creationId="{35034880-FABE-F27E-AF8C-676F8CACE6D6}"/>
          </ac:spMkLst>
        </pc:spChg>
      </pc:sldChg>
      <pc:sldChg chg="modSp new mod modNotesTx">
        <pc:chgData name="Shepherd, Jay" userId="df5e62e7-901c-4a45-ba46-b727b414c81c" providerId="ADAL" clId="{0B68DE7A-A70D-47E8-B310-81F66588E5C6}" dt="2023-05-11T23:08:52.271" v="10043" actId="20577"/>
        <pc:sldMkLst>
          <pc:docMk/>
          <pc:sldMk cId="702445776" sldId="2076136301"/>
        </pc:sldMkLst>
        <pc:spChg chg="mod">
          <ac:chgData name="Shepherd, Jay" userId="df5e62e7-901c-4a45-ba46-b727b414c81c" providerId="ADAL" clId="{0B68DE7A-A70D-47E8-B310-81F66588E5C6}" dt="2023-05-11T15:58:23.601" v="7947" actId="20577"/>
          <ac:spMkLst>
            <pc:docMk/>
            <pc:sldMk cId="702445776" sldId="2076136301"/>
            <ac:spMk id="2" creationId="{2C488BDD-0705-5FD3-446A-FA4C70204E32}"/>
          </ac:spMkLst>
        </pc:spChg>
      </pc:sldChg>
      <pc:sldChg chg="del">
        <pc:chgData name="Shepherd, Jay" userId="df5e62e7-901c-4a45-ba46-b727b414c81c" providerId="ADAL" clId="{0B68DE7A-A70D-47E8-B310-81F66588E5C6}" dt="2023-05-11T15:54:27.404" v="7911" actId="47"/>
        <pc:sldMkLst>
          <pc:docMk/>
          <pc:sldMk cId="3825505557" sldId="2076136301"/>
        </pc:sldMkLst>
      </pc:sldChg>
    </pc:docChg>
  </pc:docChgLst>
  <pc:docChgLst>
    <pc:chgData name="Shepherd, Jay" userId="df5e62e7-901c-4a45-ba46-b727b414c81c" providerId="ADAL" clId="{5B27FD7B-904B-46DC-AAF0-EAF7CDB1E149}"/>
    <pc:docChg chg="undo redo custSel addSld delSld modSld sldOrd modSection">
      <pc:chgData name="Shepherd, Jay" userId="df5e62e7-901c-4a45-ba46-b727b414c81c" providerId="ADAL" clId="{5B27FD7B-904B-46DC-AAF0-EAF7CDB1E149}" dt="2023-04-12T21:53:51.785" v="2124" actId="20577"/>
      <pc:docMkLst>
        <pc:docMk/>
      </pc:docMkLst>
      <pc:sldChg chg="modSp mod modNotesTx">
        <pc:chgData name="Shepherd, Jay" userId="df5e62e7-901c-4a45-ba46-b727b414c81c" providerId="ADAL" clId="{5B27FD7B-904B-46DC-AAF0-EAF7CDB1E149}" dt="2023-04-12T18:51:26.746" v="973" actId="20577"/>
        <pc:sldMkLst>
          <pc:docMk/>
          <pc:sldMk cId="1049785936" sldId="256"/>
        </pc:sldMkLst>
        <pc:spChg chg="mod">
          <ac:chgData name="Shepherd, Jay" userId="df5e62e7-901c-4a45-ba46-b727b414c81c" providerId="ADAL" clId="{5B27FD7B-904B-46DC-AAF0-EAF7CDB1E149}" dt="2023-04-12T18:51:02.770" v="889" actId="1076"/>
          <ac:spMkLst>
            <pc:docMk/>
            <pc:sldMk cId="1049785936" sldId="256"/>
            <ac:spMk id="8" creationId="{410A151D-1C7C-F42C-2E05-076F320E9E8D}"/>
          </ac:spMkLst>
        </pc:spChg>
        <pc:spChg chg="mod">
          <ac:chgData name="Shepherd, Jay" userId="df5e62e7-901c-4a45-ba46-b727b414c81c" providerId="ADAL" clId="{5B27FD7B-904B-46DC-AAF0-EAF7CDB1E149}" dt="2023-04-12T18:51:02.770" v="889" actId="1076"/>
          <ac:spMkLst>
            <pc:docMk/>
            <pc:sldMk cId="1049785936" sldId="256"/>
            <ac:spMk id="9" creationId="{6CC5069B-1221-84F1-DAAD-667A16214EB1}"/>
          </ac:spMkLst>
        </pc:spChg>
      </pc:sldChg>
      <pc:sldChg chg="modSp mod modNotesTx">
        <pc:chgData name="Shepherd, Jay" userId="df5e62e7-901c-4a45-ba46-b727b414c81c" providerId="ADAL" clId="{5B27FD7B-904B-46DC-AAF0-EAF7CDB1E149}" dt="2023-04-12T21:53:51.785" v="2124" actId="20577"/>
        <pc:sldMkLst>
          <pc:docMk/>
          <pc:sldMk cId="354730725" sldId="257"/>
        </pc:sldMkLst>
        <pc:spChg chg="mod">
          <ac:chgData name="Shepherd, Jay" userId="df5e62e7-901c-4a45-ba46-b727b414c81c" providerId="ADAL" clId="{5B27FD7B-904B-46DC-AAF0-EAF7CDB1E149}" dt="2023-04-12T18:35:29.571" v="53" actId="20577"/>
          <ac:spMkLst>
            <pc:docMk/>
            <pc:sldMk cId="354730725" sldId="257"/>
            <ac:spMk id="2" creationId="{DCBF4969-2467-9D4A-6C01-9DD042BDB289}"/>
          </ac:spMkLst>
        </pc:spChg>
        <pc:spChg chg="mod">
          <ac:chgData name="Shepherd, Jay" userId="df5e62e7-901c-4a45-ba46-b727b414c81c" providerId="ADAL" clId="{5B27FD7B-904B-46DC-AAF0-EAF7CDB1E149}" dt="2023-04-12T21:53:51.785" v="2124" actId="20577"/>
          <ac:spMkLst>
            <pc:docMk/>
            <pc:sldMk cId="354730725" sldId="257"/>
            <ac:spMk id="3" creationId="{020E7A2B-458A-B46A-38E8-7A3F4A053BE7}"/>
          </ac:spMkLst>
        </pc:spChg>
        <pc:spChg chg="ord">
          <ac:chgData name="Shepherd, Jay" userId="df5e62e7-901c-4a45-ba46-b727b414c81c" providerId="ADAL" clId="{5B27FD7B-904B-46DC-AAF0-EAF7CDB1E149}" dt="2023-04-12T21:16:50.673" v="1487" actId="13244"/>
          <ac:spMkLst>
            <pc:docMk/>
            <pc:sldMk cId="354730725" sldId="257"/>
            <ac:spMk id="4" creationId="{C029795A-F787-A44D-E2D5-3F8B65797B0A}"/>
          </ac:spMkLst>
        </pc:spChg>
      </pc:sldChg>
      <pc:sldChg chg="addSp delSp modSp mod">
        <pc:chgData name="Shepherd, Jay" userId="df5e62e7-901c-4a45-ba46-b727b414c81c" providerId="ADAL" clId="{5B27FD7B-904B-46DC-AAF0-EAF7CDB1E149}" dt="2023-04-12T18:55:00.725" v="1052" actId="22"/>
        <pc:sldMkLst>
          <pc:docMk/>
          <pc:sldMk cId="3231808749" sldId="258"/>
        </pc:sldMkLst>
        <pc:spChg chg="mod">
          <ac:chgData name="Shepherd, Jay" userId="df5e62e7-901c-4a45-ba46-b727b414c81c" providerId="ADAL" clId="{5B27FD7B-904B-46DC-AAF0-EAF7CDB1E149}" dt="2023-04-12T18:42:08.307" v="472" actId="404"/>
          <ac:spMkLst>
            <pc:docMk/>
            <pc:sldMk cId="3231808749" sldId="258"/>
            <ac:spMk id="2" creationId="{E5DED7AB-18AC-E091-C073-F24FDAAA78B0}"/>
          </ac:spMkLst>
        </pc:spChg>
        <pc:spChg chg="mod">
          <ac:chgData name="Shepherd, Jay" userId="df5e62e7-901c-4a45-ba46-b727b414c81c" providerId="ADAL" clId="{5B27FD7B-904B-46DC-AAF0-EAF7CDB1E149}" dt="2023-04-12T18:42:41.116" v="576" actId="20577"/>
          <ac:spMkLst>
            <pc:docMk/>
            <pc:sldMk cId="3231808749" sldId="258"/>
            <ac:spMk id="3" creationId="{697A8EEF-5879-EF86-18B2-51F84EA7E245}"/>
          </ac:spMkLst>
        </pc:spChg>
        <pc:spChg chg="add del">
          <ac:chgData name="Shepherd, Jay" userId="df5e62e7-901c-4a45-ba46-b727b414c81c" providerId="ADAL" clId="{5B27FD7B-904B-46DC-AAF0-EAF7CDB1E149}" dt="2023-04-12T18:54:57.819" v="1050" actId="22"/>
          <ac:spMkLst>
            <pc:docMk/>
            <pc:sldMk cId="3231808749" sldId="258"/>
            <ac:spMk id="6" creationId="{7D90CCDD-5AFD-9FF0-8786-14B1B76DDF42}"/>
          </ac:spMkLst>
        </pc:spChg>
        <pc:spChg chg="add del">
          <ac:chgData name="Shepherd, Jay" userId="df5e62e7-901c-4a45-ba46-b727b414c81c" providerId="ADAL" clId="{5B27FD7B-904B-46DC-AAF0-EAF7CDB1E149}" dt="2023-04-12T18:55:00.725" v="1052" actId="22"/>
          <ac:spMkLst>
            <pc:docMk/>
            <pc:sldMk cId="3231808749" sldId="258"/>
            <ac:spMk id="8" creationId="{E25F9E5B-5F3C-1069-B6A5-F6B2EA328325}"/>
          </ac:spMkLst>
        </pc:spChg>
      </pc:sldChg>
      <pc:sldChg chg="modSp mod modNotesTx">
        <pc:chgData name="Shepherd, Jay" userId="df5e62e7-901c-4a45-ba46-b727b414c81c" providerId="ADAL" clId="{5B27FD7B-904B-46DC-AAF0-EAF7CDB1E149}" dt="2023-04-12T21:18:29.251" v="1498" actId="13244"/>
        <pc:sldMkLst>
          <pc:docMk/>
          <pc:sldMk cId="2526916835" sldId="259"/>
        </pc:sldMkLst>
        <pc:spChg chg="ord">
          <ac:chgData name="Shepherd, Jay" userId="df5e62e7-901c-4a45-ba46-b727b414c81c" providerId="ADAL" clId="{5B27FD7B-904B-46DC-AAF0-EAF7CDB1E149}" dt="2023-04-12T21:18:29.251" v="1498" actId="13244"/>
          <ac:spMkLst>
            <pc:docMk/>
            <pc:sldMk cId="2526916835" sldId="259"/>
            <ac:spMk id="4" creationId="{ADA084DA-F9AD-10C7-734D-6736DBF5DC72}"/>
          </ac:spMkLst>
        </pc:spChg>
      </pc:sldChg>
      <pc:sldChg chg="modSp mod">
        <pc:chgData name="Shepherd, Jay" userId="df5e62e7-901c-4a45-ba46-b727b414c81c" providerId="ADAL" clId="{5B27FD7B-904B-46DC-AAF0-EAF7CDB1E149}" dt="2023-04-12T21:18:33.952" v="1499" actId="13244"/>
        <pc:sldMkLst>
          <pc:docMk/>
          <pc:sldMk cId="923478536" sldId="260"/>
        </pc:sldMkLst>
        <pc:spChg chg="mod">
          <ac:chgData name="Shepherd, Jay" userId="df5e62e7-901c-4a45-ba46-b727b414c81c" providerId="ADAL" clId="{5B27FD7B-904B-46DC-AAF0-EAF7CDB1E149}" dt="2023-04-12T18:39:21.723" v="326" actId="20577"/>
          <ac:spMkLst>
            <pc:docMk/>
            <pc:sldMk cId="923478536" sldId="260"/>
            <ac:spMk id="2" creationId="{811812ED-6F09-74B3-E4D4-A83484172233}"/>
          </ac:spMkLst>
        </pc:spChg>
        <pc:spChg chg="mod">
          <ac:chgData name="Shepherd, Jay" userId="df5e62e7-901c-4a45-ba46-b727b414c81c" providerId="ADAL" clId="{5B27FD7B-904B-46DC-AAF0-EAF7CDB1E149}" dt="2023-04-12T18:49:47.331" v="885" actId="20577"/>
          <ac:spMkLst>
            <pc:docMk/>
            <pc:sldMk cId="923478536" sldId="260"/>
            <ac:spMk id="3" creationId="{48C4D8B4-8C08-7503-A8A4-A17CB2DDD505}"/>
          </ac:spMkLst>
        </pc:spChg>
        <pc:spChg chg="ord">
          <ac:chgData name="Shepherd, Jay" userId="df5e62e7-901c-4a45-ba46-b727b414c81c" providerId="ADAL" clId="{5B27FD7B-904B-46DC-AAF0-EAF7CDB1E149}" dt="2023-04-12T21:18:33.952" v="1499" actId="13244"/>
          <ac:spMkLst>
            <pc:docMk/>
            <pc:sldMk cId="923478536" sldId="260"/>
            <ac:spMk id="4" creationId="{85F8C4A4-8022-731D-6842-E49C469A2743}"/>
          </ac:spMkLst>
        </pc:spChg>
      </pc:sldChg>
      <pc:sldChg chg="addSp delSp modSp mod modNotesTx">
        <pc:chgData name="Shepherd, Jay" userId="df5e62e7-901c-4a45-ba46-b727b414c81c" providerId="ADAL" clId="{5B27FD7B-904B-46DC-AAF0-EAF7CDB1E149}" dt="2023-04-12T21:18:51.362" v="1501" actId="13244"/>
        <pc:sldMkLst>
          <pc:docMk/>
          <pc:sldMk cId="2507810159" sldId="262"/>
        </pc:sldMkLst>
        <pc:spChg chg="ord">
          <ac:chgData name="Shepherd, Jay" userId="df5e62e7-901c-4a45-ba46-b727b414c81c" providerId="ADAL" clId="{5B27FD7B-904B-46DC-AAF0-EAF7CDB1E149}" dt="2023-04-12T21:18:51.362" v="1501" actId="13244"/>
          <ac:spMkLst>
            <pc:docMk/>
            <pc:sldMk cId="2507810159" sldId="262"/>
            <ac:spMk id="4" creationId="{3F5D52DD-1AE8-03E0-87F4-96B936DBAE33}"/>
          </ac:spMkLst>
        </pc:spChg>
        <pc:spChg chg="add del mod">
          <ac:chgData name="Shepherd, Jay" userId="df5e62e7-901c-4a45-ba46-b727b414c81c" providerId="ADAL" clId="{5B27FD7B-904B-46DC-AAF0-EAF7CDB1E149}" dt="2023-04-12T21:02:58.785" v="1342" actId="21"/>
          <ac:spMkLst>
            <pc:docMk/>
            <pc:sldMk cId="2507810159" sldId="262"/>
            <ac:spMk id="6" creationId="{FFA8F2C7-0607-9565-7D1E-F5C91DB245D6}"/>
          </ac:spMkLst>
        </pc:spChg>
        <pc:spChg chg="add del mod">
          <ac:chgData name="Shepherd, Jay" userId="df5e62e7-901c-4a45-ba46-b727b414c81c" providerId="ADAL" clId="{5B27FD7B-904B-46DC-AAF0-EAF7CDB1E149}" dt="2023-04-12T21:03:35.915" v="1348" actId="21"/>
          <ac:spMkLst>
            <pc:docMk/>
            <pc:sldMk cId="2507810159" sldId="262"/>
            <ac:spMk id="7" creationId="{EB43D6EF-FF8B-A3EB-02C2-FF4460A882B1}"/>
          </ac:spMkLst>
        </pc:spChg>
      </pc:sldChg>
      <pc:sldChg chg="modSp mod">
        <pc:chgData name="Shepherd, Jay" userId="df5e62e7-901c-4a45-ba46-b727b414c81c" providerId="ADAL" clId="{5B27FD7B-904B-46DC-AAF0-EAF7CDB1E149}" dt="2023-04-12T21:18:57.687" v="1502" actId="13244"/>
        <pc:sldMkLst>
          <pc:docMk/>
          <pc:sldMk cId="1309103925" sldId="263"/>
        </pc:sldMkLst>
        <pc:spChg chg="ord">
          <ac:chgData name="Shepherd, Jay" userId="df5e62e7-901c-4a45-ba46-b727b414c81c" providerId="ADAL" clId="{5B27FD7B-904B-46DC-AAF0-EAF7CDB1E149}" dt="2023-04-12T21:18:57.687" v="1502" actId="13244"/>
          <ac:spMkLst>
            <pc:docMk/>
            <pc:sldMk cId="1309103925" sldId="263"/>
            <ac:spMk id="4" creationId="{FBE1F811-5BE3-B98E-4CE1-7A839931315B}"/>
          </ac:spMkLst>
        </pc:spChg>
        <pc:spChg chg="mod">
          <ac:chgData name="Shepherd, Jay" userId="df5e62e7-901c-4a45-ba46-b727b414c81c" providerId="ADAL" clId="{5B27FD7B-904B-46DC-AAF0-EAF7CDB1E149}" dt="2023-04-12T18:52:13.370" v="1005" actId="20577"/>
          <ac:spMkLst>
            <pc:docMk/>
            <pc:sldMk cId="1309103925" sldId="263"/>
            <ac:spMk id="6" creationId="{F3C37650-E83D-6164-142B-0D03DC8A74C2}"/>
          </ac:spMkLst>
        </pc:spChg>
        <pc:spChg chg="mod">
          <ac:chgData name="Shepherd, Jay" userId="df5e62e7-901c-4a45-ba46-b727b414c81c" providerId="ADAL" clId="{5B27FD7B-904B-46DC-AAF0-EAF7CDB1E149}" dt="2023-04-12T18:49:32.157" v="859" actId="20577"/>
          <ac:spMkLst>
            <pc:docMk/>
            <pc:sldMk cId="1309103925" sldId="263"/>
            <ac:spMk id="7" creationId="{3EDFB4AA-A589-6560-D091-FB9224A51F4E}"/>
          </ac:spMkLst>
        </pc:spChg>
      </pc:sldChg>
      <pc:sldChg chg="modSp mod">
        <pc:chgData name="Shepherd, Jay" userId="df5e62e7-901c-4a45-ba46-b727b414c81c" providerId="ADAL" clId="{5B27FD7B-904B-46DC-AAF0-EAF7CDB1E149}" dt="2023-04-12T18:45:38.056" v="736" actId="14100"/>
        <pc:sldMkLst>
          <pc:docMk/>
          <pc:sldMk cId="215906520" sldId="264"/>
        </pc:sldMkLst>
        <pc:spChg chg="mod">
          <ac:chgData name="Shepherd, Jay" userId="df5e62e7-901c-4a45-ba46-b727b414c81c" providerId="ADAL" clId="{5B27FD7B-904B-46DC-AAF0-EAF7CDB1E149}" dt="2023-04-12T18:44:33.242" v="684" actId="404"/>
          <ac:spMkLst>
            <pc:docMk/>
            <pc:sldMk cId="215906520" sldId="264"/>
            <ac:spMk id="2" creationId="{10318BBA-A3FD-F445-3A71-DEFA003E1AF0}"/>
          </ac:spMkLst>
        </pc:spChg>
        <pc:spChg chg="mod">
          <ac:chgData name="Shepherd, Jay" userId="df5e62e7-901c-4a45-ba46-b727b414c81c" providerId="ADAL" clId="{5B27FD7B-904B-46DC-AAF0-EAF7CDB1E149}" dt="2023-04-12T18:45:38.056" v="736" actId="14100"/>
          <ac:spMkLst>
            <pc:docMk/>
            <pc:sldMk cId="215906520" sldId="264"/>
            <ac:spMk id="3" creationId="{42DCF8BF-B56C-ED5B-59DE-C6B23F4BF2F9}"/>
          </ac:spMkLst>
        </pc:spChg>
      </pc:sldChg>
      <pc:sldChg chg="addSp delSp modSp mod">
        <pc:chgData name="Shepherd, Jay" userId="df5e62e7-901c-4a45-ba46-b727b414c81c" providerId="ADAL" clId="{5B27FD7B-904B-46DC-AAF0-EAF7CDB1E149}" dt="2023-04-12T21:18:40.765" v="1500" actId="13244"/>
        <pc:sldMkLst>
          <pc:docMk/>
          <pc:sldMk cId="4115837391" sldId="265"/>
        </pc:sldMkLst>
        <pc:spChg chg="ord">
          <ac:chgData name="Shepherd, Jay" userId="df5e62e7-901c-4a45-ba46-b727b414c81c" providerId="ADAL" clId="{5B27FD7B-904B-46DC-AAF0-EAF7CDB1E149}" dt="2023-04-12T21:18:40.765" v="1500" actId="13244"/>
          <ac:spMkLst>
            <pc:docMk/>
            <pc:sldMk cId="4115837391" sldId="265"/>
            <ac:spMk id="2" creationId="{10C84115-DE8B-D0F3-0DCD-6E7C5024695C}"/>
          </ac:spMkLst>
        </pc:spChg>
        <pc:spChg chg="mod">
          <ac:chgData name="Shepherd, Jay" userId="df5e62e7-901c-4a45-ba46-b727b414c81c" providerId="ADAL" clId="{5B27FD7B-904B-46DC-AAF0-EAF7CDB1E149}" dt="2023-04-12T18:46:07.152" v="739" actId="14100"/>
          <ac:spMkLst>
            <pc:docMk/>
            <pc:sldMk cId="4115837391" sldId="265"/>
            <ac:spMk id="3" creationId="{06087F30-8FF4-BA18-55E4-E0268AFF1AB1}"/>
          </ac:spMkLst>
        </pc:spChg>
        <pc:spChg chg="mod">
          <ac:chgData name="Shepherd, Jay" userId="df5e62e7-901c-4a45-ba46-b727b414c81c" providerId="ADAL" clId="{5B27FD7B-904B-46DC-AAF0-EAF7CDB1E149}" dt="2023-04-12T18:46:30.557" v="789" actId="1076"/>
          <ac:spMkLst>
            <pc:docMk/>
            <pc:sldMk cId="4115837391" sldId="265"/>
            <ac:spMk id="4" creationId="{C1F30D09-0EE4-877A-C3F6-802A093412EE}"/>
          </ac:spMkLst>
        </pc:spChg>
        <pc:spChg chg="add del mod">
          <ac:chgData name="Shepherd, Jay" userId="df5e62e7-901c-4a45-ba46-b727b414c81c" providerId="ADAL" clId="{5B27FD7B-904B-46DC-AAF0-EAF7CDB1E149}" dt="2023-04-12T18:46:36.592" v="792" actId="478"/>
          <ac:spMkLst>
            <pc:docMk/>
            <pc:sldMk cId="4115837391" sldId="265"/>
            <ac:spMk id="6" creationId="{10843A77-CDB0-A301-FFB3-06FA4AABCCC4}"/>
          </ac:spMkLst>
        </pc:spChg>
        <pc:spChg chg="add mod">
          <ac:chgData name="Shepherd, Jay" userId="df5e62e7-901c-4a45-ba46-b727b414c81c" providerId="ADAL" clId="{5B27FD7B-904B-46DC-AAF0-EAF7CDB1E149}" dt="2023-04-12T18:46:51.524" v="816" actId="20577"/>
          <ac:spMkLst>
            <pc:docMk/>
            <pc:sldMk cId="4115837391" sldId="265"/>
            <ac:spMk id="7" creationId="{BD5C7420-2344-D062-F080-5C8C29099546}"/>
          </ac:spMkLst>
        </pc:spChg>
        <pc:spChg chg="add mod">
          <ac:chgData name="Shepherd, Jay" userId="df5e62e7-901c-4a45-ba46-b727b414c81c" providerId="ADAL" clId="{5B27FD7B-904B-46DC-AAF0-EAF7CDB1E149}" dt="2023-04-12T18:48:03.691" v="836" actId="20577"/>
          <ac:spMkLst>
            <pc:docMk/>
            <pc:sldMk cId="4115837391" sldId="265"/>
            <ac:spMk id="8" creationId="{D3CBCE28-14E8-B9A5-8D45-99C1D48752FB}"/>
          </ac:spMkLst>
        </pc:spChg>
        <pc:spChg chg="add del">
          <ac:chgData name="Shepherd, Jay" userId="df5e62e7-901c-4a45-ba46-b727b414c81c" providerId="ADAL" clId="{5B27FD7B-904B-46DC-AAF0-EAF7CDB1E149}" dt="2023-04-12T20:39:46.740" v="1133" actId="22"/>
          <ac:spMkLst>
            <pc:docMk/>
            <pc:sldMk cId="4115837391" sldId="265"/>
            <ac:spMk id="10" creationId="{F03FC619-C35A-B4E2-8578-A9A3834D14F3}"/>
          </ac:spMkLst>
        </pc:spChg>
        <pc:spChg chg="add del">
          <ac:chgData name="Shepherd, Jay" userId="df5e62e7-901c-4a45-ba46-b727b414c81c" providerId="ADAL" clId="{5B27FD7B-904B-46DC-AAF0-EAF7CDB1E149}" dt="2023-04-12T20:39:49.708" v="1135" actId="22"/>
          <ac:spMkLst>
            <pc:docMk/>
            <pc:sldMk cId="4115837391" sldId="265"/>
            <ac:spMk id="12" creationId="{93484EFB-4A60-F5FF-17BE-13F6FB603CD4}"/>
          </ac:spMkLst>
        </pc:spChg>
      </pc:sldChg>
      <pc:sldChg chg="addSp delSp modSp add del mod delCm modNotesTx">
        <pc:chgData name="Shepherd, Jay" userId="df5e62e7-901c-4a45-ba46-b727b414c81c" providerId="ADAL" clId="{5B27FD7B-904B-46DC-AAF0-EAF7CDB1E149}" dt="2023-04-12T21:41:01.452" v="1712" actId="47"/>
        <pc:sldMkLst>
          <pc:docMk/>
          <pc:sldMk cId="2317586596" sldId="573"/>
        </pc:sldMkLst>
        <pc:spChg chg="mod">
          <ac:chgData name="Shepherd, Jay" userId="df5e62e7-901c-4a45-ba46-b727b414c81c" providerId="ADAL" clId="{5B27FD7B-904B-46DC-AAF0-EAF7CDB1E149}" dt="2023-04-12T18:55:34" v="1058" actId="20577"/>
          <ac:spMkLst>
            <pc:docMk/>
            <pc:sldMk cId="2317586596" sldId="573"/>
            <ac:spMk id="2" creationId="{6BFC9D31-778E-42BC-BFB6-AB82101A5EE6}"/>
          </ac:spMkLst>
        </pc:spChg>
        <pc:spChg chg="mod">
          <ac:chgData name="Shepherd, Jay" userId="df5e62e7-901c-4a45-ba46-b727b414c81c" providerId="ADAL" clId="{5B27FD7B-904B-46DC-AAF0-EAF7CDB1E149}" dt="2023-04-12T18:55:05.553" v="1053"/>
          <ac:spMkLst>
            <pc:docMk/>
            <pc:sldMk cId="2317586596" sldId="573"/>
            <ac:spMk id="4" creationId="{CAD31F9F-4770-4421-9F6D-29B458855843}"/>
          </ac:spMkLst>
        </pc:spChg>
        <pc:spChg chg="add mod">
          <ac:chgData name="Shepherd, Jay" userId="df5e62e7-901c-4a45-ba46-b727b414c81c" providerId="ADAL" clId="{5B27FD7B-904B-46DC-AAF0-EAF7CDB1E149}" dt="2023-04-12T21:40:52.646" v="1709" actId="21"/>
          <ac:spMkLst>
            <pc:docMk/>
            <pc:sldMk cId="2317586596" sldId="573"/>
            <ac:spMk id="6" creationId="{4AB1E0A8-9E35-8DB4-1067-B383BB4D1388}"/>
          </ac:spMkLst>
        </pc:spChg>
        <pc:graphicFrameChg chg="del mod modGraphic">
          <ac:chgData name="Shepherd, Jay" userId="df5e62e7-901c-4a45-ba46-b727b414c81c" providerId="ADAL" clId="{5B27FD7B-904B-46DC-AAF0-EAF7CDB1E149}" dt="2023-04-12T21:40:52.646" v="1709" actId="21"/>
          <ac:graphicFrameMkLst>
            <pc:docMk/>
            <pc:sldMk cId="2317586596" sldId="573"/>
            <ac:graphicFrameMk id="5" creationId="{7233D5B3-EC03-4045-972C-F360798319BD}"/>
          </ac:graphicFrameMkLst>
        </pc:graphicFrameChg>
      </pc:sldChg>
      <pc:sldChg chg="modSp add del mod">
        <pc:chgData name="Shepherd, Jay" userId="df5e62e7-901c-4a45-ba46-b727b414c81c" providerId="ADAL" clId="{5B27FD7B-904B-46DC-AAF0-EAF7CDB1E149}" dt="2023-04-12T21:35:47.916" v="1619" actId="47"/>
        <pc:sldMkLst>
          <pc:docMk/>
          <pc:sldMk cId="1691566729" sldId="582"/>
        </pc:sldMkLst>
        <pc:spChg chg="mod">
          <ac:chgData name="Shepherd, Jay" userId="df5e62e7-901c-4a45-ba46-b727b414c81c" providerId="ADAL" clId="{5B27FD7B-904B-46DC-AAF0-EAF7CDB1E149}" dt="2023-04-12T21:35:23.174" v="1615" actId="368"/>
          <ac:spMkLst>
            <pc:docMk/>
            <pc:sldMk cId="1691566729" sldId="582"/>
            <ac:spMk id="4" creationId="{80B4512C-534E-47AE-A4B7-FF5DA7F76D2F}"/>
          </ac:spMkLst>
        </pc:spChg>
        <pc:spChg chg="mod">
          <ac:chgData name="Shepherd, Jay" userId="df5e62e7-901c-4a45-ba46-b727b414c81c" providerId="ADAL" clId="{5B27FD7B-904B-46DC-AAF0-EAF7CDB1E149}" dt="2023-04-12T21:33:50.475" v="1613" actId="20577"/>
          <ac:spMkLst>
            <pc:docMk/>
            <pc:sldMk cId="1691566729" sldId="582"/>
            <ac:spMk id="6" creationId="{6B15BC31-99E7-478A-BBAE-B53662DD92D8}"/>
          </ac:spMkLst>
        </pc:spChg>
      </pc:sldChg>
      <pc:sldChg chg="addSp delSp modSp add del mod ord modClrScheme delCm chgLayout">
        <pc:chgData name="Shepherd, Jay" userId="df5e62e7-901c-4a45-ba46-b727b414c81c" providerId="ADAL" clId="{5B27FD7B-904B-46DC-AAF0-EAF7CDB1E149}" dt="2023-04-12T21:39:12.962" v="1690" actId="47"/>
        <pc:sldMkLst>
          <pc:docMk/>
          <pc:sldMk cId="1297790351" sldId="2076136283"/>
        </pc:sldMkLst>
        <pc:spChg chg="mod ord">
          <ac:chgData name="Shepherd, Jay" userId="df5e62e7-901c-4a45-ba46-b727b414c81c" providerId="ADAL" clId="{5B27FD7B-904B-46DC-AAF0-EAF7CDB1E149}" dt="2023-04-12T21:38:35.199" v="1627" actId="700"/>
          <ac:spMkLst>
            <pc:docMk/>
            <pc:sldMk cId="1297790351" sldId="2076136283"/>
            <ac:spMk id="2" creationId="{00000000-0000-0000-0000-000000000000}"/>
          </ac:spMkLst>
        </pc:spChg>
        <pc:spChg chg="add del mod ord">
          <ac:chgData name="Shepherd, Jay" userId="df5e62e7-901c-4a45-ba46-b727b414c81c" providerId="ADAL" clId="{5B27FD7B-904B-46DC-AAF0-EAF7CDB1E149}" dt="2023-04-12T21:38:35.199" v="1627" actId="700"/>
          <ac:spMkLst>
            <pc:docMk/>
            <pc:sldMk cId="1297790351" sldId="2076136283"/>
            <ac:spMk id="3" creationId="{15F1DC04-7CD0-4C6E-7FAF-D2266BEE28F6}"/>
          </ac:spMkLst>
        </pc:spChg>
        <pc:spChg chg="mod ord">
          <ac:chgData name="Shepherd, Jay" userId="df5e62e7-901c-4a45-ba46-b727b414c81c" providerId="ADAL" clId="{5B27FD7B-904B-46DC-AAF0-EAF7CDB1E149}" dt="2023-04-12T21:38:35.199" v="1627" actId="700"/>
          <ac:spMkLst>
            <pc:docMk/>
            <pc:sldMk cId="1297790351" sldId="2076136283"/>
            <ac:spMk id="4" creationId="{00000000-0000-0000-0000-000000000000}"/>
          </ac:spMkLst>
        </pc:spChg>
        <pc:spChg chg="mod ord">
          <ac:chgData name="Shepherd, Jay" userId="df5e62e7-901c-4a45-ba46-b727b414c81c" providerId="ADAL" clId="{5B27FD7B-904B-46DC-AAF0-EAF7CDB1E149}" dt="2023-04-12T21:38:35.199" v="1627" actId="700"/>
          <ac:spMkLst>
            <pc:docMk/>
            <pc:sldMk cId="1297790351" sldId="2076136283"/>
            <ac:spMk id="27" creationId="{E0BE10D2-7D7E-42F6-B37B-C146A6C94EB6}"/>
          </ac:spMkLst>
        </pc:spChg>
        <pc:picChg chg="del">
          <ac:chgData name="Shepherd, Jay" userId="df5e62e7-901c-4a45-ba46-b727b414c81c" providerId="ADAL" clId="{5B27FD7B-904B-46DC-AAF0-EAF7CDB1E149}" dt="2023-04-12T21:38:42.841" v="1630" actId="21"/>
          <ac:picMkLst>
            <pc:docMk/>
            <pc:sldMk cId="1297790351" sldId="2076136283"/>
            <ac:picMk id="9" creationId="{A0747005-E51E-4856-8033-7132C66141B4}"/>
          </ac:picMkLst>
        </pc:picChg>
      </pc:sldChg>
      <pc:sldChg chg="addSp delSp modSp add del mod">
        <pc:chgData name="Shepherd, Jay" userId="df5e62e7-901c-4a45-ba46-b727b414c81c" providerId="ADAL" clId="{5B27FD7B-904B-46DC-AAF0-EAF7CDB1E149}" dt="2023-04-12T21:42:12.348" v="1717" actId="47"/>
        <pc:sldMkLst>
          <pc:docMk/>
          <pc:sldMk cId="3838501669" sldId="2076136284"/>
        </pc:sldMkLst>
        <pc:spChg chg="mod">
          <ac:chgData name="Shepherd, Jay" userId="df5e62e7-901c-4a45-ba46-b727b414c81c" providerId="ADAL" clId="{5B27FD7B-904B-46DC-AAF0-EAF7CDB1E149}" dt="2023-04-12T21:19:09.598" v="1503" actId="20577"/>
          <ac:spMkLst>
            <pc:docMk/>
            <pc:sldMk cId="3838501669" sldId="2076136284"/>
            <ac:spMk id="2" creationId="{6BFC9D31-778E-42BC-BFB6-AB82101A5EE6}"/>
          </ac:spMkLst>
        </pc:spChg>
        <pc:spChg chg="add mod">
          <ac:chgData name="Shepherd, Jay" userId="df5e62e7-901c-4a45-ba46-b727b414c81c" providerId="ADAL" clId="{5B27FD7B-904B-46DC-AAF0-EAF7CDB1E149}" dt="2023-04-12T21:42:08.321" v="1715" actId="21"/>
          <ac:spMkLst>
            <pc:docMk/>
            <pc:sldMk cId="3838501669" sldId="2076136284"/>
            <ac:spMk id="6" creationId="{1C45ABCD-40EF-757F-33BE-6920ED80D841}"/>
          </ac:spMkLst>
        </pc:spChg>
        <pc:graphicFrameChg chg="del modGraphic">
          <ac:chgData name="Shepherd, Jay" userId="df5e62e7-901c-4a45-ba46-b727b414c81c" providerId="ADAL" clId="{5B27FD7B-904B-46DC-AAF0-EAF7CDB1E149}" dt="2023-04-12T21:42:08.321" v="1715" actId="21"/>
          <ac:graphicFrameMkLst>
            <pc:docMk/>
            <pc:sldMk cId="3838501669" sldId="2076136284"/>
            <ac:graphicFrameMk id="5" creationId="{7233D5B3-EC03-4045-972C-F360798319BD}"/>
          </ac:graphicFrameMkLst>
        </pc:graphicFrameChg>
      </pc:sldChg>
      <pc:sldChg chg="addSp delSp modSp add del mod">
        <pc:chgData name="Shepherd, Jay" userId="df5e62e7-901c-4a45-ba46-b727b414c81c" providerId="ADAL" clId="{5B27FD7B-904B-46DC-AAF0-EAF7CDB1E149}" dt="2023-04-12T21:42:39.405" v="1723" actId="47"/>
        <pc:sldMkLst>
          <pc:docMk/>
          <pc:sldMk cId="917617137" sldId="2076136285"/>
        </pc:sldMkLst>
        <pc:spChg chg="mod">
          <ac:chgData name="Shepherd, Jay" userId="df5e62e7-901c-4a45-ba46-b727b414c81c" providerId="ADAL" clId="{5B27FD7B-904B-46DC-AAF0-EAF7CDB1E149}" dt="2023-04-12T21:42:30.693" v="1719" actId="21"/>
          <ac:spMkLst>
            <pc:docMk/>
            <pc:sldMk cId="917617137" sldId="2076136285"/>
            <ac:spMk id="2" creationId="{6BFC9D31-778E-42BC-BFB6-AB82101A5EE6}"/>
          </ac:spMkLst>
        </pc:spChg>
        <pc:spChg chg="add mod">
          <ac:chgData name="Shepherd, Jay" userId="df5e62e7-901c-4a45-ba46-b727b414c81c" providerId="ADAL" clId="{5B27FD7B-904B-46DC-AAF0-EAF7CDB1E149}" dt="2023-04-12T21:42:35.646" v="1721" actId="21"/>
          <ac:spMkLst>
            <pc:docMk/>
            <pc:sldMk cId="917617137" sldId="2076136285"/>
            <ac:spMk id="6" creationId="{974DC19B-6D26-4966-F3D5-15E531D58C82}"/>
          </ac:spMkLst>
        </pc:spChg>
        <pc:graphicFrameChg chg="del mod">
          <ac:chgData name="Shepherd, Jay" userId="df5e62e7-901c-4a45-ba46-b727b414c81c" providerId="ADAL" clId="{5B27FD7B-904B-46DC-AAF0-EAF7CDB1E149}" dt="2023-04-12T21:42:35.646" v="1721" actId="21"/>
          <ac:graphicFrameMkLst>
            <pc:docMk/>
            <pc:sldMk cId="917617137" sldId="2076136285"/>
            <ac:graphicFrameMk id="5" creationId="{7233D5B3-EC03-4045-972C-F360798319BD}"/>
          </ac:graphicFrameMkLst>
        </pc:graphicFrameChg>
      </pc:sldChg>
      <pc:sldChg chg="addSp delSp modSp new mod modClrScheme chgLayout">
        <pc:chgData name="Shepherd, Jay" userId="df5e62e7-901c-4a45-ba46-b727b414c81c" providerId="ADAL" clId="{5B27FD7B-904B-46DC-AAF0-EAF7CDB1E149}" dt="2023-04-12T21:45:02.539" v="1954" actId="962"/>
        <pc:sldMkLst>
          <pc:docMk/>
          <pc:sldMk cId="4156980817" sldId="2076136286"/>
        </pc:sldMkLst>
        <pc:spChg chg="del mod ord">
          <ac:chgData name="Shepherd, Jay" userId="df5e62e7-901c-4a45-ba46-b727b414c81c" providerId="ADAL" clId="{5B27FD7B-904B-46DC-AAF0-EAF7CDB1E149}" dt="2023-04-12T20:51:37.667" v="1172" actId="700"/>
          <ac:spMkLst>
            <pc:docMk/>
            <pc:sldMk cId="4156980817" sldId="2076136286"/>
            <ac:spMk id="2" creationId="{74A7E818-2EBB-4431-77AD-17F6ABE20D2E}"/>
          </ac:spMkLst>
        </pc:spChg>
        <pc:spChg chg="mod ord">
          <ac:chgData name="Shepherd, Jay" userId="df5e62e7-901c-4a45-ba46-b727b414c81c" providerId="ADAL" clId="{5B27FD7B-904B-46DC-AAF0-EAF7CDB1E149}" dt="2023-04-12T21:17:11.151" v="1489" actId="13244"/>
          <ac:spMkLst>
            <pc:docMk/>
            <pc:sldMk cId="4156980817" sldId="2076136286"/>
            <ac:spMk id="3" creationId="{B9C26CC2-3067-3912-698A-C2AAF4F9A81A}"/>
          </ac:spMkLst>
        </pc:spChg>
        <pc:spChg chg="mod ord">
          <ac:chgData name="Shepherd, Jay" userId="df5e62e7-901c-4a45-ba46-b727b414c81c" providerId="ADAL" clId="{5B27FD7B-904B-46DC-AAF0-EAF7CDB1E149}" dt="2023-04-12T21:17:18.367" v="1490" actId="13244"/>
          <ac:spMkLst>
            <pc:docMk/>
            <pc:sldMk cId="4156980817" sldId="2076136286"/>
            <ac:spMk id="4" creationId="{9785F6D5-AB1E-3E45-7938-4B07F58280A5}"/>
          </ac:spMkLst>
        </pc:spChg>
        <pc:spChg chg="del mod ord">
          <ac:chgData name="Shepherd, Jay" userId="df5e62e7-901c-4a45-ba46-b727b414c81c" providerId="ADAL" clId="{5B27FD7B-904B-46DC-AAF0-EAF7CDB1E149}" dt="2023-04-12T20:51:37.667" v="1172" actId="700"/>
          <ac:spMkLst>
            <pc:docMk/>
            <pc:sldMk cId="4156980817" sldId="2076136286"/>
            <ac:spMk id="5" creationId="{5F5EF7DC-029B-C46B-0B91-1E88162E675F}"/>
          </ac:spMkLst>
        </pc:spChg>
        <pc:spChg chg="add del mod">
          <ac:chgData name="Shepherd, Jay" userId="df5e62e7-901c-4a45-ba46-b727b414c81c" providerId="ADAL" clId="{5B27FD7B-904B-46DC-AAF0-EAF7CDB1E149}" dt="2023-04-12T21:44:00.527" v="1732" actId="478"/>
          <ac:spMkLst>
            <pc:docMk/>
            <pc:sldMk cId="4156980817" sldId="2076136286"/>
            <ac:spMk id="5" creationId="{C198BFF3-A6E2-ECE4-3F93-DE59DDD41F93}"/>
          </ac:spMkLst>
        </pc:spChg>
        <pc:spChg chg="del mod ord">
          <ac:chgData name="Shepherd, Jay" userId="df5e62e7-901c-4a45-ba46-b727b414c81c" providerId="ADAL" clId="{5B27FD7B-904B-46DC-AAF0-EAF7CDB1E149}" dt="2023-04-12T20:51:37.667" v="1172" actId="700"/>
          <ac:spMkLst>
            <pc:docMk/>
            <pc:sldMk cId="4156980817" sldId="2076136286"/>
            <ac:spMk id="6" creationId="{10C3F793-ACB4-D3BB-E42F-521EAC4050C7}"/>
          </ac:spMkLst>
        </pc:spChg>
        <pc:spChg chg="del mod ord">
          <ac:chgData name="Shepherd, Jay" userId="df5e62e7-901c-4a45-ba46-b727b414c81c" providerId="ADAL" clId="{5B27FD7B-904B-46DC-AAF0-EAF7CDB1E149}" dt="2023-04-12T20:51:37.667" v="1172" actId="700"/>
          <ac:spMkLst>
            <pc:docMk/>
            <pc:sldMk cId="4156980817" sldId="2076136286"/>
            <ac:spMk id="7" creationId="{1432BFC9-C21D-C818-90B1-A75F024F1E78}"/>
          </ac:spMkLst>
        </pc:spChg>
        <pc:spChg chg="del mod ord">
          <ac:chgData name="Shepherd, Jay" userId="df5e62e7-901c-4a45-ba46-b727b414c81c" providerId="ADAL" clId="{5B27FD7B-904B-46DC-AAF0-EAF7CDB1E149}" dt="2023-04-12T20:51:37.667" v="1172" actId="700"/>
          <ac:spMkLst>
            <pc:docMk/>
            <pc:sldMk cId="4156980817" sldId="2076136286"/>
            <ac:spMk id="8" creationId="{48206C93-93A3-8C95-9840-4CDF464F0F8D}"/>
          </ac:spMkLst>
        </pc:spChg>
        <pc:spChg chg="del mod ord">
          <ac:chgData name="Shepherd, Jay" userId="df5e62e7-901c-4a45-ba46-b727b414c81c" providerId="ADAL" clId="{5B27FD7B-904B-46DC-AAF0-EAF7CDB1E149}" dt="2023-04-12T20:51:37.667" v="1172" actId="700"/>
          <ac:spMkLst>
            <pc:docMk/>
            <pc:sldMk cId="4156980817" sldId="2076136286"/>
            <ac:spMk id="9" creationId="{9FD9BD5D-7162-94AC-4F19-A246E532F896}"/>
          </ac:spMkLst>
        </pc:spChg>
        <pc:spChg chg="add mod ord">
          <ac:chgData name="Shepherd, Jay" userId="df5e62e7-901c-4a45-ba46-b727b414c81c" providerId="ADAL" clId="{5B27FD7B-904B-46DC-AAF0-EAF7CDB1E149}" dt="2023-04-12T21:17:09.552" v="1488" actId="13244"/>
          <ac:spMkLst>
            <pc:docMk/>
            <pc:sldMk cId="4156980817" sldId="2076136286"/>
            <ac:spMk id="10" creationId="{9E7D799B-E22C-6FEA-E283-254F9FDB9636}"/>
          </ac:spMkLst>
        </pc:spChg>
        <pc:spChg chg="add del mod ord">
          <ac:chgData name="Shepherd, Jay" userId="df5e62e7-901c-4a45-ba46-b727b414c81c" providerId="ADAL" clId="{5B27FD7B-904B-46DC-AAF0-EAF7CDB1E149}" dt="2023-04-12T20:53:37.622" v="1215" actId="931"/>
          <ac:spMkLst>
            <pc:docMk/>
            <pc:sldMk cId="4156980817" sldId="2076136286"/>
            <ac:spMk id="11" creationId="{117BAA61-E61A-48FC-A99D-70583458B41D}"/>
          </ac:spMkLst>
        </pc:spChg>
        <pc:spChg chg="add del mod ord">
          <ac:chgData name="Shepherd, Jay" userId="df5e62e7-901c-4a45-ba46-b727b414c81c" providerId="ADAL" clId="{5B27FD7B-904B-46DC-AAF0-EAF7CDB1E149}" dt="2023-04-12T20:52:55.286" v="1205" actId="931"/>
          <ac:spMkLst>
            <pc:docMk/>
            <pc:sldMk cId="4156980817" sldId="2076136286"/>
            <ac:spMk id="12" creationId="{3951A26B-DBFD-3A97-6D36-063968A072AE}"/>
          </ac:spMkLst>
        </pc:spChg>
        <pc:spChg chg="add del mod ord">
          <ac:chgData name="Shepherd, Jay" userId="df5e62e7-901c-4a45-ba46-b727b414c81c" providerId="ADAL" clId="{5B27FD7B-904B-46DC-AAF0-EAF7CDB1E149}" dt="2023-04-12T20:53:41.918" v="1216" actId="931"/>
          <ac:spMkLst>
            <pc:docMk/>
            <pc:sldMk cId="4156980817" sldId="2076136286"/>
            <ac:spMk id="13" creationId="{FE3021A3-AD61-79AE-C71F-C7D7B368A730}"/>
          </ac:spMkLst>
        </pc:spChg>
        <pc:spChg chg="add del mod ord">
          <ac:chgData name="Shepherd, Jay" userId="df5e62e7-901c-4a45-ba46-b727b414c81c" providerId="ADAL" clId="{5B27FD7B-904B-46DC-AAF0-EAF7CDB1E149}" dt="2023-04-12T20:54:10.250" v="1221" actId="931"/>
          <ac:spMkLst>
            <pc:docMk/>
            <pc:sldMk cId="4156980817" sldId="2076136286"/>
            <ac:spMk id="14" creationId="{E2087405-27F4-72BB-C21F-C1319F70467E}"/>
          </ac:spMkLst>
        </pc:spChg>
        <pc:spChg chg="add del mod ord">
          <ac:chgData name="Shepherd, Jay" userId="df5e62e7-901c-4a45-ba46-b727b414c81c" providerId="ADAL" clId="{5B27FD7B-904B-46DC-AAF0-EAF7CDB1E149}" dt="2023-04-12T20:54:59.177" v="1225" actId="931"/>
          <ac:spMkLst>
            <pc:docMk/>
            <pc:sldMk cId="4156980817" sldId="2076136286"/>
            <ac:spMk id="15" creationId="{D49A9C8E-67F0-EBA0-61F9-E8B03C654B55}"/>
          </ac:spMkLst>
        </pc:spChg>
        <pc:spChg chg="add del mod ord">
          <ac:chgData name="Shepherd, Jay" userId="df5e62e7-901c-4a45-ba46-b727b414c81c" providerId="ADAL" clId="{5B27FD7B-904B-46DC-AAF0-EAF7CDB1E149}" dt="2023-04-12T20:55:51.928" v="1228"/>
          <ac:spMkLst>
            <pc:docMk/>
            <pc:sldMk cId="4156980817" sldId="2076136286"/>
            <ac:spMk id="16" creationId="{E23F0E73-BE43-B206-DB2D-DC0EC9DFE413}"/>
          </ac:spMkLst>
        </pc:spChg>
        <pc:spChg chg="add del mod">
          <ac:chgData name="Shepherd, Jay" userId="df5e62e7-901c-4a45-ba46-b727b414c81c" providerId="ADAL" clId="{5B27FD7B-904B-46DC-AAF0-EAF7CDB1E149}" dt="2023-04-12T20:53:21.477" v="1209" actId="21"/>
          <ac:spMkLst>
            <pc:docMk/>
            <pc:sldMk cId="4156980817" sldId="2076136286"/>
            <ac:spMk id="24" creationId="{54BFCC33-49C9-A5AA-AB81-B9C942A75683}"/>
          </ac:spMkLst>
        </pc:spChg>
        <pc:spChg chg="add del mod ord">
          <ac:chgData name="Shepherd, Jay" userId="df5e62e7-901c-4a45-ba46-b727b414c81c" providerId="ADAL" clId="{5B27FD7B-904B-46DC-AAF0-EAF7CDB1E149}" dt="2023-04-12T21:26:32.570" v="1549" actId="113"/>
          <ac:spMkLst>
            <pc:docMk/>
            <pc:sldMk cId="4156980817" sldId="2076136286"/>
            <ac:spMk id="36" creationId="{297AE91A-841A-3944-AD56-0A7E9A404009}"/>
          </ac:spMkLst>
        </pc:spChg>
        <pc:spChg chg="add del mod">
          <ac:chgData name="Shepherd, Jay" userId="df5e62e7-901c-4a45-ba46-b727b414c81c" providerId="ADAL" clId="{5B27FD7B-904B-46DC-AAF0-EAF7CDB1E149}" dt="2023-04-12T20:56:42.393" v="1240" actId="931"/>
          <ac:spMkLst>
            <pc:docMk/>
            <pc:sldMk cId="4156980817" sldId="2076136286"/>
            <ac:spMk id="38" creationId="{7CC62B16-2315-71A8-7FD6-A08D35EE3092}"/>
          </ac:spMkLst>
        </pc:spChg>
        <pc:spChg chg="add del mod">
          <ac:chgData name="Shepherd, Jay" userId="df5e62e7-901c-4a45-ba46-b727b414c81c" providerId="ADAL" clId="{5B27FD7B-904B-46DC-AAF0-EAF7CDB1E149}" dt="2023-04-12T21:03:29.850" v="1346" actId="21"/>
          <ac:spMkLst>
            <pc:docMk/>
            <pc:sldMk cId="4156980817" sldId="2076136286"/>
            <ac:spMk id="43" creationId="{88D54191-9EB7-E56F-D4DE-91E67A54A013}"/>
          </ac:spMkLst>
        </pc:spChg>
        <pc:spChg chg="add mod ord">
          <ac:chgData name="Shepherd, Jay" userId="df5e62e7-901c-4a45-ba46-b727b414c81c" providerId="ADAL" clId="{5B27FD7B-904B-46DC-AAF0-EAF7CDB1E149}" dt="2023-04-12T21:19:35.769" v="1505" actId="962"/>
          <ac:spMkLst>
            <pc:docMk/>
            <pc:sldMk cId="4156980817" sldId="2076136286"/>
            <ac:spMk id="44" creationId="{B23D232F-1CF8-A51D-EF6A-46758AADE85B}"/>
          </ac:spMkLst>
        </pc:spChg>
        <pc:spChg chg="add mod ord">
          <ac:chgData name="Shepherd, Jay" userId="df5e62e7-901c-4a45-ba46-b727b414c81c" providerId="ADAL" clId="{5B27FD7B-904B-46DC-AAF0-EAF7CDB1E149}" dt="2023-04-12T21:26:10.464" v="1544" actId="2085"/>
          <ac:spMkLst>
            <pc:docMk/>
            <pc:sldMk cId="4156980817" sldId="2076136286"/>
            <ac:spMk id="45" creationId="{B9D8E425-F46A-5E28-F8DB-022E5E6430AC}"/>
          </ac:spMkLst>
        </pc:spChg>
        <pc:picChg chg="add del mod">
          <ac:chgData name="Shepherd, Jay" userId="df5e62e7-901c-4a45-ba46-b727b414c81c" providerId="ADAL" clId="{5B27FD7B-904B-46DC-AAF0-EAF7CDB1E149}" dt="2023-04-12T20:52:37.147" v="1201" actId="931"/>
          <ac:picMkLst>
            <pc:docMk/>
            <pc:sldMk cId="4156980817" sldId="2076136286"/>
            <ac:picMk id="18" creationId="{41D4E146-8295-7218-506A-9179FED94ADB}"/>
          </ac:picMkLst>
        </pc:picChg>
        <pc:picChg chg="add del mod">
          <ac:chgData name="Shepherd, Jay" userId="df5e62e7-901c-4a45-ba46-b727b414c81c" providerId="ADAL" clId="{5B27FD7B-904B-46DC-AAF0-EAF7CDB1E149}" dt="2023-04-12T20:53:27.178" v="1214" actId="931"/>
          <ac:picMkLst>
            <pc:docMk/>
            <pc:sldMk cId="4156980817" sldId="2076136286"/>
            <ac:picMk id="20" creationId="{3C722D08-C1EC-C972-1A87-2DF51F2F5860}"/>
          </ac:picMkLst>
        </pc:picChg>
        <pc:picChg chg="add del mod ord modCrop">
          <ac:chgData name="Shepherd, Jay" userId="df5e62e7-901c-4a45-ba46-b727b414c81c" providerId="ADAL" clId="{5B27FD7B-904B-46DC-AAF0-EAF7CDB1E149}" dt="2023-04-12T21:44:04.071" v="1770" actId="962"/>
          <ac:picMkLst>
            <pc:docMk/>
            <pc:sldMk cId="4156980817" sldId="2076136286"/>
            <ac:picMk id="22" creationId="{46AB2F31-705B-63AE-A946-E5D10519DFF6}"/>
          </ac:picMkLst>
        </pc:picChg>
        <pc:picChg chg="add del mod ord">
          <ac:chgData name="Shepherd, Jay" userId="df5e62e7-901c-4a45-ba46-b727b414c81c" providerId="ADAL" clId="{5B27FD7B-904B-46DC-AAF0-EAF7CDB1E149}" dt="2023-04-12T20:56:36.767" v="1239" actId="478"/>
          <ac:picMkLst>
            <pc:docMk/>
            <pc:sldMk cId="4156980817" sldId="2076136286"/>
            <ac:picMk id="26" creationId="{4BA39208-3CC3-A2C7-5BD6-54E6EE96D8D7}"/>
          </ac:picMkLst>
        </pc:picChg>
        <pc:picChg chg="add mod ord">
          <ac:chgData name="Shepherd, Jay" userId="df5e62e7-901c-4a45-ba46-b727b414c81c" providerId="ADAL" clId="{5B27FD7B-904B-46DC-AAF0-EAF7CDB1E149}" dt="2023-04-12T21:44:38.513" v="1832" actId="962"/>
          <ac:picMkLst>
            <pc:docMk/>
            <pc:sldMk cId="4156980817" sldId="2076136286"/>
            <ac:picMk id="28" creationId="{C07D638F-426A-8310-83DE-8C2948FD75AF}"/>
          </ac:picMkLst>
        </pc:picChg>
        <pc:picChg chg="add del mod">
          <ac:chgData name="Shepherd, Jay" userId="df5e62e7-901c-4a45-ba46-b727b414c81c" providerId="ADAL" clId="{5B27FD7B-904B-46DC-AAF0-EAF7CDB1E149}" dt="2023-04-12T20:55:56.711" v="1229" actId="478"/>
          <ac:picMkLst>
            <pc:docMk/>
            <pc:sldMk cId="4156980817" sldId="2076136286"/>
            <ac:picMk id="30" creationId="{79E0D5DD-5E68-CB82-E9A6-20948C491D30}"/>
          </ac:picMkLst>
        </pc:picChg>
        <pc:picChg chg="add mod ord">
          <ac:chgData name="Shepherd, Jay" userId="df5e62e7-901c-4a45-ba46-b727b414c81c" providerId="ADAL" clId="{5B27FD7B-904B-46DC-AAF0-EAF7CDB1E149}" dt="2023-04-12T21:44:47.566" v="1890" actId="962"/>
          <ac:picMkLst>
            <pc:docMk/>
            <pc:sldMk cId="4156980817" sldId="2076136286"/>
            <ac:picMk id="32" creationId="{054E667D-5060-1FB0-8336-0F799754A41C}"/>
          </ac:picMkLst>
        </pc:picChg>
        <pc:picChg chg="add mod ord">
          <ac:chgData name="Shepherd, Jay" userId="df5e62e7-901c-4a45-ba46-b727b414c81c" providerId="ADAL" clId="{5B27FD7B-904B-46DC-AAF0-EAF7CDB1E149}" dt="2023-04-12T21:44:56.892" v="1916" actId="962"/>
          <ac:picMkLst>
            <pc:docMk/>
            <pc:sldMk cId="4156980817" sldId="2076136286"/>
            <ac:picMk id="34" creationId="{222B7F38-4018-35B6-D454-BD6BB520FBCE}"/>
          </ac:picMkLst>
        </pc:picChg>
        <pc:picChg chg="add mod ord">
          <ac:chgData name="Shepherd, Jay" userId="df5e62e7-901c-4a45-ba46-b727b414c81c" providerId="ADAL" clId="{5B27FD7B-904B-46DC-AAF0-EAF7CDB1E149}" dt="2023-04-12T21:45:02.539" v="1954" actId="962"/>
          <ac:picMkLst>
            <pc:docMk/>
            <pc:sldMk cId="4156980817" sldId="2076136286"/>
            <ac:picMk id="40" creationId="{2EE4AF38-1F08-155D-77CB-C41EC7213A8A}"/>
          </ac:picMkLst>
        </pc:picChg>
        <pc:picChg chg="add mod ord">
          <ac:chgData name="Shepherd, Jay" userId="df5e62e7-901c-4a45-ba46-b727b414c81c" providerId="ADAL" clId="{5B27FD7B-904B-46DC-AAF0-EAF7CDB1E149}" dt="2023-04-12T21:44:22.977" v="1788" actId="962"/>
          <ac:picMkLst>
            <pc:docMk/>
            <pc:sldMk cId="4156980817" sldId="2076136286"/>
            <ac:picMk id="42" creationId="{3556EBEE-5065-966B-17B1-6DE559F0CFE3}"/>
          </ac:picMkLst>
        </pc:picChg>
      </pc:sldChg>
      <pc:sldChg chg="modSp new mod">
        <pc:chgData name="Shepherd, Jay" userId="df5e62e7-901c-4a45-ba46-b727b414c81c" providerId="ADAL" clId="{5B27FD7B-904B-46DC-AAF0-EAF7CDB1E149}" dt="2023-04-12T21:53:06.029" v="2108" actId="6549"/>
        <pc:sldMkLst>
          <pc:docMk/>
          <pc:sldMk cId="389232004" sldId="2076136287"/>
        </pc:sldMkLst>
        <pc:spChg chg="mod">
          <ac:chgData name="Shepherd, Jay" userId="df5e62e7-901c-4a45-ba46-b727b414c81c" providerId="ADAL" clId="{5B27FD7B-904B-46DC-AAF0-EAF7CDB1E149}" dt="2023-04-12T21:35:45.266" v="1618"/>
          <ac:spMkLst>
            <pc:docMk/>
            <pc:sldMk cId="389232004" sldId="2076136287"/>
            <ac:spMk id="2" creationId="{705EAD33-3EA3-39FC-5965-9613887232AD}"/>
          </ac:spMkLst>
        </pc:spChg>
        <pc:spChg chg="mod">
          <ac:chgData name="Shepherd, Jay" userId="df5e62e7-901c-4a45-ba46-b727b414c81c" providerId="ADAL" clId="{5B27FD7B-904B-46DC-AAF0-EAF7CDB1E149}" dt="2023-04-12T21:53:06.029" v="2108" actId="6549"/>
          <ac:spMkLst>
            <pc:docMk/>
            <pc:sldMk cId="389232004" sldId="2076136287"/>
            <ac:spMk id="3" creationId="{35A1AD47-FC07-2DC0-7505-ACFD18C9A1D3}"/>
          </ac:spMkLst>
        </pc:spChg>
        <pc:spChg chg="ord">
          <ac:chgData name="Shepherd, Jay" userId="df5e62e7-901c-4a45-ba46-b727b414c81c" providerId="ADAL" clId="{5B27FD7B-904B-46DC-AAF0-EAF7CDB1E149}" dt="2023-04-12T21:37:43.444" v="1624" actId="13244"/>
          <ac:spMkLst>
            <pc:docMk/>
            <pc:sldMk cId="389232004" sldId="2076136287"/>
            <ac:spMk id="4" creationId="{D191DAEA-0C5F-A1A0-C3D5-05010FC195C5}"/>
          </ac:spMkLst>
        </pc:spChg>
      </pc:sldChg>
      <pc:sldChg chg="addSp delSp modSp new mod ord modNotesTx">
        <pc:chgData name="Shepherd, Jay" userId="df5e62e7-901c-4a45-ba46-b727b414c81c" providerId="ADAL" clId="{5B27FD7B-904B-46DC-AAF0-EAF7CDB1E149}" dt="2023-04-12T21:40:24.976" v="1707" actId="962"/>
        <pc:sldMkLst>
          <pc:docMk/>
          <pc:sldMk cId="3495969689" sldId="2076136288"/>
        </pc:sldMkLst>
        <pc:spChg chg="mod">
          <ac:chgData name="Shepherd, Jay" userId="df5e62e7-901c-4a45-ba46-b727b414c81c" providerId="ADAL" clId="{5B27FD7B-904B-46DC-AAF0-EAF7CDB1E149}" dt="2023-04-12T21:38:56.511" v="1685" actId="20577"/>
          <ac:spMkLst>
            <pc:docMk/>
            <pc:sldMk cId="3495969689" sldId="2076136288"/>
            <ac:spMk id="2" creationId="{B2F71694-AB74-B8EA-9F57-645727E92EE6}"/>
          </ac:spMkLst>
        </pc:spChg>
        <pc:spChg chg="del">
          <ac:chgData name="Shepherd, Jay" userId="df5e62e7-901c-4a45-ba46-b727b414c81c" providerId="ADAL" clId="{5B27FD7B-904B-46DC-AAF0-EAF7CDB1E149}" dt="2023-04-12T21:38:46.938" v="1631"/>
          <ac:spMkLst>
            <pc:docMk/>
            <pc:sldMk cId="3495969689" sldId="2076136288"/>
            <ac:spMk id="3" creationId="{F134B64E-C937-FAA6-2EAC-9810C0300EF1}"/>
          </ac:spMkLst>
        </pc:spChg>
        <pc:spChg chg="mod">
          <ac:chgData name="Shepherd, Jay" userId="df5e62e7-901c-4a45-ba46-b727b414c81c" providerId="ADAL" clId="{5B27FD7B-904B-46DC-AAF0-EAF7CDB1E149}" dt="2023-04-12T21:39:38.622" v="1695" actId="14100"/>
          <ac:spMkLst>
            <pc:docMk/>
            <pc:sldMk cId="3495969689" sldId="2076136288"/>
            <ac:spMk id="4" creationId="{37CB2FBA-5D06-6012-4F15-371C3F0D2EC1}"/>
          </ac:spMkLst>
        </pc:spChg>
        <pc:picChg chg="add mod modCrop">
          <ac:chgData name="Shepherd, Jay" userId="df5e62e7-901c-4a45-ba46-b727b414c81c" providerId="ADAL" clId="{5B27FD7B-904B-46DC-AAF0-EAF7CDB1E149}" dt="2023-04-12T21:40:24.976" v="1707" actId="962"/>
          <ac:picMkLst>
            <pc:docMk/>
            <pc:sldMk cId="3495969689" sldId="2076136288"/>
            <ac:picMk id="7" creationId="{0102B0F2-1907-8ECF-29F1-7A78EF304DBF}"/>
          </ac:picMkLst>
        </pc:picChg>
      </pc:sldChg>
      <pc:sldChg chg="addSp delSp modSp new mod">
        <pc:chgData name="Shepherd, Jay" userId="df5e62e7-901c-4a45-ba46-b727b414c81c" providerId="ADAL" clId="{5B27FD7B-904B-46DC-AAF0-EAF7CDB1E149}" dt="2023-04-12T21:43:24.059" v="1725" actId="13244"/>
        <pc:sldMkLst>
          <pc:docMk/>
          <pc:sldMk cId="3579108062" sldId="2076136289"/>
        </pc:sldMkLst>
        <pc:spChg chg="mod">
          <ac:chgData name="Shepherd, Jay" userId="df5e62e7-901c-4a45-ba46-b727b414c81c" providerId="ADAL" clId="{5B27FD7B-904B-46DC-AAF0-EAF7CDB1E149}" dt="2023-04-12T21:40:59.201" v="1711"/>
          <ac:spMkLst>
            <pc:docMk/>
            <pc:sldMk cId="3579108062" sldId="2076136289"/>
            <ac:spMk id="2" creationId="{3E7C49F9-AC14-852A-C203-729E9AB389C1}"/>
          </ac:spMkLst>
        </pc:spChg>
        <pc:spChg chg="del">
          <ac:chgData name="Shepherd, Jay" userId="df5e62e7-901c-4a45-ba46-b727b414c81c" providerId="ADAL" clId="{5B27FD7B-904B-46DC-AAF0-EAF7CDB1E149}" dt="2023-04-12T21:40:54.784" v="1710"/>
          <ac:spMkLst>
            <pc:docMk/>
            <pc:sldMk cId="3579108062" sldId="2076136289"/>
            <ac:spMk id="3" creationId="{E703AF98-3E38-9E1C-F6D6-7218A85EDBF8}"/>
          </ac:spMkLst>
        </pc:spChg>
        <pc:spChg chg="ord">
          <ac:chgData name="Shepherd, Jay" userId="df5e62e7-901c-4a45-ba46-b727b414c81c" providerId="ADAL" clId="{5B27FD7B-904B-46DC-AAF0-EAF7CDB1E149}" dt="2023-04-12T21:43:23.101" v="1724" actId="13244"/>
          <ac:spMkLst>
            <pc:docMk/>
            <pc:sldMk cId="3579108062" sldId="2076136289"/>
            <ac:spMk id="4" creationId="{5C120A2C-FB59-0029-A401-CCC411262F5F}"/>
          </ac:spMkLst>
        </pc:spChg>
        <pc:spChg chg="ord">
          <ac:chgData name="Shepherd, Jay" userId="df5e62e7-901c-4a45-ba46-b727b414c81c" providerId="ADAL" clId="{5B27FD7B-904B-46DC-AAF0-EAF7CDB1E149}" dt="2023-04-12T21:43:24.059" v="1725" actId="13244"/>
          <ac:spMkLst>
            <pc:docMk/>
            <pc:sldMk cId="3579108062" sldId="2076136289"/>
            <ac:spMk id="5" creationId="{06D22F3B-A2AB-EB44-E8DC-7DA97F51C500}"/>
          </ac:spMkLst>
        </pc:spChg>
        <pc:graphicFrameChg chg="add mod">
          <ac:chgData name="Shepherd, Jay" userId="df5e62e7-901c-4a45-ba46-b727b414c81c" providerId="ADAL" clId="{5B27FD7B-904B-46DC-AAF0-EAF7CDB1E149}" dt="2023-04-12T21:40:54.784" v="1710"/>
          <ac:graphicFrameMkLst>
            <pc:docMk/>
            <pc:sldMk cId="3579108062" sldId="2076136289"/>
            <ac:graphicFrameMk id="6" creationId="{0BD264C6-7869-89E0-0845-A8A3DD59BEDA}"/>
          </ac:graphicFrameMkLst>
        </pc:graphicFrameChg>
      </pc:sldChg>
      <pc:sldChg chg="addSp delSp modSp new mod">
        <pc:chgData name="Shepherd, Jay" userId="df5e62e7-901c-4a45-ba46-b727b414c81c" providerId="ADAL" clId="{5B27FD7B-904B-46DC-AAF0-EAF7CDB1E149}" dt="2023-04-12T21:43:35.684" v="1728" actId="13244"/>
        <pc:sldMkLst>
          <pc:docMk/>
          <pc:sldMk cId="1929890238" sldId="2076136290"/>
        </pc:sldMkLst>
        <pc:spChg chg="mod">
          <ac:chgData name="Shepherd, Jay" userId="df5e62e7-901c-4a45-ba46-b727b414c81c" providerId="ADAL" clId="{5B27FD7B-904B-46DC-AAF0-EAF7CDB1E149}" dt="2023-04-12T21:42:05.492" v="1714"/>
          <ac:spMkLst>
            <pc:docMk/>
            <pc:sldMk cId="1929890238" sldId="2076136290"/>
            <ac:spMk id="2" creationId="{9D40B489-CD96-6836-6649-50127E9958A0}"/>
          </ac:spMkLst>
        </pc:spChg>
        <pc:spChg chg="del">
          <ac:chgData name="Shepherd, Jay" userId="df5e62e7-901c-4a45-ba46-b727b414c81c" providerId="ADAL" clId="{5B27FD7B-904B-46DC-AAF0-EAF7CDB1E149}" dt="2023-04-12T21:42:10.475" v="1716"/>
          <ac:spMkLst>
            <pc:docMk/>
            <pc:sldMk cId="1929890238" sldId="2076136290"/>
            <ac:spMk id="3" creationId="{77249AE2-194B-6BFC-65FE-7156C59813AE}"/>
          </ac:spMkLst>
        </pc:spChg>
        <pc:spChg chg="ord">
          <ac:chgData name="Shepherd, Jay" userId="df5e62e7-901c-4a45-ba46-b727b414c81c" providerId="ADAL" clId="{5B27FD7B-904B-46DC-AAF0-EAF7CDB1E149}" dt="2023-04-12T21:43:35.684" v="1728" actId="13244"/>
          <ac:spMkLst>
            <pc:docMk/>
            <pc:sldMk cId="1929890238" sldId="2076136290"/>
            <ac:spMk id="4" creationId="{11BCEC05-7814-C499-4EB2-3E18F86F5AEF}"/>
          </ac:spMkLst>
        </pc:spChg>
        <pc:spChg chg="ord">
          <ac:chgData name="Shepherd, Jay" userId="df5e62e7-901c-4a45-ba46-b727b414c81c" providerId="ADAL" clId="{5B27FD7B-904B-46DC-AAF0-EAF7CDB1E149}" dt="2023-04-12T21:43:33.090" v="1726" actId="13244"/>
          <ac:spMkLst>
            <pc:docMk/>
            <pc:sldMk cId="1929890238" sldId="2076136290"/>
            <ac:spMk id="5" creationId="{53C3A4B6-C2AC-5025-FDBB-CD520AC1D59E}"/>
          </ac:spMkLst>
        </pc:spChg>
        <pc:graphicFrameChg chg="add mod">
          <ac:chgData name="Shepherd, Jay" userId="df5e62e7-901c-4a45-ba46-b727b414c81c" providerId="ADAL" clId="{5B27FD7B-904B-46DC-AAF0-EAF7CDB1E149}" dt="2023-04-12T21:42:10.475" v="1716"/>
          <ac:graphicFrameMkLst>
            <pc:docMk/>
            <pc:sldMk cId="1929890238" sldId="2076136290"/>
            <ac:graphicFrameMk id="6" creationId="{3C404480-2104-7228-1B60-33B501432848}"/>
          </ac:graphicFrameMkLst>
        </pc:graphicFrameChg>
      </pc:sldChg>
      <pc:sldChg chg="addSp delSp modSp new mod">
        <pc:chgData name="Shepherd, Jay" userId="df5e62e7-901c-4a45-ba46-b727b414c81c" providerId="ADAL" clId="{5B27FD7B-904B-46DC-AAF0-EAF7CDB1E149}" dt="2023-04-12T21:43:41.884" v="1730" actId="13244"/>
        <pc:sldMkLst>
          <pc:docMk/>
          <pc:sldMk cId="2938268334" sldId="2076136291"/>
        </pc:sldMkLst>
        <pc:spChg chg="mod">
          <ac:chgData name="Shepherd, Jay" userId="df5e62e7-901c-4a45-ba46-b727b414c81c" providerId="ADAL" clId="{5B27FD7B-904B-46DC-AAF0-EAF7CDB1E149}" dt="2023-04-12T21:42:32.442" v="1720"/>
          <ac:spMkLst>
            <pc:docMk/>
            <pc:sldMk cId="2938268334" sldId="2076136291"/>
            <ac:spMk id="2" creationId="{E0D16923-FB7C-47E5-5B60-B585E00D9891}"/>
          </ac:spMkLst>
        </pc:spChg>
        <pc:spChg chg="del">
          <ac:chgData name="Shepherd, Jay" userId="df5e62e7-901c-4a45-ba46-b727b414c81c" providerId="ADAL" clId="{5B27FD7B-904B-46DC-AAF0-EAF7CDB1E149}" dt="2023-04-12T21:42:37.827" v="1722"/>
          <ac:spMkLst>
            <pc:docMk/>
            <pc:sldMk cId="2938268334" sldId="2076136291"/>
            <ac:spMk id="3" creationId="{14E55A6C-0312-A522-FDF1-F67BA2EE52CB}"/>
          </ac:spMkLst>
        </pc:spChg>
        <pc:spChg chg="ord">
          <ac:chgData name="Shepherd, Jay" userId="df5e62e7-901c-4a45-ba46-b727b414c81c" providerId="ADAL" clId="{5B27FD7B-904B-46DC-AAF0-EAF7CDB1E149}" dt="2023-04-12T21:43:40.206" v="1729" actId="13244"/>
          <ac:spMkLst>
            <pc:docMk/>
            <pc:sldMk cId="2938268334" sldId="2076136291"/>
            <ac:spMk id="4" creationId="{EAE0B65C-EC21-756F-2F06-23EC4541B74F}"/>
          </ac:spMkLst>
        </pc:spChg>
        <pc:spChg chg="ord">
          <ac:chgData name="Shepherd, Jay" userId="df5e62e7-901c-4a45-ba46-b727b414c81c" providerId="ADAL" clId="{5B27FD7B-904B-46DC-AAF0-EAF7CDB1E149}" dt="2023-04-12T21:43:41.884" v="1730" actId="13244"/>
          <ac:spMkLst>
            <pc:docMk/>
            <pc:sldMk cId="2938268334" sldId="2076136291"/>
            <ac:spMk id="5" creationId="{B822A346-CEEB-5BD9-F423-5E78DD5785B0}"/>
          </ac:spMkLst>
        </pc:spChg>
        <pc:graphicFrameChg chg="add mod">
          <ac:chgData name="Shepherd, Jay" userId="df5e62e7-901c-4a45-ba46-b727b414c81c" providerId="ADAL" clId="{5B27FD7B-904B-46DC-AAF0-EAF7CDB1E149}" dt="2023-04-12T21:42:37.827" v="1722"/>
          <ac:graphicFrameMkLst>
            <pc:docMk/>
            <pc:sldMk cId="2938268334" sldId="2076136291"/>
            <ac:graphicFrameMk id="6" creationId="{0E7F73C3-BCE6-ACF4-F047-669A80D75570}"/>
          </ac:graphicFrameMkLst>
        </pc:graphicFrameChg>
      </pc:sldChg>
      <pc:sldChg chg="modSp new mod">
        <pc:chgData name="Shepherd, Jay" userId="df5e62e7-901c-4a45-ba46-b727b414c81c" providerId="ADAL" clId="{5B27FD7B-904B-46DC-AAF0-EAF7CDB1E149}" dt="2023-04-12T21:45:53.091" v="1966" actId="14100"/>
        <pc:sldMkLst>
          <pc:docMk/>
          <pc:sldMk cId="1280024432" sldId="2076136292"/>
        </pc:sldMkLst>
        <pc:spChg chg="mod">
          <ac:chgData name="Shepherd, Jay" userId="df5e62e7-901c-4a45-ba46-b727b414c81c" providerId="ADAL" clId="{5B27FD7B-904B-46DC-AAF0-EAF7CDB1E149}" dt="2023-04-12T21:45:51.033" v="1965" actId="14100"/>
          <ac:spMkLst>
            <pc:docMk/>
            <pc:sldMk cId="1280024432" sldId="2076136292"/>
            <ac:spMk id="2" creationId="{7D8A69C6-5158-3258-1F10-8FA8DC57D014}"/>
          </ac:spMkLst>
        </pc:spChg>
        <pc:spChg chg="mod">
          <ac:chgData name="Shepherd, Jay" userId="df5e62e7-901c-4a45-ba46-b727b414c81c" providerId="ADAL" clId="{5B27FD7B-904B-46DC-AAF0-EAF7CDB1E149}" dt="2023-04-12T21:45:53.091" v="1966" actId="14100"/>
          <ac:spMkLst>
            <pc:docMk/>
            <pc:sldMk cId="1280024432" sldId="2076136292"/>
            <ac:spMk id="3" creationId="{98E57FC5-DA8E-596B-8ED3-A8D974E95D4E}"/>
          </ac:spMkLst>
        </pc:spChg>
      </pc:sldChg>
      <pc:sldChg chg="modSp new mod">
        <pc:chgData name="Shepherd, Jay" userId="df5e62e7-901c-4a45-ba46-b727b414c81c" providerId="ADAL" clId="{5B27FD7B-904B-46DC-AAF0-EAF7CDB1E149}" dt="2023-04-12T21:49:42.179" v="2100" actId="13244"/>
        <pc:sldMkLst>
          <pc:docMk/>
          <pc:sldMk cId="2423780515" sldId="2076136293"/>
        </pc:sldMkLst>
        <pc:spChg chg="ord">
          <ac:chgData name="Shepherd, Jay" userId="df5e62e7-901c-4a45-ba46-b727b414c81c" providerId="ADAL" clId="{5B27FD7B-904B-46DC-AAF0-EAF7CDB1E149}" dt="2023-04-12T21:49:42.179" v="2100" actId="13244"/>
          <ac:spMkLst>
            <pc:docMk/>
            <pc:sldMk cId="2423780515" sldId="2076136293"/>
            <ac:spMk id="2" creationId="{83BC35E6-B7CA-4064-FC90-4ECEFECB01B3}"/>
          </ac:spMkLst>
        </pc:spChg>
        <pc:spChg chg="mod">
          <ac:chgData name="Shepherd, Jay" userId="df5e62e7-901c-4a45-ba46-b727b414c81c" providerId="ADAL" clId="{5B27FD7B-904B-46DC-AAF0-EAF7CDB1E149}" dt="2023-04-12T21:46:11.215" v="1977" actId="14100"/>
          <ac:spMkLst>
            <pc:docMk/>
            <pc:sldMk cId="2423780515" sldId="2076136293"/>
            <ac:spMk id="3" creationId="{3E746C45-74E2-0E70-A75E-D489E2C3D8D2}"/>
          </ac:spMkLst>
        </pc:spChg>
        <pc:spChg chg="mod">
          <ac:chgData name="Shepherd, Jay" userId="df5e62e7-901c-4a45-ba46-b727b414c81c" providerId="ADAL" clId="{5B27FD7B-904B-46DC-AAF0-EAF7CDB1E149}" dt="2023-04-12T21:46:13.346" v="1978" actId="14100"/>
          <ac:spMkLst>
            <pc:docMk/>
            <pc:sldMk cId="2423780515" sldId="2076136293"/>
            <ac:spMk id="4" creationId="{B9EB2826-1654-56D3-3F79-7C8AE08F32C9}"/>
          </ac:spMkLst>
        </pc:spChg>
      </pc:sldChg>
      <pc:sldChg chg="modSp new mod">
        <pc:chgData name="Shepherd, Jay" userId="df5e62e7-901c-4a45-ba46-b727b414c81c" providerId="ADAL" clId="{5B27FD7B-904B-46DC-AAF0-EAF7CDB1E149}" dt="2023-04-12T21:46:41.068" v="1990" actId="14100"/>
        <pc:sldMkLst>
          <pc:docMk/>
          <pc:sldMk cId="1645390047" sldId="2076136294"/>
        </pc:sldMkLst>
        <pc:spChg chg="mod">
          <ac:chgData name="Shepherd, Jay" userId="df5e62e7-901c-4a45-ba46-b727b414c81c" providerId="ADAL" clId="{5B27FD7B-904B-46DC-AAF0-EAF7CDB1E149}" dt="2023-04-12T21:46:38.963" v="1989" actId="14100"/>
          <ac:spMkLst>
            <pc:docMk/>
            <pc:sldMk cId="1645390047" sldId="2076136294"/>
            <ac:spMk id="2" creationId="{732DED31-FCEB-9750-2F45-8C3DDBD7B1BB}"/>
          </ac:spMkLst>
        </pc:spChg>
        <pc:spChg chg="mod">
          <ac:chgData name="Shepherd, Jay" userId="df5e62e7-901c-4a45-ba46-b727b414c81c" providerId="ADAL" clId="{5B27FD7B-904B-46DC-AAF0-EAF7CDB1E149}" dt="2023-04-12T21:46:41.068" v="1990" actId="14100"/>
          <ac:spMkLst>
            <pc:docMk/>
            <pc:sldMk cId="1645390047" sldId="2076136294"/>
            <ac:spMk id="3" creationId="{A66070BC-CBAB-DBB6-F7A4-B4DC4E9E8635}"/>
          </ac:spMkLst>
        </pc:spChg>
      </pc:sldChg>
      <pc:sldChg chg="modSp new mod">
        <pc:chgData name="Shepherd, Jay" userId="df5e62e7-901c-4a45-ba46-b727b414c81c" providerId="ADAL" clId="{5B27FD7B-904B-46DC-AAF0-EAF7CDB1E149}" dt="2023-04-12T21:49:50.476" v="2101" actId="13244"/>
        <pc:sldMkLst>
          <pc:docMk/>
          <pc:sldMk cId="2857767214" sldId="2076136295"/>
        </pc:sldMkLst>
        <pc:spChg chg="mod">
          <ac:chgData name="Shepherd, Jay" userId="df5e62e7-901c-4a45-ba46-b727b414c81c" providerId="ADAL" clId="{5B27FD7B-904B-46DC-AAF0-EAF7CDB1E149}" dt="2023-04-12T21:47:11.082" v="2005" actId="20577"/>
          <ac:spMkLst>
            <pc:docMk/>
            <pc:sldMk cId="2857767214" sldId="2076136295"/>
            <ac:spMk id="2" creationId="{ADD9BC5E-34FD-6E7A-2493-9ED03F890519}"/>
          </ac:spMkLst>
        </pc:spChg>
        <pc:spChg chg="mod">
          <ac:chgData name="Shepherd, Jay" userId="df5e62e7-901c-4a45-ba46-b727b414c81c" providerId="ADAL" clId="{5B27FD7B-904B-46DC-AAF0-EAF7CDB1E149}" dt="2023-04-12T21:49:20.488" v="2099" actId="20577"/>
          <ac:spMkLst>
            <pc:docMk/>
            <pc:sldMk cId="2857767214" sldId="2076136295"/>
            <ac:spMk id="3" creationId="{85ABEB9E-F51A-8563-EAC0-71D328ED4C00}"/>
          </ac:spMkLst>
        </pc:spChg>
        <pc:spChg chg="ord">
          <ac:chgData name="Shepherd, Jay" userId="df5e62e7-901c-4a45-ba46-b727b414c81c" providerId="ADAL" clId="{5B27FD7B-904B-46DC-AAF0-EAF7CDB1E149}" dt="2023-04-12T21:49:50.476" v="2101" actId="13244"/>
          <ac:spMkLst>
            <pc:docMk/>
            <pc:sldMk cId="2857767214" sldId="2076136295"/>
            <ac:spMk id="4" creationId="{9245A8DB-C35A-9987-D1EF-7E25E61880BC}"/>
          </ac:spMkLst>
        </pc:spChg>
      </pc:sldChg>
      <pc:sldChg chg="add">
        <pc:chgData name="Shepherd, Jay" userId="df5e62e7-901c-4a45-ba46-b727b414c81c" providerId="ADAL" clId="{5B27FD7B-904B-46DC-AAF0-EAF7CDB1E149}" dt="2023-04-12T21:53:19.455" v="2109"/>
        <pc:sldMkLst>
          <pc:docMk/>
          <pc:sldMk cId="3402378" sldId="2076136296"/>
        </pc:sldMkLst>
      </pc:sldChg>
      <pc:sldChg chg="add">
        <pc:chgData name="Shepherd, Jay" userId="df5e62e7-901c-4a45-ba46-b727b414c81c" providerId="ADAL" clId="{5B27FD7B-904B-46DC-AAF0-EAF7CDB1E149}" dt="2023-04-12T21:53:27.085" v="2110"/>
        <pc:sldMkLst>
          <pc:docMk/>
          <pc:sldMk cId="444836626" sldId="2076136297"/>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_547_B8A38802.xlsx"/></Relationships>
</file>

<file path=ppt/charts/_rels/chart2.xml.rels><?xml version="1.0" encoding="UTF-8" standalone="yes"?>
<Relationships xmlns="http://schemas.openxmlformats.org/package/2006/relationships"><Relationship Id="rId3" Type="http://schemas.openxmlformats.org/officeDocument/2006/relationships/oleObject" Target="file:///C:\Users\User\Dropbox\A.%20NTACT%20NPSO%20MISC\SPP%20APR\SPP%20Trend%20Graphs\FFY09%20FFY2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User\Dropbox\A.%20NTACT%20NPSO%20MISC\SPP%20APR\SPP%20Trend%20Graphs\FFY09%20FFY21.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oleObject" Target="file:///C:\Users\User\Dropbox\A.%20NTACT%20NPSO%20MISC\SPP%20APR\SPP%20Trend%20Graphs\FFY09%20FFY21.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_548_1B4720CE.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_185_3A5B9B4A.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solidFill>
                  <a:schemeClr val="tx1"/>
                </a:solidFill>
              </a:rPr>
              <a:t>States'</a:t>
            </a:r>
            <a:r>
              <a:rPr lang="en-US" baseline="0">
                <a:solidFill>
                  <a:schemeClr val="tx1"/>
                </a:solidFill>
              </a:rPr>
              <a:t> Reported Response Rates FFY 20 (FEB 2022)</a:t>
            </a:r>
          </a:p>
          <a:p>
            <a:pPr>
              <a:defRPr>
                <a:solidFill>
                  <a:schemeClr val="tx1"/>
                </a:solidFill>
              </a:defRPr>
            </a:pPr>
            <a:r>
              <a:rPr lang="en-US" baseline="0">
                <a:solidFill>
                  <a:schemeClr val="tx1"/>
                </a:solidFill>
              </a:rPr>
              <a:t>* States with fewer than 100 Leavers</a:t>
            </a:r>
            <a:endParaRPr lang="en-US">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9.394782811118696E-2"/>
          <c:y val="0.11156294724374476"/>
          <c:w val="0.87989047949400345"/>
          <c:h val="0.80068422820554863"/>
        </c:manualLayout>
      </c:layout>
      <c:barChart>
        <c:barDir val="bar"/>
        <c:grouping val="clustered"/>
        <c:varyColors val="0"/>
        <c:ser>
          <c:idx val="0"/>
          <c:order val="0"/>
          <c:tx>
            <c:strRef>
              <c:f>RRR!$F$1</c:f>
              <c:strCache>
                <c:ptCount val="1"/>
                <c:pt idx="0">
                  <c:v>2c FFY20 reported response rate</c:v>
                </c:pt>
              </c:strCache>
            </c:strRef>
          </c:tx>
          <c:spPr>
            <a:solidFill>
              <a:schemeClr val="accent1"/>
            </a:solidFill>
            <a:ln>
              <a:noFill/>
            </a:ln>
            <a:effectLst/>
          </c:spPr>
          <c:invertIfNegative val="0"/>
          <c:dPt>
            <c:idx val="26"/>
            <c:invertIfNegative val="0"/>
            <c:bubble3D val="0"/>
            <c:spPr>
              <a:solidFill>
                <a:schemeClr val="accent1"/>
              </a:solidFill>
              <a:ln>
                <a:noFill/>
              </a:ln>
              <a:effectLst/>
            </c:spPr>
            <c:extLst>
              <c:ext xmlns:c16="http://schemas.microsoft.com/office/drawing/2014/chart" uri="{C3380CC4-5D6E-409C-BE32-E72D297353CC}">
                <c16:uniqueId val="{00000001-A223-437B-8459-5843C1CF3C14}"/>
              </c:ext>
            </c:extLst>
          </c:dPt>
          <c:dPt>
            <c:idx val="28"/>
            <c:invertIfNegative val="0"/>
            <c:bubble3D val="0"/>
            <c:spPr>
              <a:solidFill>
                <a:schemeClr val="accent1"/>
              </a:solidFill>
              <a:ln>
                <a:noFill/>
              </a:ln>
              <a:effectLst/>
            </c:spPr>
            <c:extLst>
              <c:ext xmlns:c16="http://schemas.microsoft.com/office/drawing/2014/chart" uri="{C3380CC4-5D6E-409C-BE32-E72D297353CC}">
                <c16:uniqueId val="{00000003-A223-437B-8459-5843C1CF3C14}"/>
              </c:ext>
            </c:extLst>
          </c:dPt>
          <c:dPt>
            <c:idx val="30"/>
            <c:invertIfNegative val="0"/>
            <c:bubble3D val="0"/>
            <c:spPr>
              <a:solidFill>
                <a:srgbClr val="7030A0"/>
              </a:solidFill>
              <a:ln>
                <a:solidFill>
                  <a:srgbClr val="7030A0"/>
                </a:solidFill>
              </a:ln>
              <a:effectLst/>
            </c:spPr>
            <c:extLst>
              <c:ext xmlns:c16="http://schemas.microsoft.com/office/drawing/2014/chart" uri="{C3380CC4-5D6E-409C-BE32-E72D297353CC}">
                <c16:uniqueId val="{00000005-A223-437B-8459-5843C1CF3C14}"/>
              </c:ext>
            </c:extLst>
          </c:dPt>
          <c:dPt>
            <c:idx val="46"/>
            <c:invertIfNegative val="0"/>
            <c:bubble3D val="0"/>
            <c:spPr>
              <a:solidFill>
                <a:schemeClr val="accent2"/>
              </a:solidFill>
              <a:ln>
                <a:noFill/>
              </a:ln>
              <a:effectLst/>
            </c:spPr>
            <c:extLst>
              <c:ext xmlns:c16="http://schemas.microsoft.com/office/drawing/2014/chart" uri="{C3380CC4-5D6E-409C-BE32-E72D297353CC}">
                <c16:uniqueId val="{00000007-A223-437B-8459-5843C1CF3C14}"/>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223-437B-8459-5843C1CF3C14}"/>
                </c:ext>
              </c:extLst>
            </c:dLbl>
            <c:dLbl>
              <c:idx val="3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223-437B-8459-5843C1CF3C14}"/>
                </c:ext>
              </c:extLst>
            </c:dLbl>
            <c:dLbl>
              <c:idx val="4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223-437B-8459-5843C1CF3C14}"/>
                </c:ext>
              </c:extLst>
            </c:dLbl>
            <c:dLbl>
              <c:idx val="6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223-437B-8459-5843C1CF3C14}"/>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RRR!$E$2:$E$62</c:f>
              <c:strCache>
                <c:ptCount val="61"/>
                <c:pt idx="30">
                  <c:v>Median</c:v>
                </c:pt>
                <c:pt idx="40">
                  <c:v>*</c:v>
                </c:pt>
                <c:pt idx="46">
                  <c:v>WA</c:v>
                </c:pt>
                <c:pt idx="53">
                  <c:v>*</c:v>
                </c:pt>
                <c:pt idx="56">
                  <c:v>*</c:v>
                </c:pt>
                <c:pt idx="58">
                  <c:v>*</c:v>
                </c:pt>
                <c:pt idx="60">
                  <c:v>*</c:v>
                </c:pt>
              </c:strCache>
            </c:strRef>
          </c:cat>
          <c:val>
            <c:numRef>
              <c:f>RRR!$F$2:$F$62</c:f>
              <c:numCache>
                <c:formatCode>General</c:formatCode>
                <c:ptCount val="61"/>
                <c:pt idx="0">
                  <c:v>2.58</c:v>
                </c:pt>
                <c:pt idx="1">
                  <c:v>15.13</c:v>
                </c:pt>
                <c:pt idx="2">
                  <c:v>15.52</c:v>
                </c:pt>
                <c:pt idx="3">
                  <c:v>21.49</c:v>
                </c:pt>
                <c:pt idx="4">
                  <c:v>21.79</c:v>
                </c:pt>
                <c:pt idx="5">
                  <c:v>23.69</c:v>
                </c:pt>
                <c:pt idx="6">
                  <c:v>30.04</c:v>
                </c:pt>
                <c:pt idx="7">
                  <c:v>32.340000000000003</c:v>
                </c:pt>
                <c:pt idx="8">
                  <c:v>35.14</c:v>
                </c:pt>
                <c:pt idx="9">
                  <c:v>36.39</c:v>
                </c:pt>
                <c:pt idx="10">
                  <c:v>37.479999999999997</c:v>
                </c:pt>
                <c:pt idx="11">
                  <c:v>37.64</c:v>
                </c:pt>
                <c:pt idx="12">
                  <c:v>37.96</c:v>
                </c:pt>
                <c:pt idx="13">
                  <c:v>39.58</c:v>
                </c:pt>
                <c:pt idx="14">
                  <c:v>40.229999999999997</c:v>
                </c:pt>
                <c:pt idx="15">
                  <c:v>42.24</c:v>
                </c:pt>
                <c:pt idx="16">
                  <c:v>42.28</c:v>
                </c:pt>
                <c:pt idx="17">
                  <c:v>47.11</c:v>
                </c:pt>
                <c:pt idx="18">
                  <c:v>50.46</c:v>
                </c:pt>
                <c:pt idx="19">
                  <c:v>51.57</c:v>
                </c:pt>
                <c:pt idx="20">
                  <c:v>53.01</c:v>
                </c:pt>
                <c:pt idx="21">
                  <c:v>53.3</c:v>
                </c:pt>
                <c:pt idx="22">
                  <c:v>55.75</c:v>
                </c:pt>
                <c:pt idx="23">
                  <c:v>55.85</c:v>
                </c:pt>
                <c:pt idx="24">
                  <c:v>56.03</c:v>
                </c:pt>
                <c:pt idx="25">
                  <c:v>57.25</c:v>
                </c:pt>
                <c:pt idx="26">
                  <c:v>57.62</c:v>
                </c:pt>
                <c:pt idx="27">
                  <c:v>57.83</c:v>
                </c:pt>
                <c:pt idx="28">
                  <c:v>58.25</c:v>
                </c:pt>
                <c:pt idx="29">
                  <c:v>58.9</c:v>
                </c:pt>
                <c:pt idx="30" formatCode="0.00">
                  <c:v>59.325000000000003</c:v>
                </c:pt>
                <c:pt idx="31">
                  <c:v>59.75</c:v>
                </c:pt>
                <c:pt idx="32">
                  <c:v>60.54</c:v>
                </c:pt>
                <c:pt idx="33">
                  <c:v>63.35</c:v>
                </c:pt>
                <c:pt idx="34">
                  <c:v>67.19</c:v>
                </c:pt>
                <c:pt idx="35">
                  <c:v>68.13</c:v>
                </c:pt>
                <c:pt idx="36">
                  <c:v>69.09</c:v>
                </c:pt>
                <c:pt idx="37">
                  <c:v>69.25</c:v>
                </c:pt>
                <c:pt idx="38">
                  <c:v>69.37</c:v>
                </c:pt>
                <c:pt idx="39">
                  <c:v>69.900000000000006</c:v>
                </c:pt>
                <c:pt idx="40">
                  <c:v>70.150000000000006</c:v>
                </c:pt>
                <c:pt idx="41">
                  <c:v>71.27</c:v>
                </c:pt>
                <c:pt idx="42">
                  <c:v>71.599999999999994</c:v>
                </c:pt>
                <c:pt idx="43">
                  <c:v>71.680000000000007</c:v>
                </c:pt>
                <c:pt idx="44">
                  <c:v>73.06</c:v>
                </c:pt>
                <c:pt idx="45">
                  <c:v>74.44</c:v>
                </c:pt>
                <c:pt idx="46">
                  <c:v>78.16</c:v>
                </c:pt>
                <c:pt idx="47">
                  <c:v>78.72</c:v>
                </c:pt>
                <c:pt idx="48">
                  <c:v>82.71</c:v>
                </c:pt>
                <c:pt idx="49">
                  <c:v>82.87</c:v>
                </c:pt>
                <c:pt idx="50">
                  <c:v>84.44</c:v>
                </c:pt>
                <c:pt idx="51">
                  <c:v>89.93</c:v>
                </c:pt>
                <c:pt idx="52">
                  <c:v>99.84</c:v>
                </c:pt>
                <c:pt idx="53">
                  <c:v>100</c:v>
                </c:pt>
                <c:pt idx="54">
                  <c:v>100</c:v>
                </c:pt>
                <c:pt idx="55">
                  <c:v>100</c:v>
                </c:pt>
                <c:pt idx="56">
                  <c:v>100</c:v>
                </c:pt>
                <c:pt idx="57">
                  <c:v>100</c:v>
                </c:pt>
                <c:pt idx="58">
                  <c:v>100</c:v>
                </c:pt>
                <c:pt idx="59">
                  <c:v>100</c:v>
                </c:pt>
                <c:pt idx="60">
                  <c:v>100</c:v>
                </c:pt>
              </c:numCache>
            </c:numRef>
          </c:val>
          <c:extLst>
            <c:ext xmlns:c16="http://schemas.microsoft.com/office/drawing/2014/chart" uri="{C3380CC4-5D6E-409C-BE32-E72D297353CC}">
              <c16:uniqueId val="{0000000A-A223-437B-8459-5843C1CF3C14}"/>
            </c:ext>
          </c:extLst>
        </c:ser>
        <c:ser>
          <c:idx val="1"/>
          <c:order val="1"/>
          <c:tx>
            <c:strRef>
              <c:f>RRR!$G$1</c:f>
              <c:strCache>
                <c:ptCount val="1"/>
                <c:pt idx="0">
                  <c:v>State W/OUT *2</c:v>
                </c:pt>
              </c:strCache>
            </c:strRef>
          </c:tx>
          <c:spPr>
            <a:solidFill>
              <a:schemeClr val="accent2"/>
            </a:solidFill>
            <a:ln>
              <a:noFill/>
            </a:ln>
            <a:effectLst/>
          </c:spPr>
          <c:invertIfNegative val="0"/>
          <c:cat>
            <c:strRef>
              <c:f>RRR!$E$2:$E$62</c:f>
              <c:strCache>
                <c:ptCount val="61"/>
                <c:pt idx="30">
                  <c:v>Median</c:v>
                </c:pt>
                <c:pt idx="40">
                  <c:v>*</c:v>
                </c:pt>
                <c:pt idx="46">
                  <c:v>WA</c:v>
                </c:pt>
                <c:pt idx="53">
                  <c:v>*</c:v>
                </c:pt>
                <c:pt idx="56">
                  <c:v>*</c:v>
                </c:pt>
                <c:pt idx="58">
                  <c:v>*</c:v>
                </c:pt>
                <c:pt idx="60">
                  <c:v>*</c:v>
                </c:pt>
              </c:strCache>
            </c:strRef>
          </c:cat>
          <c:val>
            <c:numRef>
              <c:f>RRR!$G$2:$G$62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extLst>
            <c:ext xmlns:c16="http://schemas.microsoft.com/office/drawing/2014/chart" uri="{C3380CC4-5D6E-409C-BE32-E72D297353CC}">
              <c16:uniqueId val="{0000000B-A223-437B-8459-5843C1CF3C14}"/>
            </c:ext>
          </c:extLst>
        </c:ser>
        <c:dLbls>
          <c:showLegendKey val="0"/>
          <c:showVal val="0"/>
          <c:showCatName val="0"/>
          <c:showSerName val="0"/>
          <c:showPercent val="0"/>
          <c:showBubbleSize val="0"/>
        </c:dLbls>
        <c:gapWidth val="182"/>
        <c:axId val="860659232"/>
        <c:axId val="860657920"/>
      </c:barChart>
      <c:catAx>
        <c:axId val="860659232"/>
        <c:scaling>
          <c:orientation val="minMax"/>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a:t>State</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860657920"/>
        <c:crosses val="autoZero"/>
        <c:auto val="1"/>
        <c:lblAlgn val="ctr"/>
        <c:lblOffset val="100"/>
        <c:noMultiLvlLbl val="0"/>
      </c:catAx>
      <c:valAx>
        <c:axId val="860657920"/>
        <c:scaling>
          <c:orientation val="minMax"/>
          <c:max val="100"/>
        </c:scaling>
        <c:delete val="0"/>
        <c:axPos val="b"/>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a:t>Reported Response Rate (percentage)</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8606592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baseline="0">
                <a:effectLst/>
              </a:rPr>
              <a:t>Historical Median Percentage of Post-School Outcomes Measures A, B, and C </a:t>
            </a:r>
            <a:endParaRPr lang="en-US" sz="1400">
              <a:effectLst/>
            </a:endParaRPr>
          </a:p>
          <a:p>
            <a:pPr>
              <a:defRPr/>
            </a:pPr>
            <a:r>
              <a:rPr lang="en-US" sz="1400" b="0" i="0" baseline="0">
                <a:effectLst/>
              </a:rPr>
              <a:t>FFY 2009 through FFY 2020</a:t>
            </a:r>
            <a:endParaRPr lang="en-US" sz="140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Data!$B$1</c:f>
              <c:strCache>
                <c:ptCount val="1"/>
                <c:pt idx="0">
                  <c:v>Measure A</c:v>
                </c:pt>
              </c:strCache>
            </c:strRef>
          </c:tx>
          <c:spPr>
            <a:solidFill>
              <a:schemeClr val="accent1"/>
            </a:solidFill>
            <a:ln>
              <a:noFill/>
            </a:ln>
            <a:effectLst/>
          </c:spPr>
          <c:invertIfNegative val="0"/>
          <c:dLbls>
            <c:dLbl>
              <c:idx val="0"/>
              <c:layout>
                <c:manualLayout>
                  <c:x val="-8.444162972345365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3C6-4047-9F41-5732F8C3D213}"/>
                </c:ext>
              </c:extLst>
            </c:dLbl>
            <c:dLbl>
              <c:idx val="11"/>
              <c:layout>
                <c:manualLayout>
                  <c:x val="-7.3886426008021953E-3"/>
                  <c:y val="-1.97073229774210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3C6-4047-9F41-5732F8C3D213}"/>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Data!$A$2:$A$13</c:f>
              <c:numCache>
                <c:formatCode>General</c:formatCod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numCache>
            </c:numRef>
          </c:cat>
          <c:val>
            <c:numRef>
              <c:f>Data!$B$2:$B$13</c:f>
              <c:numCache>
                <c:formatCode>General</c:formatCode>
                <c:ptCount val="12"/>
                <c:pt idx="0">
                  <c:v>26.8</c:v>
                </c:pt>
                <c:pt idx="1">
                  <c:v>29</c:v>
                </c:pt>
                <c:pt idx="2">
                  <c:v>27.2</c:v>
                </c:pt>
                <c:pt idx="3">
                  <c:v>26.6</c:v>
                </c:pt>
                <c:pt idx="4">
                  <c:v>26.5</c:v>
                </c:pt>
                <c:pt idx="5">
                  <c:v>26.1</c:v>
                </c:pt>
                <c:pt idx="6">
                  <c:v>27.4</c:v>
                </c:pt>
                <c:pt idx="7">
                  <c:v>26.3</c:v>
                </c:pt>
                <c:pt idx="8">
                  <c:v>26.4</c:v>
                </c:pt>
                <c:pt idx="9">
                  <c:v>25.2</c:v>
                </c:pt>
                <c:pt idx="10">
                  <c:v>24.8</c:v>
                </c:pt>
                <c:pt idx="11">
                  <c:v>21.5</c:v>
                </c:pt>
              </c:numCache>
            </c:numRef>
          </c:val>
          <c:extLst>
            <c:ext xmlns:c16="http://schemas.microsoft.com/office/drawing/2014/chart" uri="{C3380CC4-5D6E-409C-BE32-E72D297353CC}">
              <c16:uniqueId val="{00000000-E3C6-4047-9F41-5732F8C3D213}"/>
            </c:ext>
          </c:extLst>
        </c:ser>
        <c:ser>
          <c:idx val="1"/>
          <c:order val="1"/>
          <c:tx>
            <c:strRef>
              <c:f>Data!$C$1</c:f>
              <c:strCache>
                <c:ptCount val="1"/>
                <c:pt idx="0">
                  <c:v>Measure B</c:v>
                </c:pt>
              </c:strCache>
            </c:strRef>
          </c:tx>
          <c:spPr>
            <a:solidFill>
              <a:schemeClr val="accent2"/>
            </a:solidFill>
            <a:ln>
              <a:noFill/>
            </a:ln>
            <a:effectLst/>
          </c:spPr>
          <c:invertIfNegative val="0"/>
          <c:dLbls>
            <c:dLbl>
              <c:idx val="0"/>
              <c:layout>
                <c:manualLayout>
                  <c:x val="-1.0555203715431708E-2"/>
                  <c:y val="-1.970732297741959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3C6-4047-9F41-5732F8C3D213}"/>
                </c:ext>
              </c:extLst>
            </c:dLbl>
            <c:dLbl>
              <c:idx val="11"/>
              <c:layout>
                <c:manualLayout>
                  <c:x val="-4.2220814861726828E-3"/>
                  <c:y val="-1.970732297741959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3C6-4047-9F41-5732F8C3D213}"/>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Data!$A$2:$A$13</c:f>
              <c:numCache>
                <c:formatCode>General</c:formatCod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numCache>
            </c:numRef>
          </c:cat>
          <c:val>
            <c:numRef>
              <c:f>Data!$C$2:$C$13</c:f>
              <c:numCache>
                <c:formatCode>General</c:formatCode>
                <c:ptCount val="12"/>
                <c:pt idx="0">
                  <c:v>56.3</c:v>
                </c:pt>
                <c:pt idx="1">
                  <c:v>57.2</c:v>
                </c:pt>
                <c:pt idx="2">
                  <c:v>59</c:v>
                </c:pt>
                <c:pt idx="3">
                  <c:v>57.9</c:v>
                </c:pt>
                <c:pt idx="4">
                  <c:v>59.3</c:v>
                </c:pt>
                <c:pt idx="5">
                  <c:v>61.2</c:v>
                </c:pt>
                <c:pt idx="6">
                  <c:v>63</c:v>
                </c:pt>
                <c:pt idx="7">
                  <c:v>62</c:v>
                </c:pt>
                <c:pt idx="8">
                  <c:v>62.7</c:v>
                </c:pt>
                <c:pt idx="9">
                  <c:v>62</c:v>
                </c:pt>
                <c:pt idx="10">
                  <c:v>61.4</c:v>
                </c:pt>
                <c:pt idx="11">
                  <c:v>59.9</c:v>
                </c:pt>
              </c:numCache>
            </c:numRef>
          </c:val>
          <c:extLst>
            <c:ext xmlns:c16="http://schemas.microsoft.com/office/drawing/2014/chart" uri="{C3380CC4-5D6E-409C-BE32-E72D297353CC}">
              <c16:uniqueId val="{00000001-E3C6-4047-9F41-5732F8C3D213}"/>
            </c:ext>
          </c:extLst>
        </c:ser>
        <c:ser>
          <c:idx val="2"/>
          <c:order val="2"/>
          <c:tx>
            <c:strRef>
              <c:f>Data!$D$1</c:f>
              <c:strCache>
                <c:ptCount val="1"/>
                <c:pt idx="0">
                  <c:v>Measure C</c:v>
                </c:pt>
              </c:strCache>
            </c:strRef>
          </c:tx>
          <c:spPr>
            <a:solidFill>
              <a:schemeClr val="accent3"/>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3C6-4047-9F41-5732F8C3D213}"/>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3C6-4047-9F41-5732F8C3D213}"/>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Data!$A$2:$A$13</c:f>
              <c:numCache>
                <c:formatCode>General</c:formatCod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numCache>
            </c:numRef>
          </c:cat>
          <c:val>
            <c:numRef>
              <c:f>Data!$D$2:$D$13</c:f>
              <c:numCache>
                <c:formatCode>General</c:formatCode>
                <c:ptCount val="12"/>
                <c:pt idx="0">
                  <c:v>72.5</c:v>
                </c:pt>
                <c:pt idx="1">
                  <c:v>72.5</c:v>
                </c:pt>
                <c:pt idx="2">
                  <c:v>73.5</c:v>
                </c:pt>
                <c:pt idx="3">
                  <c:v>73.400000000000006</c:v>
                </c:pt>
                <c:pt idx="4">
                  <c:v>75</c:v>
                </c:pt>
                <c:pt idx="5">
                  <c:v>77.5</c:v>
                </c:pt>
                <c:pt idx="6">
                  <c:v>78.599999999999994</c:v>
                </c:pt>
                <c:pt idx="7">
                  <c:v>77.599999999999994</c:v>
                </c:pt>
                <c:pt idx="8">
                  <c:v>77.2</c:v>
                </c:pt>
                <c:pt idx="9">
                  <c:v>77.7</c:v>
                </c:pt>
                <c:pt idx="10">
                  <c:v>76.2</c:v>
                </c:pt>
                <c:pt idx="11">
                  <c:v>73.7</c:v>
                </c:pt>
              </c:numCache>
            </c:numRef>
          </c:val>
          <c:extLst>
            <c:ext xmlns:c16="http://schemas.microsoft.com/office/drawing/2014/chart" uri="{C3380CC4-5D6E-409C-BE32-E72D297353CC}">
              <c16:uniqueId val="{00000002-E3C6-4047-9F41-5732F8C3D213}"/>
            </c:ext>
          </c:extLst>
        </c:ser>
        <c:dLbls>
          <c:showLegendKey val="0"/>
          <c:showVal val="0"/>
          <c:showCatName val="0"/>
          <c:showSerName val="0"/>
          <c:showPercent val="0"/>
          <c:showBubbleSize val="0"/>
        </c:dLbls>
        <c:gapWidth val="219"/>
        <c:overlap val="-27"/>
        <c:axId val="900017920"/>
        <c:axId val="900013000"/>
      </c:barChart>
      <c:catAx>
        <c:axId val="90001792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Federal Fiscal 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900013000"/>
        <c:crosses val="autoZero"/>
        <c:auto val="1"/>
        <c:lblAlgn val="ctr"/>
        <c:lblOffset val="100"/>
        <c:noMultiLvlLbl val="0"/>
      </c:catAx>
      <c:valAx>
        <c:axId val="900013000"/>
        <c:scaling>
          <c:orientation val="minMax"/>
          <c:max val="10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Percent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90001792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baseline="0">
                <a:effectLst/>
              </a:rPr>
              <a:t>Trendlines Across Historical Median Percentage of Post-School Outcomes Measures A, B, and C </a:t>
            </a:r>
            <a:endParaRPr lang="en-US" sz="1400">
              <a:effectLst/>
            </a:endParaRPr>
          </a:p>
          <a:p>
            <a:pPr>
              <a:defRPr/>
            </a:pPr>
            <a:r>
              <a:rPr lang="en-US" sz="1400" b="0" i="0" baseline="0">
                <a:effectLst/>
              </a:rPr>
              <a:t>FFY 2009 through FFY 2020</a:t>
            </a:r>
            <a:endParaRPr lang="en-US" sz="140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8424964137240923E-2"/>
          <c:y val="0.15188837275703124"/>
          <c:w val="0.92785327103269788"/>
          <c:h val="0.75419956069739091"/>
        </c:manualLayout>
      </c:layout>
      <c:barChart>
        <c:barDir val="col"/>
        <c:grouping val="clustered"/>
        <c:varyColors val="0"/>
        <c:ser>
          <c:idx val="0"/>
          <c:order val="0"/>
          <c:tx>
            <c:strRef>
              <c:f>Sheet1!$B$1</c:f>
              <c:strCache>
                <c:ptCount val="1"/>
                <c:pt idx="0">
                  <c:v>Measure A</c:v>
                </c:pt>
              </c:strCache>
            </c:strRef>
          </c:tx>
          <c:spPr>
            <a:solidFill>
              <a:schemeClr val="bg1"/>
            </a:solidFill>
            <a:ln>
              <a:noFill/>
            </a:ln>
            <a:effectLst/>
          </c:spPr>
          <c:invertIfNegative val="0"/>
          <c:trendline>
            <c:spPr>
              <a:ln w="19050" cap="rnd">
                <a:solidFill>
                  <a:schemeClr val="accent1"/>
                </a:solidFill>
                <a:prstDash val="sysDot"/>
              </a:ln>
              <a:effectLst/>
            </c:spPr>
            <c:trendlineType val="linear"/>
            <c:dispRSqr val="0"/>
            <c:dispEq val="0"/>
          </c:trendline>
          <c:cat>
            <c:numRef>
              <c:f>Sheet1!$A$2:$A$13</c:f>
              <c:numCache>
                <c:formatCode>General</c:formatCod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numCache>
            </c:numRef>
          </c:cat>
          <c:val>
            <c:numRef>
              <c:f>Sheet1!$B$2:$B$13</c:f>
              <c:numCache>
                <c:formatCode>General</c:formatCode>
                <c:ptCount val="12"/>
                <c:pt idx="0">
                  <c:v>26.8</c:v>
                </c:pt>
                <c:pt idx="1">
                  <c:v>29</c:v>
                </c:pt>
                <c:pt idx="2">
                  <c:v>27.2</c:v>
                </c:pt>
                <c:pt idx="3">
                  <c:v>26.6</c:v>
                </c:pt>
                <c:pt idx="4">
                  <c:v>26.5</c:v>
                </c:pt>
                <c:pt idx="5">
                  <c:v>26.1</c:v>
                </c:pt>
                <c:pt idx="6">
                  <c:v>27.4</c:v>
                </c:pt>
                <c:pt idx="7">
                  <c:v>26.3</c:v>
                </c:pt>
                <c:pt idx="8">
                  <c:v>26.4</c:v>
                </c:pt>
                <c:pt idx="9">
                  <c:v>25.2</c:v>
                </c:pt>
                <c:pt idx="10">
                  <c:v>24.8</c:v>
                </c:pt>
                <c:pt idx="11">
                  <c:v>21.5</c:v>
                </c:pt>
              </c:numCache>
            </c:numRef>
          </c:val>
          <c:extLst>
            <c:ext xmlns:c16="http://schemas.microsoft.com/office/drawing/2014/chart" uri="{C3380CC4-5D6E-409C-BE32-E72D297353CC}">
              <c16:uniqueId val="{00000000-E3C6-4047-9F41-5732F8C3D213}"/>
            </c:ext>
          </c:extLst>
        </c:ser>
        <c:ser>
          <c:idx val="1"/>
          <c:order val="1"/>
          <c:tx>
            <c:strRef>
              <c:f>Sheet1!$C$1</c:f>
              <c:strCache>
                <c:ptCount val="1"/>
                <c:pt idx="0">
                  <c:v>Measure B</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numRef>
              <c:f>Sheet1!$A$2:$A$13</c:f>
              <c:numCache>
                <c:formatCode>General</c:formatCod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numCache>
            </c:numRef>
          </c:cat>
          <c:val>
            <c:numRef>
              <c:f>Sheet1!$C$2:$C$13</c:f>
              <c:numCache>
                <c:formatCode>General</c:formatCode>
                <c:ptCount val="12"/>
                <c:pt idx="0">
                  <c:v>56.3</c:v>
                </c:pt>
                <c:pt idx="1">
                  <c:v>57.2</c:v>
                </c:pt>
                <c:pt idx="2">
                  <c:v>59</c:v>
                </c:pt>
                <c:pt idx="3">
                  <c:v>57.9</c:v>
                </c:pt>
                <c:pt idx="4">
                  <c:v>59.3</c:v>
                </c:pt>
                <c:pt idx="5">
                  <c:v>61.2</c:v>
                </c:pt>
                <c:pt idx="6">
                  <c:v>63</c:v>
                </c:pt>
                <c:pt idx="7">
                  <c:v>62</c:v>
                </c:pt>
                <c:pt idx="8">
                  <c:v>62.7</c:v>
                </c:pt>
                <c:pt idx="9">
                  <c:v>62</c:v>
                </c:pt>
                <c:pt idx="10">
                  <c:v>61.4</c:v>
                </c:pt>
                <c:pt idx="11">
                  <c:v>59.9</c:v>
                </c:pt>
              </c:numCache>
            </c:numRef>
          </c:val>
          <c:extLst>
            <c:ext xmlns:c16="http://schemas.microsoft.com/office/drawing/2014/chart" uri="{C3380CC4-5D6E-409C-BE32-E72D297353CC}">
              <c16:uniqueId val="{00000001-E3C6-4047-9F41-5732F8C3D213}"/>
            </c:ext>
          </c:extLst>
        </c:ser>
        <c:ser>
          <c:idx val="2"/>
          <c:order val="2"/>
          <c:tx>
            <c:strRef>
              <c:f>Sheet1!$D$1</c:f>
              <c:strCache>
                <c:ptCount val="1"/>
                <c:pt idx="0">
                  <c:v>Measure C</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numRef>
              <c:f>Sheet1!$A$2:$A$13</c:f>
              <c:numCache>
                <c:formatCode>General</c:formatCod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numCache>
            </c:numRef>
          </c:cat>
          <c:val>
            <c:numRef>
              <c:f>Sheet1!$D$2:$D$13</c:f>
              <c:numCache>
                <c:formatCode>General</c:formatCode>
                <c:ptCount val="12"/>
                <c:pt idx="0">
                  <c:v>72.5</c:v>
                </c:pt>
                <c:pt idx="1">
                  <c:v>72.5</c:v>
                </c:pt>
                <c:pt idx="2">
                  <c:v>73.5</c:v>
                </c:pt>
                <c:pt idx="3">
                  <c:v>73.400000000000006</c:v>
                </c:pt>
                <c:pt idx="4">
                  <c:v>75</c:v>
                </c:pt>
                <c:pt idx="5">
                  <c:v>77.5</c:v>
                </c:pt>
                <c:pt idx="6">
                  <c:v>78.599999999999994</c:v>
                </c:pt>
                <c:pt idx="7">
                  <c:v>77.599999999999994</c:v>
                </c:pt>
                <c:pt idx="8">
                  <c:v>77.2</c:v>
                </c:pt>
                <c:pt idx="9">
                  <c:v>77.7</c:v>
                </c:pt>
                <c:pt idx="10">
                  <c:v>76.2</c:v>
                </c:pt>
                <c:pt idx="11">
                  <c:v>73.7</c:v>
                </c:pt>
              </c:numCache>
            </c:numRef>
          </c:val>
          <c:extLst>
            <c:ext xmlns:c16="http://schemas.microsoft.com/office/drawing/2014/chart" uri="{C3380CC4-5D6E-409C-BE32-E72D297353CC}">
              <c16:uniqueId val="{00000002-E3C6-4047-9F41-5732F8C3D213}"/>
            </c:ext>
          </c:extLst>
        </c:ser>
        <c:dLbls>
          <c:showLegendKey val="0"/>
          <c:showVal val="0"/>
          <c:showCatName val="0"/>
          <c:showSerName val="0"/>
          <c:showPercent val="0"/>
          <c:showBubbleSize val="0"/>
        </c:dLbls>
        <c:gapWidth val="219"/>
        <c:overlap val="-27"/>
        <c:axId val="900017920"/>
        <c:axId val="900013000"/>
      </c:barChart>
      <c:catAx>
        <c:axId val="90001792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Federal Fiscal 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900013000"/>
        <c:crosses val="autoZero"/>
        <c:auto val="1"/>
        <c:lblAlgn val="ctr"/>
        <c:lblOffset val="100"/>
        <c:noMultiLvlLbl val="0"/>
      </c:catAx>
      <c:valAx>
        <c:axId val="900013000"/>
        <c:scaling>
          <c:orientation val="minMax"/>
          <c:max val="10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Percent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90001792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a:t>Historical Percentage of Youth Not Engaged</a:t>
            </a:r>
          </a:p>
          <a:p>
            <a:pPr>
              <a:defRPr/>
            </a:pPr>
            <a:r>
              <a:rPr lang="en-US" sz="1400"/>
              <a:t>FFY 2009 through FFY</a:t>
            </a:r>
            <a:r>
              <a:rPr lang="en-US" sz="1400" baseline="0"/>
              <a:t> 2020</a:t>
            </a:r>
            <a:endParaRPr lang="en-US" sz="140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Data!$H$1</c:f>
              <c:strCache>
                <c:ptCount val="1"/>
                <c:pt idx="0">
                  <c:v>Measure C</c:v>
                </c:pt>
              </c:strCache>
            </c:strRef>
          </c:tx>
          <c:spPr>
            <a:solidFill>
              <a:schemeClr val="accent1"/>
            </a:solidFill>
            <a:ln>
              <a:noFill/>
            </a:ln>
            <a:effectLst/>
          </c:spPr>
          <c:invertIfNegative val="0"/>
          <c:cat>
            <c:numRef>
              <c:f>Data!$G$2:$G$13</c:f>
              <c:numCache>
                <c:formatCode>General</c:formatCod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numCache>
            </c:numRef>
          </c:cat>
          <c:val>
            <c:numRef>
              <c:f>Data!$H$2:$H$13</c:f>
              <c:numCache>
                <c:formatCode>General</c:formatCode>
                <c:ptCount val="12"/>
                <c:pt idx="0">
                  <c:v>72.5</c:v>
                </c:pt>
                <c:pt idx="1">
                  <c:v>72.5</c:v>
                </c:pt>
                <c:pt idx="2">
                  <c:v>73.5</c:v>
                </c:pt>
                <c:pt idx="3">
                  <c:v>73.400000000000006</c:v>
                </c:pt>
                <c:pt idx="4">
                  <c:v>75</c:v>
                </c:pt>
                <c:pt idx="5">
                  <c:v>77.5</c:v>
                </c:pt>
                <c:pt idx="6">
                  <c:v>78.599999999999994</c:v>
                </c:pt>
                <c:pt idx="7">
                  <c:v>77.599999999999994</c:v>
                </c:pt>
                <c:pt idx="8">
                  <c:v>77.2</c:v>
                </c:pt>
                <c:pt idx="9">
                  <c:v>77.7</c:v>
                </c:pt>
                <c:pt idx="10">
                  <c:v>76.2</c:v>
                </c:pt>
                <c:pt idx="11">
                  <c:v>73.7</c:v>
                </c:pt>
              </c:numCache>
            </c:numRef>
          </c:val>
          <c:extLst>
            <c:ext xmlns:c16="http://schemas.microsoft.com/office/drawing/2014/chart" uri="{C3380CC4-5D6E-409C-BE32-E72D297353CC}">
              <c16:uniqueId val="{00000000-1994-481E-BAA7-1E5328876627}"/>
            </c:ext>
          </c:extLst>
        </c:ser>
        <c:ser>
          <c:idx val="1"/>
          <c:order val="1"/>
          <c:tx>
            <c:strRef>
              <c:f>Data!$I$1</c:f>
              <c:strCache>
                <c:ptCount val="1"/>
                <c:pt idx="0">
                  <c:v>Not Engaged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Data!$G$2:$G$13</c:f>
              <c:numCache>
                <c:formatCode>General</c:formatCod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numCache>
            </c:numRef>
          </c:cat>
          <c:val>
            <c:numRef>
              <c:f>Data!$I$2:$I$13</c:f>
              <c:numCache>
                <c:formatCode>General</c:formatCode>
                <c:ptCount val="12"/>
                <c:pt idx="0">
                  <c:v>27.5</c:v>
                </c:pt>
                <c:pt idx="1">
                  <c:v>27.5</c:v>
                </c:pt>
                <c:pt idx="2">
                  <c:v>26.5</c:v>
                </c:pt>
                <c:pt idx="3">
                  <c:v>26.599999999999994</c:v>
                </c:pt>
                <c:pt idx="4">
                  <c:v>25</c:v>
                </c:pt>
                <c:pt idx="5">
                  <c:v>22.5</c:v>
                </c:pt>
                <c:pt idx="6">
                  <c:v>21.400000000000006</c:v>
                </c:pt>
                <c:pt idx="7">
                  <c:v>22.400000000000006</c:v>
                </c:pt>
                <c:pt idx="8">
                  <c:v>22.799999999999997</c:v>
                </c:pt>
                <c:pt idx="9">
                  <c:v>22.299999999999997</c:v>
                </c:pt>
                <c:pt idx="10">
                  <c:v>23.799999999999997</c:v>
                </c:pt>
                <c:pt idx="11">
                  <c:v>26.299999999999997</c:v>
                </c:pt>
              </c:numCache>
            </c:numRef>
          </c:val>
          <c:extLst>
            <c:ext xmlns:c16="http://schemas.microsoft.com/office/drawing/2014/chart" uri="{C3380CC4-5D6E-409C-BE32-E72D297353CC}">
              <c16:uniqueId val="{00000001-1994-481E-BAA7-1E5328876627}"/>
            </c:ext>
          </c:extLst>
        </c:ser>
        <c:dLbls>
          <c:showLegendKey val="0"/>
          <c:showVal val="0"/>
          <c:showCatName val="0"/>
          <c:showSerName val="0"/>
          <c:showPercent val="0"/>
          <c:showBubbleSize val="0"/>
        </c:dLbls>
        <c:gapWidth val="150"/>
        <c:overlap val="100"/>
        <c:axId val="581041600"/>
        <c:axId val="581043568"/>
      </c:barChart>
      <c:catAx>
        <c:axId val="58104160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100"/>
                  <a:t>Federal Fiscal 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81043568"/>
        <c:crosses val="autoZero"/>
        <c:auto val="1"/>
        <c:lblAlgn val="ctr"/>
        <c:lblOffset val="100"/>
        <c:noMultiLvlLbl val="0"/>
      </c:catAx>
      <c:valAx>
        <c:axId val="581043568"/>
        <c:scaling>
          <c:orientation val="minMax"/>
          <c:max val="10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Percent of Respondents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81041600"/>
        <c:crosses val="autoZero"/>
        <c:crossBetween val="between"/>
        <c:majorUnit val="20"/>
      </c:valAx>
      <c:spPr>
        <a:noFill/>
        <a:ln>
          <a:noFill/>
        </a:ln>
        <a:effectLst/>
      </c:spPr>
    </c:plotArea>
    <c:legend>
      <c:legendPos val="r"/>
      <c:layout>
        <c:manualLayout>
          <c:xMode val="edge"/>
          <c:yMode val="edge"/>
          <c:x val="0.894750656167979"/>
          <c:y val="0.10194805896176561"/>
          <c:w val="9.1806758530183732E-2"/>
          <c:h val="7.13922426363371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cap="all" spc="150" baseline="0">
                <a:solidFill>
                  <a:schemeClr val="tx1">
                    <a:lumMod val="50000"/>
                    <a:lumOff val="50000"/>
                  </a:schemeClr>
                </a:solidFill>
                <a:latin typeface="+mn-lt"/>
                <a:ea typeface="+mn-ea"/>
                <a:cs typeface="+mn-cs"/>
              </a:defRPr>
            </a:pPr>
            <a:r>
              <a:rPr lang="en-US"/>
              <a:t>States' PSO Measure C FFY20 (Feb 2022)</a:t>
            </a:r>
          </a:p>
        </c:rich>
      </c:tx>
      <c:overlay val="0"/>
      <c:spPr>
        <a:noFill/>
        <a:ln>
          <a:noFill/>
        </a:ln>
        <a:effectLst/>
      </c:spPr>
      <c:txPr>
        <a:bodyPr rot="0" spcFirstLastPara="1" vertOverflow="ellipsis" vert="horz" wrap="square" anchor="ctr" anchorCtr="1"/>
        <a:lstStyle/>
        <a:p>
          <a:pPr>
            <a:defRPr sz="18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barChart>
        <c:barDir val="bar"/>
        <c:grouping val="clustered"/>
        <c:varyColors val="0"/>
        <c:ser>
          <c:idx val="0"/>
          <c:order val="0"/>
          <c:spPr>
            <a:pattFill prst="narVert">
              <a:fgClr>
                <a:schemeClr val="accent1"/>
              </a:fgClr>
              <a:bgClr>
                <a:schemeClr val="accent1">
                  <a:lumMod val="20000"/>
                  <a:lumOff val="80000"/>
                </a:schemeClr>
              </a:bgClr>
            </a:pattFill>
            <a:ln>
              <a:solidFill>
                <a:schemeClr val="accent1"/>
              </a:solidFill>
            </a:ln>
            <a:effectLst>
              <a:innerShdw blurRad="114300">
                <a:schemeClr val="accent1"/>
              </a:innerShdw>
            </a:effectLst>
          </c:spPr>
          <c:invertIfNegative val="0"/>
          <c:dPt>
            <c:idx val="19"/>
            <c:invertIfNegative val="0"/>
            <c:bubble3D val="0"/>
            <c:spPr>
              <a:solidFill>
                <a:schemeClr val="accent2"/>
              </a:solidFill>
              <a:ln w="12700" cap="flat" cmpd="sng" algn="ctr">
                <a:solidFill>
                  <a:schemeClr val="accent2"/>
                </a:solidFill>
                <a:prstDash val="solid"/>
                <a:miter lim="800000"/>
              </a:ln>
              <a:effectLst/>
            </c:spPr>
            <c:extLst>
              <c:ext xmlns:c16="http://schemas.microsoft.com/office/drawing/2014/chart" uri="{C3380CC4-5D6E-409C-BE32-E72D297353CC}">
                <c16:uniqueId val="{00000001-2D40-4198-8960-1992E6293DC7}"/>
              </c:ext>
            </c:extLst>
          </c:dPt>
          <c:dPt>
            <c:idx val="30"/>
            <c:invertIfNegative val="0"/>
            <c:bubble3D val="0"/>
            <c:spPr>
              <a:solidFill>
                <a:srgbClr val="7030A0"/>
              </a:solidFill>
              <a:ln w="12700" cap="flat" cmpd="sng" algn="ctr">
                <a:solidFill>
                  <a:srgbClr val="7030A0"/>
                </a:solidFill>
                <a:prstDash val="solid"/>
                <a:miter lim="800000"/>
              </a:ln>
              <a:effectLst/>
            </c:spPr>
            <c:extLst>
              <c:ext xmlns:c16="http://schemas.microsoft.com/office/drawing/2014/chart" uri="{C3380CC4-5D6E-409C-BE32-E72D297353CC}">
                <c16:uniqueId val="{00000003-2D40-4198-8960-1992E6293DC7}"/>
              </c:ext>
            </c:extLst>
          </c:dPt>
          <c:dPt>
            <c:idx val="33"/>
            <c:invertIfNegative val="0"/>
            <c:bubble3D val="0"/>
            <c:spPr>
              <a:solidFill>
                <a:schemeClr val="accent1"/>
              </a:solidFill>
              <a:ln w="12700" cap="flat" cmpd="sng" algn="ctr">
                <a:solidFill>
                  <a:schemeClr val="accent1"/>
                </a:solidFill>
                <a:prstDash val="solid"/>
                <a:miter lim="800000"/>
              </a:ln>
              <a:effectLst/>
            </c:spPr>
            <c:extLst>
              <c:ext xmlns:c16="http://schemas.microsoft.com/office/drawing/2014/chart" uri="{C3380CC4-5D6E-409C-BE32-E72D297353CC}">
                <c16:uniqueId val="{00000005-2D40-4198-8960-1992E6293DC7}"/>
              </c:ext>
            </c:extLst>
          </c:dPt>
          <c:dLbls>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D40-4198-8960-1992E6293DC7}"/>
                </c:ext>
              </c:extLst>
            </c:dLbl>
            <c:dLbl>
              <c:idx val="3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D40-4198-8960-1992E6293DC7}"/>
                </c:ext>
              </c:extLst>
            </c:dLbl>
            <c:dLbl>
              <c:idx val="6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D40-4198-8960-1992E6293DC7}"/>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'Measurce C graph dat'!$H$2:$H$62</c:f>
              <c:strCache>
                <c:ptCount val="61"/>
                <c:pt idx="19">
                  <c:v>WA</c:v>
                </c:pt>
                <c:pt idx="30">
                  <c:v>Median</c:v>
                </c:pt>
                <c:pt idx="58">
                  <c:v>*</c:v>
                </c:pt>
                <c:pt idx="59">
                  <c:v>*</c:v>
                </c:pt>
                <c:pt idx="60">
                  <c:v>*</c:v>
                </c:pt>
              </c:strCache>
            </c:strRef>
          </c:cat>
          <c:val>
            <c:numRef>
              <c:f>'Measurce C graph dat'!$I$2:$I$62</c:f>
              <c:numCache>
                <c:formatCode>General</c:formatCode>
                <c:ptCount val="61"/>
                <c:pt idx="0">
                  <c:v>33.33</c:v>
                </c:pt>
                <c:pt idx="1">
                  <c:v>40.43</c:v>
                </c:pt>
                <c:pt idx="2">
                  <c:v>41.49</c:v>
                </c:pt>
                <c:pt idx="3">
                  <c:v>46.81</c:v>
                </c:pt>
                <c:pt idx="4">
                  <c:v>53.95</c:v>
                </c:pt>
                <c:pt idx="5">
                  <c:v>53.97</c:v>
                </c:pt>
                <c:pt idx="6">
                  <c:v>56.63</c:v>
                </c:pt>
                <c:pt idx="7">
                  <c:v>57.98</c:v>
                </c:pt>
                <c:pt idx="8">
                  <c:v>60.2</c:v>
                </c:pt>
                <c:pt idx="9">
                  <c:v>62.52</c:v>
                </c:pt>
                <c:pt idx="10">
                  <c:v>64.59</c:v>
                </c:pt>
                <c:pt idx="11">
                  <c:v>64.73</c:v>
                </c:pt>
                <c:pt idx="12">
                  <c:v>64.790000000000006</c:v>
                </c:pt>
                <c:pt idx="13">
                  <c:v>66.09</c:v>
                </c:pt>
                <c:pt idx="14">
                  <c:v>66.569999999999993</c:v>
                </c:pt>
                <c:pt idx="15">
                  <c:v>67.180000000000007</c:v>
                </c:pt>
                <c:pt idx="16">
                  <c:v>68.36</c:v>
                </c:pt>
                <c:pt idx="17">
                  <c:v>68.709999999999994</c:v>
                </c:pt>
                <c:pt idx="18">
                  <c:v>69.77</c:v>
                </c:pt>
                <c:pt idx="19">
                  <c:v>69.930000000000007</c:v>
                </c:pt>
                <c:pt idx="20">
                  <c:v>70.86</c:v>
                </c:pt>
                <c:pt idx="21">
                  <c:v>71.17</c:v>
                </c:pt>
                <c:pt idx="22">
                  <c:v>71.19</c:v>
                </c:pt>
                <c:pt idx="23">
                  <c:v>71.33</c:v>
                </c:pt>
                <c:pt idx="24">
                  <c:v>71.8</c:v>
                </c:pt>
                <c:pt idx="25">
                  <c:v>72.11</c:v>
                </c:pt>
                <c:pt idx="26">
                  <c:v>72.31</c:v>
                </c:pt>
                <c:pt idx="27">
                  <c:v>73.17</c:v>
                </c:pt>
                <c:pt idx="28">
                  <c:v>73.209999999999994</c:v>
                </c:pt>
                <c:pt idx="29">
                  <c:v>73.98</c:v>
                </c:pt>
                <c:pt idx="30">
                  <c:v>74.17</c:v>
                </c:pt>
                <c:pt idx="31">
                  <c:v>74.36</c:v>
                </c:pt>
                <c:pt idx="32">
                  <c:v>74.430000000000007</c:v>
                </c:pt>
                <c:pt idx="33">
                  <c:v>74.5</c:v>
                </c:pt>
                <c:pt idx="34">
                  <c:v>74.8</c:v>
                </c:pt>
                <c:pt idx="35">
                  <c:v>75.3</c:v>
                </c:pt>
                <c:pt idx="36">
                  <c:v>75.319999999999993</c:v>
                </c:pt>
                <c:pt idx="37">
                  <c:v>76.63</c:v>
                </c:pt>
                <c:pt idx="38">
                  <c:v>76.91</c:v>
                </c:pt>
                <c:pt idx="39">
                  <c:v>77.3</c:v>
                </c:pt>
                <c:pt idx="40">
                  <c:v>77.599999999999994</c:v>
                </c:pt>
                <c:pt idx="41">
                  <c:v>77.849999999999994</c:v>
                </c:pt>
                <c:pt idx="42">
                  <c:v>78.680000000000007</c:v>
                </c:pt>
                <c:pt idx="43">
                  <c:v>80.37</c:v>
                </c:pt>
                <c:pt idx="44">
                  <c:v>81.12</c:v>
                </c:pt>
                <c:pt idx="45">
                  <c:v>81.13</c:v>
                </c:pt>
                <c:pt idx="46">
                  <c:v>81.290000000000006</c:v>
                </c:pt>
                <c:pt idx="47">
                  <c:v>82.3</c:v>
                </c:pt>
                <c:pt idx="48">
                  <c:v>82.82</c:v>
                </c:pt>
                <c:pt idx="49">
                  <c:v>83.14</c:v>
                </c:pt>
                <c:pt idx="50">
                  <c:v>83.46</c:v>
                </c:pt>
                <c:pt idx="51">
                  <c:v>83.75</c:v>
                </c:pt>
                <c:pt idx="52">
                  <c:v>84.23</c:v>
                </c:pt>
                <c:pt idx="53">
                  <c:v>84.97</c:v>
                </c:pt>
                <c:pt idx="54">
                  <c:v>87.86</c:v>
                </c:pt>
                <c:pt idx="55">
                  <c:v>88.89</c:v>
                </c:pt>
                <c:pt idx="56">
                  <c:v>93.94</c:v>
                </c:pt>
                <c:pt idx="57">
                  <c:v>97.43</c:v>
                </c:pt>
                <c:pt idx="58">
                  <c:v>100</c:v>
                </c:pt>
                <c:pt idx="59">
                  <c:v>100</c:v>
                </c:pt>
                <c:pt idx="60">
                  <c:v>100</c:v>
                </c:pt>
              </c:numCache>
            </c:numRef>
          </c:val>
          <c:extLst>
            <c:ext xmlns:c16="http://schemas.microsoft.com/office/drawing/2014/chart" uri="{C3380CC4-5D6E-409C-BE32-E72D297353CC}">
              <c16:uniqueId val="{00000007-2D40-4198-8960-1992E6293DC7}"/>
            </c:ext>
          </c:extLst>
        </c:ser>
        <c:dLbls>
          <c:showLegendKey val="0"/>
          <c:showVal val="0"/>
          <c:showCatName val="0"/>
          <c:showSerName val="0"/>
          <c:showPercent val="0"/>
          <c:showBubbleSize val="0"/>
        </c:dLbls>
        <c:gapWidth val="227"/>
        <c:overlap val="-48"/>
        <c:axId val="952499496"/>
        <c:axId val="952500808"/>
      </c:barChart>
      <c:catAx>
        <c:axId val="952499496"/>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US"/>
                  <a:t>States</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952500808"/>
        <c:crosses val="autoZero"/>
        <c:auto val="1"/>
        <c:lblAlgn val="ctr"/>
        <c:lblOffset val="100"/>
        <c:noMultiLvlLbl val="0"/>
      </c:catAx>
      <c:valAx>
        <c:axId val="952500808"/>
        <c:scaling>
          <c:orientation val="minMax"/>
          <c:max val="100"/>
        </c:scaling>
        <c:delete val="0"/>
        <c:axPos val="b"/>
        <c:title>
          <c:tx>
            <c:rich>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r>
                  <a:rPr lang="en-US" sz="1100"/>
                  <a:t>Percent of Respondents Engaged Per Measure C</a:t>
                </a:r>
              </a:p>
            </c:rich>
          </c:tx>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52499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288478961495813"/>
          <c:y val="8.8516092552049466E-2"/>
          <c:w val="0.49383684992728366"/>
          <c:h val="0.77809798270893371"/>
        </c:manualLayout>
      </c:layout>
      <c:barChart>
        <c:barDir val="bar"/>
        <c:grouping val="clustered"/>
        <c:varyColors val="0"/>
        <c:ser>
          <c:idx val="0"/>
          <c:order val="0"/>
          <c:tx>
            <c:strRef>
              <c:f>Sheet1!$B$1</c:f>
              <c:strCache>
                <c:ptCount val="1"/>
                <c:pt idx="0">
                  <c:v>Series 1</c:v>
                </c:pt>
              </c:strCache>
            </c:strRef>
          </c:tx>
          <c:spPr>
            <a:solidFill>
              <a:schemeClr val="accent1"/>
            </a:solidFill>
            <a:ln w="12700">
              <a:solidFill>
                <a:srgbClr val="393839"/>
              </a:solidFill>
            </a:ln>
            <a:effectLst/>
          </c:spPr>
          <c:invertIfNegative val="0"/>
          <c:dPt>
            <c:idx val="0"/>
            <c:invertIfNegative val="0"/>
            <c:bubble3D val="0"/>
            <c:spPr>
              <a:solidFill>
                <a:srgbClr val="088099"/>
              </a:solidFill>
              <a:ln w="12700">
                <a:solidFill>
                  <a:srgbClr val="393839"/>
                </a:solidFill>
              </a:ln>
              <a:effectLst/>
            </c:spPr>
            <c:extLst>
              <c:ext xmlns:c16="http://schemas.microsoft.com/office/drawing/2014/chart" uri="{C3380CC4-5D6E-409C-BE32-E72D297353CC}">
                <c16:uniqueId val="{00000001-E98C-489F-A850-7B27573C89F4}"/>
              </c:ext>
            </c:extLst>
          </c:dPt>
          <c:dPt>
            <c:idx val="1"/>
            <c:invertIfNegative val="0"/>
            <c:bubble3D val="0"/>
            <c:spPr>
              <a:solidFill>
                <a:srgbClr val="AA0000"/>
              </a:solidFill>
              <a:ln w="12700">
                <a:solidFill>
                  <a:srgbClr val="393839"/>
                </a:solidFill>
              </a:ln>
              <a:effectLst/>
            </c:spPr>
            <c:extLst>
              <c:ext xmlns:c16="http://schemas.microsoft.com/office/drawing/2014/chart" uri="{C3380CC4-5D6E-409C-BE32-E72D297353CC}">
                <c16:uniqueId val="{00000003-E98C-489F-A850-7B27573C89F4}"/>
              </c:ext>
            </c:extLst>
          </c:dPt>
          <c:dPt>
            <c:idx val="2"/>
            <c:invertIfNegative val="0"/>
            <c:bubble3D val="0"/>
            <c:spPr>
              <a:solidFill>
                <a:srgbClr val="6CB33F"/>
              </a:solidFill>
              <a:ln w="12700">
                <a:solidFill>
                  <a:srgbClr val="393839"/>
                </a:solidFill>
              </a:ln>
              <a:effectLst/>
            </c:spPr>
            <c:extLst>
              <c:ext xmlns:c16="http://schemas.microsoft.com/office/drawing/2014/chart" uri="{C3380CC4-5D6E-409C-BE32-E72D297353CC}">
                <c16:uniqueId val="{00000005-E98C-489F-A850-7B27573C89F4}"/>
              </c:ext>
            </c:extLst>
          </c:dPt>
          <c:dPt>
            <c:idx val="3"/>
            <c:invertIfNegative val="0"/>
            <c:bubble3D val="0"/>
            <c:spPr>
              <a:solidFill>
                <a:srgbClr val="003282"/>
              </a:solidFill>
              <a:ln w="12700">
                <a:solidFill>
                  <a:srgbClr val="393839"/>
                </a:solidFill>
              </a:ln>
              <a:effectLst/>
            </c:spPr>
            <c:extLst>
              <c:ext xmlns:c16="http://schemas.microsoft.com/office/drawing/2014/chart" uri="{C3380CC4-5D6E-409C-BE32-E72D297353CC}">
                <c16:uniqueId val="{00000007-E98C-489F-A850-7B27573C89F4}"/>
              </c:ext>
            </c:extLst>
          </c:dPt>
          <c:dPt>
            <c:idx val="4"/>
            <c:invertIfNegative val="0"/>
            <c:bubble3D val="0"/>
            <c:spPr>
              <a:solidFill>
                <a:srgbClr val="FDB913"/>
              </a:solidFill>
              <a:ln w="12700">
                <a:solidFill>
                  <a:srgbClr val="393839"/>
                </a:solidFill>
              </a:ln>
              <a:effectLst/>
            </c:spPr>
            <c:extLst>
              <c:ext xmlns:c16="http://schemas.microsoft.com/office/drawing/2014/chart" uri="{C3380CC4-5D6E-409C-BE32-E72D297353CC}">
                <c16:uniqueId val="{00000009-E98C-489F-A850-7B27573C89F4}"/>
              </c:ext>
            </c:extLst>
          </c:dPt>
          <c:dLbls>
            <c:numFmt formatCode="0.00%" sourceLinked="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Higher Education</c:v>
                </c:pt>
                <c:pt idx="1">
                  <c:v>Competitive Employment</c:v>
                </c:pt>
                <c:pt idx="2">
                  <c:v>Other Education</c:v>
                </c:pt>
                <c:pt idx="3">
                  <c:v>Other Employment</c:v>
                </c:pt>
                <c:pt idx="4">
                  <c:v>No Engagement</c:v>
                </c:pt>
              </c:strCache>
            </c:strRef>
          </c:cat>
          <c:val>
            <c:numRef>
              <c:f>Sheet1!$B$2:$B$6</c:f>
              <c:numCache>
                <c:formatCode>0.00%</c:formatCode>
                <c:ptCount val="5"/>
                <c:pt idx="0">
                  <c:v>0.16869999999999999</c:v>
                </c:pt>
                <c:pt idx="1">
                  <c:v>0.3075</c:v>
                </c:pt>
                <c:pt idx="2">
                  <c:v>3.9100000000000003E-2</c:v>
                </c:pt>
                <c:pt idx="3">
                  <c:v>0.22739999999999999</c:v>
                </c:pt>
                <c:pt idx="4">
                  <c:v>0.25729999999999997</c:v>
                </c:pt>
              </c:numCache>
            </c:numRef>
          </c:val>
          <c:extLst>
            <c:ext xmlns:c16="http://schemas.microsoft.com/office/drawing/2014/chart" uri="{C3380CC4-5D6E-409C-BE32-E72D297353CC}">
              <c16:uniqueId val="{0000000A-E98C-489F-A850-7B27573C89F4}"/>
            </c:ext>
          </c:extLst>
        </c:ser>
        <c:dLbls>
          <c:dLblPos val="outEnd"/>
          <c:showLegendKey val="0"/>
          <c:showVal val="1"/>
          <c:showCatName val="0"/>
          <c:showSerName val="0"/>
          <c:showPercent val="0"/>
          <c:showBubbleSize val="0"/>
        </c:dLbls>
        <c:gapWidth val="182"/>
        <c:axId val="727897792"/>
        <c:axId val="727898352"/>
      </c:barChart>
      <c:catAx>
        <c:axId val="72789779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27898352"/>
        <c:crosses val="autoZero"/>
        <c:auto val="1"/>
        <c:lblAlgn val="ctr"/>
        <c:lblOffset val="100"/>
        <c:noMultiLvlLbl val="0"/>
      </c:catAx>
      <c:valAx>
        <c:axId val="727898352"/>
        <c:scaling>
          <c:orientation val="minMax"/>
          <c:max val="0.5"/>
        </c:scaling>
        <c:delete val="1"/>
        <c:axPos val="t"/>
        <c:numFmt formatCode="0.00%" sourceLinked="1"/>
        <c:majorTickMark val="out"/>
        <c:minorTickMark val="none"/>
        <c:tickLblPos val="nextTo"/>
        <c:crossAx val="727897792"/>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7">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0.08835</cdr:x>
      <cdr:y>0.08514</cdr:y>
    </cdr:from>
    <cdr:to>
      <cdr:x>0.44364</cdr:x>
      <cdr:y>0.14012</cdr:y>
    </cdr:to>
    <cdr:sp macro="" textlink="">
      <cdr:nvSpPr>
        <cdr:cNvPr id="8" name="Rectangle 7">
          <a:extLst xmlns:a="http://schemas.openxmlformats.org/drawingml/2006/main">
            <a:ext uri="{FF2B5EF4-FFF2-40B4-BE49-F238E27FC236}">
              <a16:creationId xmlns:a16="http://schemas.microsoft.com/office/drawing/2014/main" id="{E511AC2A-0B3E-4ED3-B832-3D7BE932BF6C}"/>
            </a:ext>
          </a:extLst>
        </cdr:cNvPr>
        <cdr:cNvSpPr/>
      </cdr:nvSpPr>
      <cdr:spPr>
        <a:xfrm xmlns:a="http://schemas.openxmlformats.org/drawingml/2006/main">
          <a:off x="1062990" y="548640"/>
          <a:ext cx="4274820" cy="354330"/>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E76391-7B1B-4AB7-BE77-858538242D12}" type="datetimeFigureOut">
              <a:rPr lang="en-US" smtClean="0"/>
              <a:t>5/16/2023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C97334-31A2-42B0-ABB7-3454CFC3FDDC}" type="slidenum">
              <a:rPr lang="en-US" smtClean="0"/>
              <a:t>‹#›</a:t>
            </a:fld>
            <a:endParaRPr lang="en-US"/>
          </a:p>
        </p:txBody>
      </p:sp>
    </p:spTree>
    <p:extLst>
      <p:ext uri="{BB962C8B-B14F-4D97-AF65-F5344CB8AC3E}">
        <p14:creationId xmlns:p14="http://schemas.microsoft.com/office/powerpoint/2010/main" val="913108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Arial" panose="020B0604020202020204" pitchFamily="34" charset="0"/>
                <a:ea typeface="+mn-ea"/>
                <a:cs typeface="Arial" panose="020B0604020202020204" pitchFamily="34" charset="0"/>
              </a:rPr>
              <a:t>Cinda: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Arial" panose="020B0604020202020204" pitchFamily="34" charset="0"/>
                <a:ea typeface="+mn-ea"/>
                <a:cs typeface="Arial" panose="020B0604020202020204" pitchFamily="34" charset="0"/>
              </a:rPr>
              <a:t>Welcome to Day 1 of the CCTS Virtual Transition Forum, Making Meaning: the Power of Post-School Outcome Data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Arial" panose="020B0604020202020204" pitchFamily="34" charset="0"/>
                <a:ea typeface="+mn-ea"/>
                <a:cs typeface="Arial" panose="020B0604020202020204" pitchFamily="34" charset="0"/>
              </a:rPr>
              <a:t>Thank you for joining us!</a:t>
            </a:r>
          </a:p>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1</a:t>
            </a:fld>
            <a:endParaRPr lang="en-US"/>
          </a:p>
        </p:txBody>
      </p:sp>
    </p:spTree>
    <p:extLst>
      <p:ext uri="{BB962C8B-B14F-4D97-AF65-F5344CB8AC3E}">
        <p14:creationId xmlns:p14="http://schemas.microsoft.com/office/powerpoint/2010/main" val="2739974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Arial" panose="020B0604020202020204" pitchFamily="34" charset="0"/>
                <a:ea typeface="+mn-ea"/>
                <a:cs typeface="Arial" panose="020B0604020202020204" pitchFamily="34" charset="0"/>
              </a:rPr>
              <a:t>Cinda:</a:t>
            </a:r>
          </a:p>
          <a:p>
            <a:r>
              <a:rPr lang="en-US" sz="1200" kern="1200">
                <a:solidFill>
                  <a:schemeClr val="tx1"/>
                </a:solidFill>
                <a:effectLst/>
                <a:latin typeface="Arial" panose="020B0604020202020204" pitchFamily="34" charset="0"/>
                <a:ea typeface="+mn-ea"/>
                <a:cs typeface="Arial" panose="020B0604020202020204" pitchFamily="34" charset="0"/>
              </a:rPr>
              <a:t>My name is Dr. Cinda Johnson.</a:t>
            </a:r>
          </a:p>
          <a:p>
            <a:r>
              <a:rPr lang="en-US" sz="1200" kern="1200">
                <a:solidFill>
                  <a:schemeClr val="tx1"/>
                </a:solidFill>
                <a:effectLst/>
                <a:latin typeface="Arial" panose="020B0604020202020204" pitchFamily="34" charset="0"/>
                <a:ea typeface="+mn-ea"/>
                <a:cs typeface="Arial" panose="020B0604020202020204" pitchFamily="34" charset="0"/>
              </a:rPr>
              <a:t>I am a white woman with shoulder length blonde hair. I use the pronouns she, her and hers.</a:t>
            </a:r>
          </a:p>
          <a:p>
            <a:endParaRPr lang="en-US" sz="1200" kern="1200">
              <a:solidFill>
                <a:schemeClr val="tx1"/>
              </a:solidFill>
              <a:effectLst/>
              <a:latin typeface="Arial" panose="020B0604020202020204" pitchFamily="34" charset="0"/>
              <a:ea typeface="+mn-ea"/>
              <a:cs typeface="Arial" panose="020B0604020202020204" pitchFamily="34" charset="0"/>
            </a:endParaRPr>
          </a:p>
          <a:p>
            <a:r>
              <a:rPr lang="en-US" sz="1200" kern="1200">
                <a:solidFill>
                  <a:schemeClr val="tx1"/>
                </a:solidFill>
                <a:effectLst/>
                <a:latin typeface="Arial" panose="020B0604020202020204" pitchFamily="34" charset="0"/>
                <a:ea typeface="+mn-ea"/>
                <a:cs typeface="Arial" panose="020B0604020202020204" pitchFamily="34" charset="0"/>
              </a:rPr>
              <a:t>I’m the Principal Investigator at the Center for Change in Transition Services, or CCTS.</a:t>
            </a:r>
          </a:p>
          <a:p>
            <a:endParaRPr lang="en-US" sz="1200" kern="1200">
              <a:solidFill>
                <a:schemeClr val="tx1"/>
              </a:solidFill>
              <a:effectLst/>
              <a:latin typeface="Arial" panose="020B0604020202020204" pitchFamily="34" charset="0"/>
              <a:ea typeface="+mn-ea"/>
              <a:cs typeface="Arial" panose="020B0604020202020204" pitchFamily="34" charset="0"/>
            </a:endParaRPr>
          </a:p>
          <a:p>
            <a:r>
              <a:rPr lang="en-US" sz="1200" kern="1200">
                <a:solidFill>
                  <a:schemeClr val="tx1"/>
                </a:solidFill>
                <a:effectLst/>
                <a:latin typeface="Arial" panose="020B0604020202020204" pitchFamily="34" charset="0"/>
                <a:ea typeface="+mn-ea"/>
                <a:cs typeface="Arial" panose="020B0604020202020204" pitchFamily="34" charset="0"/>
              </a:rPr>
              <a:t>CCTS has been working over the last many months to bring you three days of exciting topics and exceptional speakers.</a:t>
            </a:r>
          </a:p>
          <a:p>
            <a:r>
              <a:rPr lang="en-US" sz="1200" kern="1200">
                <a:solidFill>
                  <a:schemeClr val="tx1"/>
                </a:solidFill>
                <a:effectLst/>
                <a:latin typeface="Arial" panose="020B0604020202020204" pitchFamily="34" charset="0"/>
                <a:ea typeface="+mn-ea"/>
                <a:cs typeface="Arial" panose="020B0604020202020204" pitchFamily="34" charset="0"/>
              </a:rPr>
              <a:t> </a:t>
            </a:r>
          </a:p>
          <a:p>
            <a:r>
              <a:rPr lang="en-US" sz="1200" kern="1200">
                <a:solidFill>
                  <a:schemeClr val="tx1"/>
                </a:solidFill>
                <a:effectLst/>
                <a:latin typeface="Arial" panose="020B0604020202020204" pitchFamily="34" charset="0"/>
                <a:ea typeface="+mn-ea"/>
                <a:cs typeface="Arial" panose="020B0604020202020204" pitchFamily="34" charset="0"/>
              </a:rPr>
              <a:t>In just a few moments, I’ll introduce Dr. Charlotte Alverson, from NTACT:C who will share a welcome message.</a:t>
            </a:r>
          </a:p>
          <a:p>
            <a:endParaRPr lang="en-US" sz="1200" kern="1200">
              <a:solidFill>
                <a:schemeClr val="tx1"/>
              </a:solidFill>
              <a:effectLst/>
              <a:latin typeface="Arial" panose="020B0604020202020204" pitchFamily="34" charset="0"/>
              <a:ea typeface="+mn-ea"/>
              <a:cs typeface="Arial" panose="020B0604020202020204" pitchFamily="34" charset="0"/>
            </a:endParaRPr>
          </a:p>
          <a:p>
            <a:r>
              <a:rPr lang="en-US" sz="1200" kern="1200">
                <a:solidFill>
                  <a:schemeClr val="tx1"/>
                </a:solidFill>
                <a:effectLst/>
                <a:latin typeface="Arial" panose="020B0604020202020204" pitchFamily="34" charset="0"/>
                <a:ea typeface="+mn-ea"/>
                <a:cs typeface="Arial" panose="020B0604020202020204" pitchFamily="34" charset="0"/>
              </a:rPr>
              <a:t>Then, I’ll be joined by members of the CCTS team to talk about the most recent PSO data, session availability and clock hours, highlight our featured artist, and review today’s schedule. </a:t>
            </a:r>
          </a:p>
          <a:p>
            <a:r>
              <a:rPr lang="en-US" sz="1200" kern="1200">
                <a:solidFill>
                  <a:schemeClr val="tx1"/>
                </a:solidFill>
                <a:effectLst/>
                <a:latin typeface="Arial" panose="020B0604020202020204" pitchFamily="34" charset="0"/>
                <a:ea typeface="+mn-ea"/>
                <a:cs typeface="Arial" panose="020B0604020202020204" pitchFamily="34" charset="0"/>
              </a:rPr>
              <a:t>Finally, I’ll propose a question for you to consider throughout the day.</a:t>
            </a:r>
          </a:p>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2</a:t>
            </a:fld>
            <a:endParaRPr lang="en-US"/>
          </a:p>
        </p:txBody>
      </p:sp>
    </p:spTree>
    <p:extLst>
      <p:ext uri="{BB962C8B-B14F-4D97-AF65-F5344CB8AC3E}">
        <p14:creationId xmlns:p14="http://schemas.microsoft.com/office/powerpoint/2010/main" val="1103019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Cinda:</a:t>
            </a:r>
          </a:p>
          <a:p>
            <a:r>
              <a:rPr lang="en-US" b="0"/>
              <a:t>First, I’d like to share a little bit about who we are at CCTS.</a:t>
            </a:r>
          </a:p>
          <a:p>
            <a:r>
              <a:rPr lang="en-US" b="0"/>
              <a:t>At CCTS, our mission is to </a:t>
            </a:r>
            <a:r>
              <a:rPr lang="en-US" b="0">
                <a:solidFill>
                  <a:srgbClr val="393839"/>
                </a:solidFill>
              </a:rPr>
              <a:t>empower educators and administrators to improve transition services for youth with disabilities through partnerships, research, and training.</a:t>
            </a:r>
            <a:endParaRPr lang="en-US"/>
          </a:p>
          <a:p>
            <a:endParaRPr lang="en-US" b="0">
              <a:solidFill>
                <a:srgbClr val="393839"/>
              </a:solidFill>
            </a:endParaRPr>
          </a:p>
          <a:p>
            <a:r>
              <a:rPr lang="en-US" b="0">
                <a:solidFill>
                  <a:srgbClr val="393839"/>
                </a:solidFill>
              </a:rPr>
              <a:t>We do this by providing secondary transition training and technical assistance to Washington state partnering agencies, Educational Service Districts (ESDs), Local Educational Agencies (LEAs), and public schools that serve high school-age students.</a:t>
            </a:r>
          </a:p>
          <a:p>
            <a:endParaRPr lang="en-US" b="0">
              <a:solidFill>
                <a:srgbClr val="393839"/>
              </a:solidFill>
            </a:endParaRPr>
          </a:p>
          <a:p>
            <a:pPr marL="0" indent="0">
              <a:spcBef>
                <a:spcPts val="0"/>
              </a:spcBef>
              <a:spcAft>
                <a:spcPts val="1200"/>
              </a:spcAft>
              <a:buFont typeface="Arial" panose="020B0604020202020204" pitchFamily="34" charset="0"/>
              <a:buNone/>
            </a:pPr>
            <a:r>
              <a:rPr lang="en-US" b="0">
                <a:solidFill>
                  <a:srgbClr val="393839"/>
                </a:solidFill>
              </a:rPr>
              <a:t>We’re also responsible for analyzing the district-reported post-school outcome data. </a:t>
            </a:r>
          </a:p>
          <a:p>
            <a:pPr marL="0" indent="0">
              <a:spcBef>
                <a:spcPts val="0"/>
              </a:spcBef>
              <a:spcAft>
                <a:spcPts val="1200"/>
              </a:spcAft>
              <a:buFont typeface="Arial" panose="020B0604020202020204" pitchFamily="34" charset="0"/>
              <a:buNone/>
            </a:pPr>
            <a:r>
              <a:rPr lang="en-US" b="0">
                <a:solidFill>
                  <a:srgbClr val="393839"/>
                </a:solidFill>
              </a:rPr>
              <a:t>We </a:t>
            </a:r>
            <a:r>
              <a:rPr lang="en-US">
                <a:solidFill>
                  <a:srgbClr val="393839"/>
                </a:solidFill>
              </a:rPr>
              <a:t>use that data to make informed decisions related to training and technical assistance, and we submit the results of the data analysis to OSPI to be included in the state’s Annual Performance Report.</a:t>
            </a:r>
          </a:p>
          <a:p>
            <a:endParaRPr lang="en-US"/>
          </a:p>
          <a:p>
            <a:r>
              <a:rPr lang="en-US"/>
              <a:t>We’re are housed at Seattle University, in the College of Education. </a:t>
            </a:r>
          </a:p>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3</a:t>
            </a:fld>
            <a:endParaRPr lang="en-US"/>
          </a:p>
        </p:txBody>
      </p:sp>
    </p:spTree>
    <p:extLst>
      <p:ext uri="{BB962C8B-B14F-4D97-AF65-F5344CB8AC3E}">
        <p14:creationId xmlns:p14="http://schemas.microsoft.com/office/powerpoint/2010/main" val="1915105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Arial" panose="020B0604020202020204" pitchFamily="34" charset="0"/>
                <a:ea typeface="+mn-ea"/>
                <a:cs typeface="Arial" panose="020B0604020202020204" pitchFamily="34" charset="0"/>
              </a:rPr>
              <a:t>Cinda: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Arial" panose="020B0604020202020204" pitchFamily="34" charset="0"/>
                <a:ea typeface="+mn-ea"/>
                <a:cs typeface="Arial" panose="020B0604020202020204" pitchFamily="34" charset="0"/>
              </a:rPr>
              <a:t>And with that, I’d like to introduce to you Dr. Charlotte Alverson from the National Technical Assistance Center for Transition: the Collaborative. We are very excited to have Dr. </a:t>
            </a:r>
            <a:r>
              <a:rPr lang="en-US" sz="1200" kern="1200" err="1">
                <a:solidFill>
                  <a:schemeClr val="tx1"/>
                </a:solidFill>
                <a:effectLst/>
                <a:latin typeface="Arial" panose="020B0604020202020204" pitchFamily="34" charset="0"/>
                <a:ea typeface="+mn-ea"/>
                <a:cs typeface="Arial" panose="020B0604020202020204" pitchFamily="34" charset="0"/>
              </a:rPr>
              <a:t>Alverson</a:t>
            </a:r>
            <a:r>
              <a:rPr lang="en-US" sz="1200" kern="1200">
                <a:solidFill>
                  <a:schemeClr val="tx1"/>
                </a:solidFill>
                <a:effectLst/>
                <a:latin typeface="Arial" panose="020B0604020202020204" pitchFamily="34" charset="0"/>
                <a:ea typeface="+mn-ea"/>
                <a:cs typeface="Arial" panose="020B0604020202020204" pitchFamily="34" charset="0"/>
              </a:rPr>
              <a:t> join us. She is a national leader in transition and in the post-school outcome efforts across the country. I am honored to introduce Charlotte, my colleague and my friend.</a:t>
            </a:r>
          </a:p>
          <a:p>
            <a:r>
              <a:rPr lang="en-US"/>
              <a:t>Welcome, Charlotte!</a:t>
            </a:r>
          </a:p>
        </p:txBody>
      </p:sp>
      <p:sp>
        <p:nvSpPr>
          <p:cNvPr id="4" name="Slide Number Placeholder 3"/>
          <p:cNvSpPr>
            <a:spLocks noGrp="1"/>
          </p:cNvSpPr>
          <p:nvPr>
            <p:ph type="sldNum" sz="quarter" idx="5"/>
          </p:nvPr>
        </p:nvSpPr>
        <p:spPr/>
        <p:txBody>
          <a:bodyPr/>
          <a:lstStyle/>
          <a:p>
            <a:fld id="{09C97334-31A2-42B0-ABB7-3454CFC3FDDC}" type="slidenum">
              <a:rPr lang="en-US" smtClean="0"/>
              <a:t>4</a:t>
            </a:fld>
            <a:endParaRPr lang="en-US"/>
          </a:p>
        </p:txBody>
      </p:sp>
    </p:spTree>
    <p:extLst>
      <p:ext uri="{BB962C8B-B14F-4D97-AF65-F5344CB8AC3E}">
        <p14:creationId xmlns:p14="http://schemas.microsoft.com/office/powerpoint/2010/main" val="638490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a:t>I appreciate the opportunity to join the Transition Forum. This topic, post-school outcomes, is near and dear to my heart. </a:t>
            </a:r>
          </a:p>
          <a:p>
            <a:pPr marL="0" lvl="0" indent="0" algn="l" rtl="0">
              <a:lnSpc>
                <a:spcPct val="100000"/>
              </a:lnSpc>
              <a:spcBef>
                <a:spcPts val="0"/>
              </a:spcBef>
              <a:spcAft>
                <a:spcPts val="0"/>
              </a:spcAft>
              <a:buSzPts val="1400"/>
              <a:buNone/>
            </a:pPr>
            <a:r>
              <a:rPr lang="en-US"/>
              <a:t>Making Meaning: The Power of Post-School Outcome Data </a:t>
            </a:r>
            <a:endParaRPr/>
          </a:p>
        </p:txBody>
      </p:sp>
      <p:sp>
        <p:nvSpPr>
          <p:cNvPr id="131" name="Google Shape;13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5</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Being here today gave me an opportunity to reflect on where PSO started and where it needs to go, which led me to Rolfe, Freshwater, &amp; Jasper’s model of critical reflection. Nathan conceptualized the model as ‘what’, ‘so what’, and ‘now what’. I thought this model was apropos for today. </a:t>
            </a:r>
          </a:p>
          <a:p>
            <a:endParaRPr lang="en-US"/>
          </a:p>
          <a:p>
            <a:r>
              <a:rPr lang="en-US"/>
              <a:t>What – the initiative – </a:t>
            </a:r>
          </a:p>
          <a:p>
            <a:r>
              <a:rPr lang="en-US"/>
              <a:t>So What – the significance – why it was done and why it’s important;</a:t>
            </a:r>
          </a:p>
          <a:p>
            <a:r>
              <a:rPr lang="en-US"/>
              <a:t>Now What – next steps -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F4F93-07E2-4326-8D51-35CAF1083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1124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What started with the reauthorization of IDEA in 2004 and the purpose of IDEA …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F4F93-07E2-4326-8D51-35CAF1083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1454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9" name="Google Shape;35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Indicator </a:t>
            </a:r>
            <a:r>
              <a:rPr lang="en-US" err="1"/>
              <a:t>B14</a:t>
            </a:r>
            <a:r>
              <a:rPr lang="en-US"/>
              <a:t> is one of 17 indicators used to measure whether states are fulfilling the purpose of IDEA. Indicator Part </a:t>
            </a:r>
            <a:r>
              <a:rPr lang="en-US" err="1"/>
              <a:t>B14</a:t>
            </a:r>
            <a:r>
              <a:rPr lang="en-US"/>
              <a:t>, post-school outcomes specifically addresses the extent to which states prepare students with disabilities for further education, employment, and independent living. </a:t>
            </a:r>
            <a:endParaRPr/>
          </a:p>
        </p:txBody>
      </p:sp>
      <p:sp>
        <p:nvSpPr>
          <p:cNvPr id="360" name="Google Shape;360;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Pts val="1400"/>
                <a:buFontTx/>
                <a:buNone/>
                <a:tabLst/>
                <a:defRPr/>
              </a:pPr>
              <a:t>8</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early years, we were often asked, ‘what are other states doing; what is their sampling frame? Are they using a representative sample or census of all students?” </a:t>
            </a:r>
          </a:p>
          <a:p>
            <a:r>
              <a:rPr lang="en-US"/>
              <a:t>Here you see that, over time, more states have moved away from drawing a representative sample to collecting data from all leavers. </a:t>
            </a:r>
          </a:p>
          <a:p>
            <a:endParaRPr lang="en-US"/>
          </a:p>
          <a:p>
            <a:r>
              <a:rPr lang="en-US"/>
              <a:t>We were also frequently asked – ‘what methods are states using to collect data from former students or their designees?” Here you see there hasn’t been a big shift in data collection methods – survey methods has continued to be denominate method. Three states have consistently used an administrative database, such as data from the National Student Clearinghouse; Depart of Labor, state Institute of Higher Education, or a statewide longitudinal database.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F4F93-07E2-4326-8D51-35CAF1083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4448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are the response rates’ and ‘how representative are data’ are two additional questions I’m often asked still today. Here you see the comparison between FFY 2009 and 2020 (school year 21-22). </a:t>
            </a:r>
          </a:p>
          <a:p>
            <a:r>
              <a:rPr lang="en-US"/>
              <a:t>In </a:t>
            </a:r>
            <a:r>
              <a:rPr lang="en-US" err="1"/>
              <a:t>FFY20</a:t>
            </a:r>
            <a:r>
              <a:rPr lang="en-US"/>
              <a:t>, states had to begin reporting the total number of leavers, regardless of whether they were using a sample or a census of leavers. The total number of students wasn’t required reporting in </a:t>
            </a:r>
            <a:r>
              <a:rPr lang="en-US" err="1"/>
              <a:t>FFY2009</a:t>
            </a:r>
            <a:r>
              <a:rPr lang="en-US"/>
              <a:t>; Based on the states that did report their total number of leavers, our best estimate of the total number of leavers was under 100,000. </a:t>
            </a:r>
          </a:p>
          <a:p>
            <a:endParaRPr lang="en-US"/>
          </a:p>
          <a:p>
            <a:r>
              <a:rPr lang="en-US"/>
              <a:t>You can see the range of response rates across time, both the low and high for response rates occurred in 2020, with the range of 2.58% to 100%. Overall, the  median response rate has increased by about 12%</a:t>
            </a:r>
          </a:p>
          <a:p>
            <a:endParaRPr lang="en-US"/>
          </a:p>
          <a:p>
            <a:r>
              <a:rPr lang="en-US"/>
              <a:t>With regard to representation, States must now report whether their data are representative, and 60% of all states reported respondents reflected the population of all leavers based on key demographic areas selected by the state.  It is important to note, not all states report what demographic group they base representation on, for example, are they considering disability category, race/ethnicity, method of exit, gender, geographic location?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F4F93-07E2-4326-8D51-35CAF1083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2634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you’re curious, here is the range of state’s reported response rates for </a:t>
            </a:r>
            <a:r>
              <a:rPr lang="en-US" err="1"/>
              <a:t>FFY20</a:t>
            </a:r>
            <a:r>
              <a:rPr lang="en-US"/>
              <a:t>, reported in Feb 2022, from 2.58% to 100%. Notice that several states reporting 100% response rated had fewer than 100 leavers. </a:t>
            </a:r>
          </a:p>
          <a:p>
            <a:r>
              <a:rPr lang="en-US"/>
              <a:t>The median response rate was 59.3% and in comparison, WA was 78.16%.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F4F93-07E2-4326-8D51-35CAF1083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0468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brings us to the ‘so what’ element of the critical reflection – why are PSO data collected and why are they important? What can be learned from PSO data? In other words, what meaning do these data have?</a:t>
            </a:r>
          </a:p>
          <a:p>
            <a:endParaRPr lang="en-US"/>
          </a:p>
          <a:p>
            <a:r>
              <a:rPr lang="en-US"/>
              <a:t>So What – the significance – why it was done and why it’s important;</a:t>
            </a:r>
          </a:p>
          <a:p>
            <a:r>
              <a:rPr lang="en-US"/>
              <a:t>Now What – next steps -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F4F93-07E2-4326-8D51-35CAF1083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6654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what: so why are PSO data collected – there is a long history of individuals who experience disability being unemployed and underemployed at much lower rates when compared to their same-age peers who do not experience disability. As recently as Feb 2023, we see a gap of 17% points in the employment rate between those who do and do not experience disability. The unemployment rate for those with a disability was double that of those without a disability.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431BBC-1B09-124D-85BB-F6F95D8AA7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6777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what - In the PSO data, there isn’t a non-disabled comparator, but we do have 12 years of data specific to </a:t>
            </a:r>
            <a:r>
              <a:rPr lang="en-US" err="1"/>
              <a:t>B14</a:t>
            </a:r>
            <a:r>
              <a:rPr lang="en-US"/>
              <a:t>. We can look over time and see how things have changed. This graphs shows the percent of respondents, in aggregate, who were enrolled in higher education, Measure A. You see the percent started at 26.8% and in FFY 2020 it was 21.5%</a:t>
            </a:r>
          </a:p>
          <a:p>
            <a:r>
              <a:rPr lang="en-US"/>
              <a:t>For Measure B, HE + CE – that percentage ranges from 56.3% to 59.9%</a:t>
            </a:r>
          </a:p>
          <a:p>
            <a:r>
              <a:rPr lang="en-US"/>
              <a:t>And for Measure C, HE + CE + Other postsecondary education or training + other employment, the percentages range from 72.5% to 73.7% with a slight uptick in 2014 &amp; 2015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F4F93-07E2-4326-8D51-35CAF1083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7795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So what; the theme of your Forum is Making Meaning: The Power of Post-School Outcome Data </a:t>
            </a:r>
          </a:p>
          <a:p>
            <a:r>
              <a:rPr lang="en-US"/>
              <a:t>When we strip away the yearly graphs we can see the trend lines for each measure – A, B, and C – there’s a clear downward trend in HE at the national level of post-school outcomes data, and a slight upward trend in CE. Overall, a change is barely detectable when we look at total engagement.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F4F93-07E2-4326-8D51-35CAF1083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06964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what – the ‘so what’ is the difference seen in this graph. It shows the difference between those who responded to the data collection and those who met the criteria as engaged, as seen in Measure C  - represented here by the big blue bar –and the respondents who are not engaged – If our overall engagement isn’t increasing, then conversely the percentage of not engaged isn’t decreasing. In other words, the employment and unemployment gaps aren’t closing.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F4F93-07E2-4326-8D51-35CAF1083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07936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what  - the so what is that </a:t>
            </a:r>
            <a:r>
              <a:rPr lang="en-US" err="1"/>
              <a:t>B14</a:t>
            </a:r>
            <a:r>
              <a:rPr lang="en-US"/>
              <a:t> isn’t about percentages and numbers – it is about students  - the so what is that students, youth, young adults who experience disability matter.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F4F93-07E2-4326-8D51-35CAF1083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61976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if you’re curious, this graph shows the Measure C results in </a:t>
            </a:r>
            <a:r>
              <a:rPr lang="en-US" err="1"/>
              <a:t>FFY2020</a:t>
            </a:r>
            <a:r>
              <a:rPr lang="en-US"/>
              <a:t> for all states – the range is from 33.3% to 100%. The median was 74.17% and WA 69.93%</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F4F93-07E2-4326-8D51-35CAF1083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23965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We’ve talked about the what, so what, and next comes the ‘now what’? </a:t>
            </a:r>
          </a:p>
          <a:p>
            <a:r>
              <a:rPr lang="en-US"/>
              <a:t>Now that we know what is being done and why it is being done, what do we do with this information?  The now what is “now we use these data to improve programs”. This is where PSO data get used to increase the percent of youth who engaged one year after high school -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F4F93-07E2-4326-8D51-35CAF1083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99417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what, do we do with these data  - how do we use these data to improve outcomes?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F4F93-07E2-4326-8D51-35CAF1083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3894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21</a:t>
            </a:fld>
            <a:endParaRPr lang="en-US"/>
          </a:p>
        </p:txBody>
      </p:sp>
    </p:spTree>
    <p:extLst>
      <p:ext uri="{BB962C8B-B14F-4D97-AF65-F5344CB8AC3E}">
        <p14:creationId xmlns:p14="http://schemas.microsoft.com/office/powerpoint/2010/main" val="28036934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what’ is really  making meaning at a local level. As you look at your data, here are some questions to consider.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F4F93-07E2-4326-8D51-35CAF1083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9623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what’ is about making meaning at a local level. That’s where the most important work is taking place – it is with people who walk along side students to support them and prepare the further education, employment, and independent living. Now what will you do with your PSO data? Now what will you do to support your students as they prepare to take the next step in their journey.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F4F93-07E2-4326-8D51-35CAF1083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69272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22c1c5caf11_6_4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8" name="Google Shape;578;g22c1c5caf11_6_4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There are many resources on the NTACT:C webpage. Here are some specific to </a:t>
            </a:r>
            <a:r>
              <a:rPr lang="en-US" err="1"/>
              <a:t>B14</a:t>
            </a:r>
            <a:r>
              <a:rPr lang="en-US"/>
              <a:t>. </a:t>
            </a:r>
            <a:endParaRPr/>
          </a:p>
        </p:txBody>
      </p:sp>
      <p:sp>
        <p:nvSpPr>
          <p:cNvPr id="579" name="Google Shape;579;g22c1c5caf11_6_4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120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24</a:t>
            </a:fld>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22c1c5caf11_6_4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7" name="Google Shape;587;g22c1c5caf11_6_4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Charlotte</a:t>
            </a:r>
            <a:endParaRPr/>
          </a:p>
        </p:txBody>
      </p:sp>
      <p:sp>
        <p:nvSpPr>
          <p:cNvPr id="588" name="Google Shape;588;g22c1c5caf11_6_4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en"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Pts val="1400"/>
                <a:buFontTx/>
                <a:buNone/>
                <a:tabLst/>
                <a:defRPr/>
              </a:pPr>
              <a:t>25</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Elaine:</a:t>
            </a:r>
          </a:p>
          <a:p>
            <a:r>
              <a:rPr lang="en-US"/>
              <a:t>Thank you, Charlotte.</a:t>
            </a:r>
          </a:p>
          <a:p>
            <a:r>
              <a:rPr lang="en-US"/>
              <a:t>My name is Elaine Marcinek and I am the Director and Co-Investigator at CCTS.</a:t>
            </a:r>
          </a:p>
          <a:p>
            <a:r>
              <a:rPr lang="en-US"/>
              <a:t>I use the pronouns she/her/hers, and am a white female with long blondish brownish hair and glasses.</a:t>
            </a:r>
          </a:p>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26</a:t>
            </a:fld>
            <a:endParaRPr lang="en-US"/>
          </a:p>
        </p:txBody>
      </p:sp>
    </p:spTree>
    <p:extLst>
      <p:ext uri="{BB962C8B-B14F-4D97-AF65-F5344CB8AC3E}">
        <p14:creationId xmlns:p14="http://schemas.microsoft.com/office/powerpoint/2010/main" val="36285602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Elaine:</a:t>
            </a:r>
          </a:p>
          <a:p>
            <a:r>
              <a:rPr lang="en-US"/>
              <a:t>I want to share some additional numbers with you.</a:t>
            </a:r>
          </a:p>
          <a:p>
            <a:r>
              <a:rPr lang="en-US"/>
              <a:t>The most recent post-school outcome data from the 2022 Post-School Survey are published at the state level, but not yet at the national level. </a:t>
            </a:r>
          </a:p>
          <a:p>
            <a:r>
              <a:rPr lang="en-US"/>
              <a:t>Charlotte’s data ended at FFY 20, which we’ve included on this slide, along with data from FFY 21.</a:t>
            </a:r>
          </a:p>
          <a:p>
            <a:r>
              <a:rPr lang="en-US"/>
              <a:t>FFY 21 data are from former students who left school in the 2020-21 school year. </a:t>
            </a:r>
          </a:p>
          <a:p>
            <a:endParaRPr lang="en-US"/>
          </a:p>
          <a:p>
            <a:r>
              <a:rPr lang="en-US"/>
              <a:t>For FFY 21, Washington state’s response rate increased to 78.87%, and the engagement rate increased to 74.27%.</a:t>
            </a:r>
          </a:p>
          <a:p>
            <a:r>
              <a:rPr lang="en-US"/>
              <a:t>That increase had a lot to do with competitive employment. </a:t>
            </a:r>
          </a:p>
          <a:p>
            <a:endParaRPr lang="en-US"/>
          </a:p>
          <a:p>
            <a:r>
              <a:rPr lang="en-US"/>
              <a:t>We’ve shared the numbers on this slide in terms of Measurements A, B, and C, as Charlotte did.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Measure A includes Higher Education only. That number is very close to what it was the year before, increasing by .13 percentage points.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Measure B includes Higher Education and Competitive Employment. That number increased by almost 4 percentage points.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Measure C includes all four engagement categories: Higher Education, Competitive Employment, Other Education, and Other Employment</a:t>
            </a:r>
          </a:p>
          <a:p>
            <a:r>
              <a:rPr lang="en-US"/>
              <a:t>That number increased from 69.93% to 74.27%.</a:t>
            </a:r>
          </a:p>
        </p:txBody>
      </p:sp>
      <p:sp>
        <p:nvSpPr>
          <p:cNvPr id="4" name="Slide Number Placeholder 3"/>
          <p:cNvSpPr>
            <a:spLocks noGrp="1"/>
          </p:cNvSpPr>
          <p:nvPr>
            <p:ph type="sldNum" sz="quarter" idx="5"/>
          </p:nvPr>
        </p:nvSpPr>
        <p:spPr/>
        <p:txBody>
          <a:bodyPr/>
          <a:lstStyle/>
          <a:p>
            <a:fld id="{09C97334-31A2-42B0-ABB7-3454CFC3FDDC}" type="slidenum">
              <a:rPr lang="en-US" smtClean="0"/>
              <a:t>27</a:t>
            </a:fld>
            <a:endParaRPr lang="en-US"/>
          </a:p>
        </p:txBody>
      </p:sp>
    </p:spTree>
    <p:extLst>
      <p:ext uri="{BB962C8B-B14F-4D97-AF65-F5344CB8AC3E}">
        <p14:creationId xmlns:p14="http://schemas.microsoft.com/office/powerpoint/2010/main" val="3658589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kern="1200">
                <a:solidFill>
                  <a:schemeClr val="tx1"/>
                </a:solidFill>
                <a:effectLst/>
                <a:latin typeface="+mn-lt"/>
                <a:ea typeface="+mn-ea"/>
                <a:cs typeface="+mn-cs"/>
              </a:rPr>
              <a:t>We can look more closely at the current state-level post-school outcome data on this slide. </a:t>
            </a:r>
          </a:p>
          <a:p>
            <a:r>
              <a:rPr lang="en-US" sz="1100" kern="1200">
                <a:solidFill>
                  <a:schemeClr val="tx1"/>
                </a:solidFill>
                <a:effectLst/>
                <a:latin typeface="+mn-lt"/>
                <a:ea typeface="+mn-ea"/>
                <a:cs typeface="+mn-cs"/>
              </a:rPr>
              <a:t>Again, these data are from the 2022 survey for all special education leavers from the 2020-21 school year.</a:t>
            </a:r>
          </a:p>
          <a:p>
            <a:endParaRPr lang="en-US" sz="1100" kern="1200">
              <a:solidFill>
                <a:schemeClr val="tx1"/>
              </a:solidFill>
              <a:effectLst/>
              <a:latin typeface="+mn-lt"/>
              <a:ea typeface="+mn-ea"/>
              <a:cs typeface="+mn-cs"/>
            </a:endParaRPr>
          </a:p>
          <a:p>
            <a:r>
              <a:rPr lang="en-US" sz="1100" kern="1200">
                <a:solidFill>
                  <a:schemeClr val="tx1"/>
                </a:solidFill>
                <a:effectLst/>
                <a:latin typeface="+mn-lt"/>
                <a:ea typeface="+mn-ea"/>
                <a:cs typeface="+mn-cs"/>
              </a:rPr>
              <a:t>The first table displays the total number of leavers in </a:t>
            </a:r>
            <a:r>
              <a:rPr lang="en-US" sz="1100" b="0" i="0" kern="1200">
                <a:solidFill>
                  <a:schemeClr val="tx1"/>
                </a:solidFill>
                <a:effectLst/>
                <a:latin typeface="+mn-lt"/>
                <a:ea typeface="+mn-ea"/>
                <a:cs typeface="+mn-cs"/>
              </a:rPr>
              <a:t>Washington state in 2020-21 (almost 8,000),</a:t>
            </a:r>
            <a:r>
              <a:rPr lang="en-US" sz="1100" kern="1200">
                <a:solidFill>
                  <a:schemeClr val="tx1"/>
                </a:solidFill>
                <a:effectLst/>
                <a:latin typeface="+mn-lt"/>
                <a:ea typeface="+mn-ea"/>
                <a:cs typeface="+mn-cs"/>
              </a:rPr>
              <a:t> followed by the total number of leavers who responded to the survey (about 6,200). The survey response rate is calculated by dividing the number of respondents by the total number of leavers, and we get almost 79%. That’s a high response rate. </a:t>
            </a:r>
          </a:p>
          <a:p>
            <a:endParaRPr lang="en-US" sz="1100" kern="1200">
              <a:solidFill>
                <a:schemeClr val="tx1"/>
              </a:solidFill>
              <a:effectLst/>
              <a:latin typeface="+mn-lt"/>
              <a:ea typeface="+mn-ea"/>
              <a:cs typeface="+mn-cs"/>
            </a:endParaRPr>
          </a:p>
          <a:p>
            <a:r>
              <a:rPr lang="en-US" sz="1100" kern="1200">
                <a:solidFill>
                  <a:schemeClr val="tx1"/>
                </a:solidFill>
                <a:effectLst/>
                <a:latin typeface="+mn-lt"/>
                <a:ea typeface="+mn-ea"/>
                <a:cs typeface="+mn-cs"/>
              </a:rPr>
              <a:t>The second table displays the percentages of statewide respondents who met reporting requirements for each of the five post-school outcome categories: Higher Education, Competitive Employment, Other Education, Other Employment, and No Engagement.</a:t>
            </a:r>
          </a:p>
          <a:p>
            <a:endParaRPr lang="en-US" sz="1100" kern="1200">
              <a:solidFill>
                <a:schemeClr val="tx1"/>
              </a:solidFill>
              <a:effectLst/>
              <a:latin typeface="+mn-lt"/>
              <a:ea typeface="+mn-ea"/>
              <a:cs typeface="+mn-cs"/>
            </a:endParaRPr>
          </a:p>
          <a:p>
            <a:r>
              <a:rPr lang="en-US" sz="1100" kern="1200">
                <a:solidFill>
                  <a:schemeClr val="tx1"/>
                </a:solidFill>
                <a:effectLst/>
                <a:latin typeface="+mn-lt"/>
                <a:ea typeface="+mn-ea"/>
                <a:cs typeface="+mn-cs"/>
              </a:rPr>
              <a:t>Remember Measure A is Higher Education only. </a:t>
            </a:r>
          </a:p>
          <a:p>
            <a:r>
              <a:rPr lang="en-US" sz="1100" kern="1200">
                <a:solidFill>
                  <a:schemeClr val="tx1"/>
                </a:solidFill>
                <a:effectLst/>
                <a:latin typeface="+mn-lt"/>
                <a:ea typeface="+mn-ea"/>
                <a:cs typeface="+mn-cs"/>
              </a:rPr>
              <a:t>Measure B is Higher Education and Competitive Employment.</a:t>
            </a:r>
          </a:p>
          <a:p>
            <a:r>
              <a:rPr lang="en-US" sz="1100" kern="1200">
                <a:solidFill>
                  <a:schemeClr val="tx1"/>
                </a:solidFill>
                <a:effectLst/>
                <a:latin typeface="+mn-lt"/>
                <a:ea typeface="+mn-ea"/>
                <a:cs typeface="+mn-cs"/>
              </a:rPr>
              <a:t>And Measure C is all of the engagement outcomes combined, minus those who are considered not engaged by the federal definitions. </a:t>
            </a:r>
            <a:endParaRPr lang="en-US" sz="1100" kern="1200">
              <a:solidFill>
                <a:schemeClr val="tx1"/>
              </a:solidFill>
              <a:effectLst/>
              <a:latin typeface="+mn-lt"/>
              <a:cs typeface="Arial"/>
            </a:endParaRPr>
          </a:p>
          <a:p>
            <a:endParaRPr lang="en-US" sz="1100"/>
          </a:p>
          <a:p>
            <a:pPr>
              <a:defRPr/>
            </a:pPr>
            <a:r>
              <a:rPr lang="en-US" sz="1100">
                <a:latin typeface="Arial"/>
                <a:ea typeface="ＭＳ Ｐゴシック"/>
                <a:cs typeface="Arial"/>
              </a:rPr>
              <a:t>We also have these numbers displayed on a bar chart, so I’ll flip to the next slide and we can look at them that way. </a:t>
            </a:r>
            <a:endParaRPr lang="en-US" sz="1200" b="1">
              <a:highlight>
                <a:srgbClr val="FFFF00"/>
              </a:highlight>
            </a:endParaRPr>
          </a:p>
        </p:txBody>
      </p:sp>
      <p:sp>
        <p:nvSpPr>
          <p:cNvPr id="4" name="Slide Number Placeholder 3"/>
          <p:cNvSpPr>
            <a:spLocks noGrp="1"/>
          </p:cNvSpPr>
          <p:nvPr>
            <p:ph type="sldNum" sz="quarter" idx="5"/>
          </p:nvPr>
        </p:nvSpPr>
        <p:spPr/>
        <p:txBody>
          <a:bodyPr/>
          <a:lstStyle/>
          <a:p>
            <a:fld id="{E8FE46E3-F50B-40B7-A854-E3050C9E6CD9}" type="slidenum">
              <a:rPr lang="en-US" smtClean="0"/>
              <a:t>28</a:t>
            </a:fld>
            <a:endParaRPr lang="en-US"/>
          </a:p>
        </p:txBody>
      </p:sp>
    </p:spTree>
    <p:extLst>
      <p:ext uri="{BB962C8B-B14F-4D97-AF65-F5344CB8AC3E}">
        <p14:creationId xmlns:p14="http://schemas.microsoft.com/office/powerpoint/2010/main" val="20735522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p:spPr>
      </p:sp>
      <p:sp>
        <p:nvSpPr>
          <p:cNvPr id="3" name="Notes Placeholder 2"/>
          <p:cNvSpPr>
            <a:spLocks noGrp="1"/>
          </p:cNvSpPr>
          <p:nvPr>
            <p:ph type="body" idx="1"/>
          </p:nvPr>
        </p:nvSpPr>
        <p:spPr/>
        <p:txBody>
          <a:bodyPr/>
          <a:lstStyle/>
          <a:p>
            <a:r>
              <a:rPr lang="en-US" sz="1100" b="0" i="0" kern="1200">
                <a:solidFill>
                  <a:schemeClr val="tx1"/>
                </a:solidFill>
                <a:effectLst/>
                <a:latin typeface="+mn-lt"/>
                <a:ea typeface="+mn-ea"/>
                <a:cs typeface="+mn-cs"/>
              </a:rPr>
              <a:t>Looking at this slide, what jumps out to me is that Competitive Employment is the highest outcome, almost 31%. </a:t>
            </a:r>
          </a:p>
          <a:p>
            <a:r>
              <a:rPr lang="en-US" sz="1100" b="0" i="0" kern="1200">
                <a:solidFill>
                  <a:schemeClr val="tx1"/>
                </a:solidFill>
                <a:effectLst/>
                <a:latin typeface="+mn-lt"/>
                <a:ea typeface="+mn-ea"/>
                <a:cs typeface="+mn-cs"/>
              </a:rPr>
              <a:t>Then we see No Engagement, about 26%, followed closely by Other Employment, about 23%. </a:t>
            </a:r>
          </a:p>
          <a:p>
            <a:r>
              <a:rPr lang="en-US" sz="1100" b="0" i="0" kern="1200">
                <a:solidFill>
                  <a:schemeClr val="tx1"/>
                </a:solidFill>
                <a:effectLst/>
                <a:latin typeface="+mn-lt"/>
                <a:ea typeface="+mn-ea"/>
                <a:cs typeface="+mn-cs"/>
              </a:rPr>
              <a:t>Higher Education is about 17%, which is almost half of what we see for Competitive Employment. </a:t>
            </a:r>
          </a:p>
          <a:p>
            <a:r>
              <a:rPr lang="en-US" sz="1100" b="0" i="0" kern="1200">
                <a:solidFill>
                  <a:schemeClr val="tx1"/>
                </a:solidFill>
                <a:effectLst/>
                <a:latin typeface="+mn-lt"/>
                <a:ea typeface="+mn-ea"/>
                <a:cs typeface="+mn-cs"/>
              </a:rPr>
              <a:t>And finally, Other Education is peaking out at almost 4%. </a:t>
            </a:r>
          </a:p>
        </p:txBody>
      </p:sp>
      <p:sp>
        <p:nvSpPr>
          <p:cNvPr id="4" name="Slide Number Placeholder 3"/>
          <p:cNvSpPr>
            <a:spLocks noGrp="1"/>
          </p:cNvSpPr>
          <p:nvPr>
            <p:ph type="sldNum" sz="quarter" idx="10"/>
          </p:nvPr>
        </p:nvSpPr>
        <p:spPr/>
        <p:txBody>
          <a:bodyPr/>
          <a:lstStyle/>
          <a:p>
            <a:fld id="{EBA9D9B7-951B-46C4-B61F-7C3A673F39EC}" type="slidenum">
              <a:rPr lang="en-US" smtClean="0"/>
              <a:t>29</a:t>
            </a:fld>
            <a:endParaRPr lang="en-US"/>
          </a:p>
        </p:txBody>
      </p:sp>
    </p:spTree>
    <p:extLst>
      <p:ext uri="{BB962C8B-B14F-4D97-AF65-F5344CB8AC3E}">
        <p14:creationId xmlns:p14="http://schemas.microsoft.com/office/powerpoint/2010/main" val="18371236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Elaine:</a:t>
            </a:r>
          </a:p>
          <a:p>
            <a:r>
              <a:rPr lang="en-US"/>
              <a:t>State, ESD, and county-level data can all be downloaded from the CCTS website.</a:t>
            </a:r>
          </a:p>
          <a:p>
            <a:r>
              <a:rPr lang="en-US"/>
              <a:t>District-level data belongs to the district, and CCTS can only share that data with representatives from those school districts.</a:t>
            </a:r>
          </a:p>
          <a:p>
            <a:r>
              <a:rPr lang="en-US"/>
              <a:t>If you are a school district representative and you’re looking for your local data, please send us an email at ccts@seattleu.edu and we can connect you with those reports.  </a:t>
            </a:r>
          </a:p>
        </p:txBody>
      </p:sp>
      <p:sp>
        <p:nvSpPr>
          <p:cNvPr id="4" name="Slide Number Placeholder 3"/>
          <p:cNvSpPr>
            <a:spLocks noGrp="1"/>
          </p:cNvSpPr>
          <p:nvPr>
            <p:ph type="sldNum" sz="quarter" idx="5"/>
          </p:nvPr>
        </p:nvSpPr>
        <p:spPr/>
        <p:txBody>
          <a:bodyPr/>
          <a:lstStyle/>
          <a:p>
            <a:r>
              <a:rPr lang="en-US"/>
              <a:t>56</a:t>
            </a:r>
          </a:p>
        </p:txBody>
      </p:sp>
    </p:spTree>
    <p:extLst>
      <p:ext uri="{BB962C8B-B14F-4D97-AF65-F5344CB8AC3E}">
        <p14:creationId xmlns:p14="http://schemas.microsoft.com/office/powerpoint/2010/main" val="34537510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Elaine: </a:t>
            </a:r>
          </a:p>
          <a:p>
            <a:r>
              <a:rPr lang="en-US"/>
              <a:t>And now for a few Forum logistics. </a:t>
            </a:r>
          </a:p>
        </p:txBody>
      </p:sp>
      <p:sp>
        <p:nvSpPr>
          <p:cNvPr id="4" name="Slide Number Placeholder 3"/>
          <p:cNvSpPr>
            <a:spLocks noGrp="1"/>
          </p:cNvSpPr>
          <p:nvPr>
            <p:ph type="sldNum" sz="quarter" idx="5"/>
          </p:nvPr>
        </p:nvSpPr>
        <p:spPr/>
        <p:txBody>
          <a:bodyPr/>
          <a:lstStyle/>
          <a:p>
            <a:fld id="{09C97334-31A2-42B0-ABB7-3454CFC3FDDC}" type="slidenum">
              <a:rPr lang="en-US" smtClean="0"/>
              <a:t>31</a:t>
            </a:fld>
            <a:endParaRPr lang="en-US"/>
          </a:p>
        </p:txBody>
      </p:sp>
    </p:spTree>
    <p:extLst>
      <p:ext uri="{BB962C8B-B14F-4D97-AF65-F5344CB8AC3E}">
        <p14:creationId xmlns:p14="http://schemas.microsoft.com/office/powerpoint/2010/main" val="38575057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Elaine:</a:t>
            </a:r>
          </a:p>
          <a:p>
            <a:r>
              <a:rPr lang="en-US"/>
              <a:t>If you are interested in clock hours for the Forum, you can earn clock hours for all </a:t>
            </a:r>
            <a:r>
              <a:rPr lang="en-US" b="0"/>
              <a:t>sessions</a:t>
            </a:r>
            <a:r>
              <a:rPr lang="en-US" b="1"/>
              <a:t> </a:t>
            </a:r>
            <a:r>
              <a:rPr lang="en-US"/>
              <a:t>that are viewed by Friday, July 7, 2023. </a:t>
            </a:r>
          </a:p>
          <a:p>
            <a:r>
              <a:rPr lang="en-US"/>
              <a:t>We’ll be adding the recordings from the live sessions to the conference site, and they should also be posted by July 5 at the latest. </a:t>
            </a:r>
          </a:p>
          <a:p>
            <a:endParaRPr lang="en-US"/>
          </a:p>
          <a:p>
            <a:r>
              <a:rPr lang="en-US"/>
              <a:t>All the recordings and PowerPoint presentations from the Forum will be posted to the attendee website and will remain available until late September.</a:t>
            </a:r>
          </a:p>
          <a:p>
            <a:endParaRPr lang="en-US"/>
          </a:p>
          <a:p>
            <a:r>
              <a:rPr lang="en-US"/>
              <a:t>Also, please be sure to complete session evaluations after each session. </a:t>
            </a:r>
          </a:p>
          <a:p>
            <a:r>
              <a:rPr lang="en-US"/>
              <a:t>There will be a link and some additional reminders in the attendee website.</a:t>
            </a:r>
          </a:p>
          <a:p>
            <a:r>
              <a:rPr lang="en-US"/>
              <a:t>This information helps us in planning future events.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Next, I’ll hand it over to Jay to share some information about our featured artist. </a:t>
            </a:r>
          </a:p>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32</a:t>
            </a:fld>
            <a:endParaRPr lang="en-US"/>
          </a:p>
        </p:txBody>
      </p:sp>
    </p:spTree>
    <p:extLst>
      <p:ext uri="{BB962C8B-B14F-4D97-AF65-F5344CB8AC3E}">
        <p14:creationId xmlns:p14="http://schemas.microsoft.com/office/powerpoint/2010/main" val="6482271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Jay:</a:t>
            </a:r>
          </a:p>
          <a:p>
            <a:r>
              <a:rPr lang="en-US"/>
              <a:t>Thanks, Elaine. </a:t>
            </a:r>
          </a:p>
          <a:p>
            <a:r>
              <a:rPr lang="en-US"/>
              <a:t>My name is Jay Shepherd.</a:t>
            </a:r>
          </a:p>
          <a:p>
            <a:r>
              <a:rPr lang="en-US"/>
              <a:t>I’m the Director of Digital Content and Accessibility here at CCTS.</a:t>
            </a:r>
          </a:p>
          <a:p>
            <a:r>
              <a:rPr lang="en-US"/>
              <a:t>I use they/them and she/her pronouns, both are good. </a:t>
            </a:r>
          </a:p>
          <a:p>
            <a:r>
              <a:rPr lang="en-US"/>
              <a:t>I am a middle-aged white person with brown hair and eyes, glasses, and dimples.</a:t>
            </a:r>
          </a:p>
          <a:p>
            <a:endParaRPr lang="en-US"/>
          </a:p>
          <a:p>
            <a:r>
              <a:rPr lang="en-US"/>
              <a:t>And I have the privilege of introducing the artist behind the Forum artwork, Nessa Ankney.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Nessa is a student in the ROAR program at Washington State University.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ROAR is an acronym for Responsibility Opportunity Advocacy and Respect.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And the ROAR program at WSU is a residential, inclusive postsecondary education program for students with intellectual and developmental disabilities.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 </a:t>
            </a:r>
          </a:p>
          <a:p>
            <a:r>
              <a:rPr lang="en-US"/>
              <a:t>We heard about Nessa from some of our colleagues at WSU. </a:t>
            </a:r>
          </a:p>
          <a:p>
            <a:r>
              <a:rPr lang="en-US"/>
              <a:t>She’s an aspiring graphic designer, and we’re so thrilled to have had the opportunity to work with her.</a:t>
            </a:r>
          </a:p>
          <a:p>
            <a:r>
              <a:rPr lang="en-US"/>
              <a:t>We met with Nessa as well as Genna Kieper, who works at WSU as the </a:t>
            </a:r>
            <a:r>
              <a:rPr lang="en-US" sz="1800">
                <a:solidFill>
                  <a:srgbClr val="000000"/>
                </a:solidFill>
                <a:effectLst/>
                <a:latin typeface="Calibri" panose="020F0502020204030204" pitchFamily="34" charset="0"/>
                <a:ea typeface="Calibri" panose="020F0502020204030204" pitchFamily="34" charset="0"/>
              </a:rPr>
              <a:t>ROAR Employment Services Coordinator.</a:t>
            </a:r>
          </a:p>
          <a:p>
            <a:r>
              <a:rPr lang="en-US" sz="1800">
                <a:solidFill>
                  <a:srgbClr val="000000"/>
                </a:solidFill>
                <a:effectLst/>
                <a:latin typeface="Calibri" panose="020F0502020204030204" pitchFamily="34" charset="0"/>
              </a:rPr>
              <a:t>We talked to Nessa about our theme for the forum, which is kind of an abstract thing—post-school outcome data. </a:t>
            </a:r>
          </a:p>
          <a:p>
            <a:r>
              <a:rPr lang="en-US" sz="1800">
                <a:solidFill>
                  <a:srgbClr val="000000"/>
                </a:solidFill>
                <a:effectLst/>
                <a:latin typeface="Calibri" panose="020F0502020204030204" pitchFamily="34" charset="0"/>
              </a:rPr>
              <a:t>We really had no idea what to expect, and it’s fair to say that what she produced far surpassed what anyone on our team could have dreamed up. </a:t>
            </a:r>
            <a:endParaRPr lang="en-US"/>
          </a:p>
          <a:p>
            <a:endParaRPr lang="en-US"/>
          </a:p>
          <a:p>
            <a:r>
              <a:rPr lang="en-US"/>
              <a:t>She came up with six unique designs, all of which we wanted to feature in some way throughout the Forum. </a:t>
            </a:r>
          </a:p>
          <a:p>
            <a:r>
              <a:rPr lang="en-US"/>
              <a:t>You’ll see them on the conference website and in the PowerPoint presentations shared by our presenters over the next few days. </a:t>
            </a:r>
          </a:p>
          <a:p>
            <a:r>
              <a:rPr lang="en-US"/>
              <a:t>Her work is colorful, whimsical, playful—words you might not typically use to describe data analysis. </a:t>
            </a:r>
          </a:p>
          <a:p>
            <a:r>
              <a:rPr lang="en-US"/>
              <a:t>Data come to life in Nessa’s art. </a:t>
            </a:r>
          </a:p>
          <a:p>
            <a:r>
              <a:rPr lang="en-US"/>
              <a:t>And we hope that that her creations inspire you to think creatively about data—how it can be explored and utilized. </a:t>
            </a:r>
          </a:p>
          <a:p>
            <a:r>
              <a:rPr lang="en-US"/>
              <a:t>You can find more of Nessa’s designs on her Instagram page, @nessabean31. </a:t>
            </a:r>
          </a:p>
          <a:p>
            <a:endParaRPr lang="en-US"/>
          </a:p>
          <a:p>
            <a:r>
              <a:rPr lang="en-US"/>
              <a:t>And with that, I’ll turn it over to Julia to share today’s schedule. </a:t>
            </a:r>
          </a:p>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33</a:t>
            </a:fld>
            <a:endParaRPr lang="en-US"/>
          </a:p>
        </p:txBody>
      </p:sp>
    </p:spTree>
    <p:extLst>
      <p:ext uri="{BB962C8B-B14F-4D97-AF65-F5344CB8AC3E}">
        <p14:creationId xmlns:p14="http://schemas.microsoft.com/office/powerpoint/2010/main" val="8137210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Julia:</a:t>
            </a:r>
          </a:p>
          <a:p>
            <a:r>
              <a:rPr lang="en-US"/>
              <a:t>Hello!</a:t>
            </a:r>
          </a:p>
          <a:p>
            <a:r>
              <a:rPr lang="en-US"/>
              <a:t>I’m Julia Shoots, I’m the Project Coordinator for CCTS. </a:t>
            </a:r>
          </a:p>
          <a:p>
            <a:r>
              <a:rPr lang="en-US"/>
              <a:t>I use the pronouns she/her/hers, and I am a young white woman with long light hair and brown eyes. </a:t>
            </a:r>
          </a:p>
          <a:p>
            <a:r>
              <a:rPr lang="en-US"/>
              <a:t>I’m excited to get to share today’s schedule with you, for the first day of our Forum.</a:t>
            </a:r>
          </a:p>
          <a:p>
            <a:endParaRPr lang="en-US"/>
          </a:p>
          <a:p>
            <a:r>
              <a:rPr lang="en-US"/>
              <a:t>We begin our day at 9 a.m. with a live keynote presentation from Dr. Cynthia Gale and Dr. Cinda Johnson. </a:t>
            </a:r>
          </a:p>
          <a:p>
            <a:r>
              <a:rPr lang="en-US"/>
              <a:t>Cynthia will share details about her doctoral dissertation that utilized post-school outcome data to better understand why students with disabilities are dropping out of high school. </a:t>
            </a:r>
          </a:p>
          <a:p>
            <a:endParaRPr lang="en-US"/>
          </a:p>
          <a:p>
            <a:r>
              <a:rPr lang="en-US"/>
              <a:t>For our on-demand sessions today that are available starting at 10 a.m., Katie </a:t>
            </a:r>
            <a:r>
              <a:rPr lang="en-US" err="1"/>
              <a:t>Leppanen</a:t>
            </a:r>
            <a:r>
              <a:rPr lang="en-US"/>
              <a:t> and Beth Mills from Granite Falls School District, and Monique Patel from University Place School District, share how they use post-school outcome data to inform transition planning in their schools.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And now, I’ll turn it back to Cinda for some questions to consider as you tune in today.</a:t>
            </a:r>
          </a:p>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34</a:t>
            </a:fld>
            <a:endParaRPr lang="en-US"/>
          </a:p>
        </p:txBody>
      </p:sp>
    </p:spTree>
    <p:extLst>
      <p:ext uri="{BB962C8B-B14F-4D97-AF65-F5344CB8AC3E}">
        <p14:creationId xmlns:p14="http://schemas.microsoft.com/office/powerpoint/2010/main" val="19343324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Cinda:</a:t>
            </a:r>
          </a:p>
          <a:p>
            <a:r>
              <a:rPr lang="en-US" sz="1800">
                <a:effectLst/>
                <a:latin typeface="Segoe UI" panose="020B0502040204020203" pitchFamily="34" charset="0"/>
              </a:rPr>
              <a:t>Thanks, Julia.</a:t>
            </a:r>
          </a:p>
          <a:p>
            <a:r>
              <a:rPr lang="en-US" sz="1800">
                <a:effectLst/>
                <a:latin typeface="Segoe UI" panose="020B0502040204020203" pitchFamily="34" charset="0"/>
              </a:rPr>
              <a:t>Today you will learn reasons why students with disabilities drop out of high school and recommendations to increase graduation rates. </a:t>
            </a:r>
          </a:p>
          <a:p>
            <a:r>
              <a:rPr lang="en-US" sz="1800">
                <a:effectLst/>
                <a:latin typeface="Segoe UI" panose="020B0502040204020203" pitchFamily="34" charset="0"/>
              </a:rPr>
              <a:t>You will also hear from two schools that are using their own post-school outcome data for program improvement.</a:t>
            </a:r>
            <a:endParaRPr lang="en-US" sz="1800">
              <a:effectLst/>
              <a:latin typeface="Arial" panose="020B0604020202020204" pitchFamily="34" charset="0"/>
            </a:endParaRPr>
          </a:p>
          <a:p>
            <a:endParaRPr lang="en-US" sz="1800">
              <a:effectLst/>
              <a:latin typeface="Segoe UI" panose="020B0502040204020203" pitchFamily="34" charset="0"/>
            </a:endParaRPr>
          </a:p>
          <a:p>
            <a:r>
              <a:rPr lang="en-US" sz="1800">
                <a:effectLst/>
                <a:latin typeface="Segoe UI" panose="020B0502040204020203" pitchFamily="34" charset="0"/>
              </a:rPr>
              <a:t>As you learn from these presentations ask yourself:</a:t>
            </a:r>
          </a:p>
          <a:p>
            <a:endParaRPr lang="en-US" sz="1800">
              <a:effectLst/>
              <a:latin typeface="Segoe UI" panose="020B0502040204020203" pitchFamily="34" charset="0"/>
            </a:endParaRPr>
          </a:p>
          <a:p>
            <a:pPr marL="285750" indent="-285750">
              <a:buFont typeface="Arial" panose="020B0604020202020204" pitchFamily="34" charset="0"/>
              <a:buChar char="•"/>
            </a:pPr>
            <a:r>
              <a:rPr lang="en-US" sz="1800">
                <a:effectLst/>
                <a:latin typeface="Segoe UI" panose="020B0502040204020203" pitchFamily="34" charset="0"/>
              </a:rPr>
              <a:t>What are some similarities between the recommendations you heard and the practices in the schools? </a:t>
            </a:r>
          </a:p>
          <a:p>
            <a:pPr marL="285750" indent="-285750">
              <a:buFont typeface="Arial" panose="020B0604020202020204" pitchFamily="34" charset="0"/>
              <a:buChar char="•"/>
            </a:pPr>
            <a:r>
              <a:rPr lang="en-US" sz="1800">
                <a:effectLst/>
                <a:latin typeface="Segoe UI" panose="020B0502040204020203" pitchFamily="34" charset="0"/>
              </a:rPr>
              <a:t>Is your school or the school you work with implementing some of these practices? </a:t>
            </a:r>
          </a:p>
          <a:p>
            <a:pPr marL="285750" indent="-285750">
              <a:buFont typeface="Arial" panose="020B0604020202020204" pitchFamily="34" charset="0"/>
              <a:buChar char="•"/>
            </a:pPr>
            <a:r>
              <a:rPr lang="en-US" sz="1800">
                <a:effectLst/>
                <a:latin typeface="Segoe UI" panose="020B0502040204020203" pitchFamily="34" charset="0"/>
              </a:rPr>
              <a:t>Are there some you would like to develop or try?</a:t>
            </a:r>
            <a:endParaRPr lang="en-US" sz="1800">
              <a:effectLst/>
              <a:latin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35</a:t>
            </a:fld>
            <a:endParaRPr lang="en-US"/>
          </a:p>
        </p:txBody>
      </p:sp>
    </p:spTree>
    <p:extLst>
      <p:ext uri="{BB962C8B-B14F-4D97-AF65-F5344CB8AC3E}">
        <p14:creationId xmlns:p14="http://schemas.microsoft.com/office/powerpoint/2010/main" val="27200303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5" name="Picture 24" descr="Background pattern&#10;&#10;Description automatically generated">
            <a:extLst>
              <a:ext uri="{FF2B5EF4-FFF2-40B4-BE49-F238E27FC236}">
                <a16:creationId xmlns:a16="http://schemas.microsoft.com/office/drawing/2014/main" id="{B4ECA612-D869-1724-7980-E1E3A9D0B9F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pic>
        <p:nvPicPr>
          <p:cNvPr id="15" name="Picture 14">
            <a:extLst>
              <a:ext uri="{FF2B5EF4-FFF2-40B4-BE49-F238E27FC236}">
                <a16:creationId xmlns:a16="http://schemas.microsoft.com/office/drawing/2014/main" id="{CF17B162-3E6B-3A27-92B4-BF2BFD44D5B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9455"/>
          <a:stretch/>
        </p:blipFill>
        <p:spPr>
          <a:xfrm>
            <a:off x="101599" y="158546"/>
            <a:ext cx="11970328" cy="6051985"/>
          </a:xfrm>
          <a:prstGeom prst="rect">
            <a:avLst/>
          </a:prstGeom>
        </p:spPr>
      </p:pic>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2235200" y="1122363"/>
            <a:ext cx="7499927" cy="2387600"/>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24000" y="3602038"/>
            <a:ext cx="9144000" cy="1655762"/>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TextBox 21">
            <a:extLst>
              <a:ext uri="{FF2B5EF4-FFF2-40B4-BE49-F238E27FC236}">
                <a16:creationId xmlns:a16="http://schemas.microsoft.com/office/drawing/2014/main" id="{2D61A2D2-9EDA-132D-D9C5-7294C2C2D311}"/>
              </a:ext>
            </a:extLst>
          </p:cNvPr>
          <p:cNvSpPr txBox="1"/>
          <p:nvPr userDrawn="1"/>
        </p:nvSpPr>
        <p:spPr>
          <a:xfrm>
            <a:off x="4443036" y="5835335"/>
            <a:ext cx="3084253" cy="323165"/>
          </a:xfrm>
          <a:prstGeom prst="rect">
            <a:avLst/>
          </a:prstGeom>
          <a:noFill/>
        </p:spPr>
        <p:txBody>
          <a:bodyPr wrap="square" rtlCol="0">
            <a:spAutoFit/>
          </a:bodyPr>
          <a:lstStyle/>
          <a:p>
            <a:pPr algn="ctr"/>
            <a:r>
              <a:rPr lang="en-US" sz="1500" i="0"/>
              <a:t>Artwork </a:t>
            </a:r>
            <a:r>
              <a:rPr lang="en-US" sz="1500"/>
              <a:t>by Nessa </a:t>
            </a:r>
            <a:r>
              <a:rPr lang="en-US" sz="1500" err="1"/>
              <a:t>Ankney</a:t>
            </a:r>
            <a:endParaRPr lang="en-US" sz="150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a:p>
        </p:txBody>
      </p:sp>
    </p:spTree>
    <p:extLst>
      <p:ext uri="{BB962C8B-B14F-4D97-AF65-F5344CB8AC3E}">
        <p14:creationId xmlns:p14="http://schemas.microsoft.com/office/powerpoint/2010/main" val="2027711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1106156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2" name="Picture 11" descr="Background pattern&#10;&#10;Description automatically generated">
            <a:extLst>
              <a:ext uri="{FF2B5EF4-FFF2-40B4-BE49-F238E27FC236}">
                <a16:creationId xmlns:a16="http://schemas.microsoft.com/office/drawing/2014/main" id="{96DB5920-9B08-0A80-F86E-8BF5CFBDD3B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sp>
        <p:nvSpPr>
          <p:cNvPr id="2" name="Title 1">
            <a:extLst>
              <a:ext uri="{FF2B5EF4-FFF2-40B4-BE49-F238E27FC236}">
                <a16:creationId xmlns:a16="http://schemas.microsoft.com/office/drawing/2014/main" id="{62BC9045-9423-EACF-2527-3C1EA92396DC}"/>
              </a:ext>
            </a:extLst>
          </p:cNvPr>
          <p:cNvSpPr>
            <a:spLocks noGrp="1"/>
          </p:cNvSpPr>
          <p:nvPr>
            <p:ph type="title"/>
          </p:nvPr>
        </p:nvSpPr>
        <p:spPr>
          <a:xfrm>
            <a:off x="349136" y="1709738"/>
            <a:ext cx="643405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6E5EEB-EF33-4360-7E7C-E43A2258B165}"/>
              </a:ext>
            </a:extLst>
          </p:cNvPr>
          <p:cNvSpPr>
            <a:spLocks noGrp="1"/>
          </p:cNvSpPr>
          <p:nvPr>
            <p:ph type="body" idx="1"/>
          </p:nvPr>
        </p:nvSpPr>
        <p:spPr>
          <a:xfrm>
            <a:off x="349136" y="4589463"/>
            <a:ext cx="643405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pic>
        <p:nvPicPr>
          <p:cNvPr id="10" name="Picture 9" descr="A picture containing graffiti&#10;&#10;Description automatically generated">
            <a:extLst>
              <a:ext uri="{FF2B5EF4-FFF2-40B4-BE49-F238E27FC236}">
                <a16:creationId xmlns:a16="http://schemas.microsoft.com/office/drawing/2014/main" id="{50C74654-D100-E745-9849-044A009B6A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51130" y="0"/>
            <a:ext cx="5140870" cy="6858000"/>
          </a:xfrm>
          <a:prstGeom prst="rect">
            <a:avLst/>
          </a:prstGeom>
        </p:spPr>
      </p:pic>
      <p:sp>
        <p:nvSpPr>
          <p:cNvPr id="11" name="TextBox 10">
            <a:extLst>
              <a:ext uri="{FF2B5EF4-FFF2-40B4-BE49-F238E27FC236}">
                <a16:creationId xmlns:a16="http://schemas.microsoft.com/office/drawing/2014/main" id="{0A23D0FA-F9B2-8403-785A-FAF4F6C83A78}"/>
              </a:ext>
            </a:extLst>
          </p:cNvPr>
          <p:cNvSpPr txBox="1"/>
          <p:nvPr userDrawn="1"/>
        </p:nvSpPr>
        <p:spPr>
          <a:xfrm>
            <a:off x="2386254" y="6399934"/>
            <a:ext cx="2359813" cy="323165"/>
          </a:xfrm>
          <a:prstGeom prst="rect">
            <a:avLst/>
          </a:prstGeom>
          <a:noFill/>
        </p:spPr>
        <p:txBody>
          <a:bodyPr wrap="none" rtlCol="0">
            <a:spAutoFit/>
          </a:bodyPr>
          <a:lstStyle/>
          <a:p>
            <a:r>
              <a:rPr lang="en-US" sz="1500" i="1"/>
              <a:t>A Mess </a:t>
            </a:r>
            <a:r>
              <a:rPr lang="en-US" sz="1500"/>
              <a:t>by Nessa </a:t>
            </a:r>
            <a:r>
              <a:rPr lang="en-US" sz="1500" err="1"/>
              <a:t>Ankney</a:t>
            </a:r>
            <a:endParaRPr lang="en-US" sz="1500"/>
          </a:p>
        </p:txBody>
      </p:sp>
    </p:spTree>
    <p:extLst>
      <p:ext uri="{BB962C8B-B14F-4D97-AF65-F5344CB8AC3E}">
        <p14:creationId xmlns:p14="http://schemas.microsoft.com/office/powerpoint/2010/main" val="2153202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592396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7130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544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7357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5778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80AE783B-A2DF-BCCB-1304-AAF066A10E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956429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E587FF13-839E-E308-3FF8-3864E8F86E5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1533236" y="524739"/>
            <a:ext cx="9144000" cy="1862859"/>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33236" y="2500804"/>
            <a:ext cx="9144000" cy="823066"/>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descr="A picture containing toy&#10;&#10;Description automatically generated">
            <a:extLst>
              <a:ext uri="{FF2B5EF4-FFF2-40B4-BE49-F238E27FC236}">
                <a16:creationId xmlns:a16="http://schemas.microsoft.com/office/drawing/2014/main" id="{5E899515-02FC-A8BA-B852-2CAD9458D8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0637" b="5465"/>
          <a:stretch/>
        </p:blipFill>
        <p:spPr>
          <a:xfrm>
            <a:off x="2673179" y="2686344"/>
            <a:ext cx="6845642" cy="3533481"/>
          </a:xfrm>
          <a:prstGeom prst="rect">
            <a:avLst/>
          </a:prstGeom>
        </p:spPr>
      </p:pic>
      <p:sp>
        <p:nvSpPr>
          <p:cNvPr id="22" name="TextBox 21">
            <a:extLst>
              <a:ext uri="{FF2B5EF4-FFF2-40B4-BE49-F238E27FC236}">
                <a16:creationId xmlns:a16="http://schemas.microsoft.com/office/drawing/2014/main" id="{2D61A2D2-9EDA-132D-D9C5-7294C2C2D311}"/>
              </a:ext>
            </a:extLst>
          </p:cNvPr>
          <p:cNvSpPr txBox="1"/>
          <p:nvPr userDrawn="1"/>
        </p:nvSpPr>
        <p:spPr>
          <a:xfrm>
            <a:off x="4614845" y="5991997"/>
            <a:ext cx="2980781" cy="323165"/>
          </a:xfrm>
          <a:prstGeom prst="rect">
            <a:avLst/>
          </a:prstGeom>
          <a:noFill/>
        </p:spPr>
        <p:txBody>
          <a:bodyPr wrap="square" rtlCol="0">
            <a:spAutoFit/>
          </a:bodyPr>
          <a:lstStyle/>
          <a:p>
            <a:pPr algn="ctr"/>
            <a:r>
              <a:rPr lang="en-US" sz="1500" i="0"/>
              <a:t>Artwork </a:t>
            </a:r>
            <a:r>
              <a:rPr lang="en-US" sz="1500"/>
              <a:t>by Nessa </a:t>
            </a:r>
            <a:r>
              <a:rPr lang="en-US" sz="1500" err="1"/>
              <a:t>Ankney</a:t>
            </a:r>
            <a:endParaRPr lang="en-US" sz="150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a:p>
        </p:txBody>
      </p:sp>
    </p:spTree>
    <p:extLst>
      <p:ext uri="{BB962C8B-B14F-4D97-AF65-F5344CB8AC3E}">
        <p14:creationId xmlns:p14="http://schemas.microsoft.com/office/powerpoint/2010/main" val="2138160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1584308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DB150226-36BB-575C-789E-F7B741D9E22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11" name="TextBox 10">
            <a:extLst>
              <a:ext uri="{FF2B5EF4-FFF2-40B4-BE49-F238E27FC236}">
                <a16:creationId xmlns:a16="http://schemas.microsoft.com/office/drawing/2014/main" id="{0A23D0FA-F9B2-8403-785A-FAF4F6C83A78}"/>
              </a:ext>
            </a:extLst>
          </p:cNvPr>
          <p:cNvSpPr txBox="1"/>
          <p:nvPr userDrawn="1"/>
        </p:nvSpPr>
        <p:spPr>
          <a:xfrm>
            <a:off x="2274493" y="6411270"/>
            <a:ext cx="2583336" cy="323165"/>
          </a:xfrm>
          <a:prstGeom prst="rect">
            <a:avLst/>
          </a:prstGeom>
          <a:noFill/>
        </p:spPr>
        <p:txBody>
          <a:bodyPr wrap="none" rtlCol="0">
            <a:spAutoFit/>
          </a:bodyPr>
          <a:lstStyle/>
          <a:p>
            <a:r>
              <a:rPr lang="en-US" sz="1500" i="1"/>
              <a:t>Data Chip </a:t>
            </a:r>
            <a:r>
              <a:rPr lang="en-US" sz="1500"/>
              <a:t>by Nessa </a:t>
            </a:r>
            <a:r>
              <a:rPr lang="en-US" sz="1500" err="1"/>
              <a:t>Ankney</a:t>
            </a:r>
            <a:endParaRPr lang="en-US" sz="1500"/>
          </a:p>
        </p:txBody>
      </p:sp>
      <p:pic>
        <p:nvPicPr>
          <p:cNvPr id="19" name="Picture 18" descr="A picture containing text, electronics, circuit&#10;&#10;Description automatically generated">
            <a:extLst>
              <a:ext uri="{FF2B5EF4-FFF2-40B4-BE49-F238E27FC236}">
                <a16:creationId xmlns:a16="http://schemas.microsoft.com/office/drawing/2014/main" id="{8C0AA7CB-BFF7-0B87-4B87-97324D826D3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50389" y="6350"/>
            <a:ext cx="5141611" cy="6858989"/>
          </a:xfrm>
          <a:prstGeom prst="rect">
            <a:avLst/>
          </a:prstGeom>
        </p:spPr>
      </p:pic>
      <p:sp>
        <p:nvSpPr>
          <p:cNvPr id="20" name="Title 1">
            <a:extLst>
              <a:ext uri="{FF2B5EF4-FFF2-40B4-BE49-F238E27FC236}">
                <a16:creationId xmlns:a16="http://schemas.microsoft.com/office/drawing/2014/main" id="{3D72DC2B-CC65-4355-FFAF-F93E268DB3B2}"/>
              </a:ext>
            </a:extLst>
          </p:cNvPr>
          <p:cNvSpPr>
            <a:spLocks noGrp="1"/>
          </p:cNvSpPr>
          <p:nvPr>
            <p:ph type="title"/>
          </p:nvPr>
        </p:nvSpPr>
        <p:spPr>
          <a:xfrm>
            <a:off x="349136" y="1709738"/>
            <a:ext cx="6434050" cy="2852737"/>
          </a:xfrm>
        </p:spPr>
        <p:txBody>
          <a:bodyPr anchor="b"/>
          <a:lstStyle>
            <a:lvl1pPr>
              <a:defRPr sz="6000"/>
            </a:lvl1pPr>
          </a:lstStyle>
          <a:p>
            <a:r>
              <a:rPr lang="en-US"/>
              <a:t>Click to edit Master title style</a:t>
            </a:r>
          </a:p>
        </p:txBody>
      </p:sp>
      <p:sp>
        <p:nvSpPr>
          <p:cNvPr id="21" name="Text Placeholder 2">
            <a:extLst>
              <a:ext uri="{FF2B5EF4-FFF2-40B4-BE49-F238E27FC236}">
                <a16:creationId xmlns:a16="http://schemas.microsoft.com/office/drawing/2014/main" id="{3681A6ED-494D-23ED-0648-DCD7FFF87F7C}"/>
              </a:ext>
            </a:extLst>
          </p:cNvPr>
          <p:cNvSpPr>
            <a:spLocks noGrp="1"/>
          </p:cNvSpPr>
          <p:nvPr>
            <p:ph type="body" idx="1"/>
          </p:nvPr>
        </p:nvSpPr>
        <p:spPr>
          <a:xfrm>
            <a:off x="349136" y="4589463"/>
            <a:ext cx="643405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17397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3045243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5022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54909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86907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31697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38FF5130-BA47-674D-33C7-BB4849E5578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532430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748F3CD-C974-A22B-6B9E-DD33358DD791}"/>
              </a:ext>
            </a:extLst>
          </p:cNvPr>
          <p:cNvSpPr/>
          <p:nvPr userDrawn="1"/>
        </p:nvSpPr>
        <p:spPr>
          <a:xfrm>
            <a:off x="0" y="0"/>
            <a:ext cx="12192000" cy="6858000"/>
          </a:xfrm>
          <a:prstGeom prst="rect">
            <a:avLst/>
          </a:prstGeom>
          <a:solidFill>
            <a:srgbClr val="A8F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2235200" y="1122363"/>
            <a:ext cx="7499927" cy="2387600"/>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24000" y="3602038"/>
            <a:ext cx="9144000" cy="1171669"/>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7" name="Picture 16">
            <a:extLst>
              <a:ext uri="{FF2B5EF4-FFF2-40B4-BE49-F238E27FC236}">
                <a16:creationId xmlns:a16="http://schemas.microsoft.com/office/drawing/2014/main" id="{2D9D70DA-9981-CBE8-032A-FBC5E40B89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4400" y="4608234"/>
            <a:ext cx="10795000" cy="1321154"/>
          </a:xfrm>
          <a:prstGeom prst="rect">
            <a:avLst/>
          </a:prstGeom>
        </p:spPr>
      </p:pic>
      <p:sp>
        <p:nvSpPr>
          <p:cNvPr id="22" name="TextBox 21">
            <a:extLst>
              <a:ext uri="{FF2B5EF4-FFF2-40B4-BE49-F238E27FC236}">
                <a16:creationId xmlns:a16="http://schemas.microsoft.com/office/drawing/2014/main" id="{2D61A2D2-9EDA-132D-D9C5-7294C2C2D311}"/>
              </a:ext>
            </a:extLst>
          </p:cNvPr>
          <p:cNvSpPr txBox="1"/>
          <p:nvPr userDrawn="1"/>
        </p:nvSpPr>
        <p:spPr>
          <a:xfrm>
            <a:off x="3940232" y="5871978"/>
            <a:ext cx="3474721" cy="323165"/>
          </a:xfrm>
          <a:prstGeom prst="rect">
            <a:avLst/>
          </a:prstGeom>
          <a:noFill/>
        </p:spPr>
        <p:txBody>
          <a:bodyPr wrap="square" rtlCol="0">
            <a:spAutoFit/>
          </a:bodyPr>
          <a:lstStyle/>
          <a:p>
            <a:pPr algn="r"/>
            <a:r>
              <a:rPr lang="en-US" sz="1500" i="0"/>
              <a:t>Artwork </a:t>
            </a:r>
            <a:r>
              <a:rPr lang="en-US" sz="1500"/>
              <a:t>by Nessa </a:t>
            </a:r>
            <a:r>
              <a:rPr lang="en-US" sz="1500" err="1"/>
              <a:t>Ankney</a:t>
            </a:r>
            <a:endParaRPr lang="en-US" sz="150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a:p>
        </p:txBody>
      </p:sp>
    </p:spTree>
    <p:extLst>
      <p:ext uri="{BB962C8B-B14F-4D97-AF65-F5344CB8AC3E}">
        <p14:creationId xmlns:p14="http://schemas.microsoft.com/office/powerpoint/2010/main" val="14495563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740387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09395D2E-F7AC-4B4E-E0DD-41A0AC179E1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481" b="12481"/>
          <a:stretch/>
        </p:blipFill>
        <p:spPr>
          <a:xfrm>
            <a:off x="0" y="0"/>
            <a:ext cx="12191999" cy="6858000"/>
          </a:xfrm>
          <a:prstGeom prst="rect">
            <a:avLst/>
          </a:prstGeom>
        </p:spPr>
      </p:pic>
      <p:sp>
        <p:nvSpPr>
          <p:cNvPr id="2" name="Title 1">
            <a:extLst>
              <a:ext uri="{FF2B5EF4-FFF2-40B4-BE49-F238E27FC236}">
                <a16:creationId xmlns:a16="http://schemas.microsoft.com/office/drawing/2014/main" id="{62BC9045-9423-EACF-2527-3C1EA92396DC}"/>
              </a:ext>
            </a:extLst>
          </p:cNvPr>
          <p:cNvSpPr>
            <a:spLocks noGrp="1"/>
          </p:cNvSpPr>
          <p:nvPr>
            <p:ph type="title"/>
          </p:nvPr>
        </p:nvSpPr>
        <p:spPr>
          <a:xfrm>
            <a:off x="349136" y="1709738"/>
            <a:ext cx="5938542"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6E5EEB-EF33-4360-7E7C-E43A2258B165}"/>
              </a:ext>
            </a:extLst>
          </p:cNvPr>
          <p:cNvSpPr>
            <a:spLocks noGrp="1"/>
          </p:cNvSpPr>
          <p:nvPr>
            <p:ph type="body" idx="1"/>
          </p:nvPr>
        </p:nvSpPr>
        <p:spPr>
          <a:xfrm>
            <a:off x="349136" y="4589463"/>
            <a:ext cx="5938542"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11" name="TextBox 10">
            <a:extLst>
              <a:ext uri="{FF2B5EF4-FFF2-40B4-BE49-F238E27FC236}">
                <a16:creationId xmlns:a16="http://schemas.microsoft.com/office/drawing/2014/main" id="{0A23D0FA-F9B2-8403-785A-FAF4F6C83A78}"/>
              </a:ext>
            </a:extLst>
          </p:cNvPr>
          <p:cNvSpPr txBox="1"/>
          <p:nvPr userDrawn="1"/>
        </p:nvSpPr>
        <p:spPr>
          <a:xfrm>
            <a:off x="2079638" y="6399934"/>
            <a:ext cx="2477538" cy="323165"/>
          </a:xfrm>
          <a:prstGeom prst="rect">
            <a:avLst/>
          </a:prstGeom>
          <a:noFill/>
        </p:spPr>
        <p:txBody>
          <a:bodyPr wrap="none" rtlCol="0">
            <a:spAutoFit/>
          </a:bodyPr>
          <a:lstStyle/>
          <a:p>
            <a:r>
              <a:rPr lang="en-US" sz="1500" i="1"/>
              <a:t>Rainbow </a:t>
            </a:r>
            <a:r>
              <a:rPr lang="en-US" sz="1500"/>
              <a:t>by Nessa </a:t>
            </a:r>
            <a:r>
              <a:rPr lang="en-US" sz="1500" err="1"/>
              <a:t>Ankney</a:t>
            </a:r>
            <a:endParaRPr lang="en-US" sz="1500"/>
          </a:p>
        </p:txBody>
      </p:sp>
      <p:pic>
        <p:nvPicPr>
          <p:cNvPr id="13" name="Picture 12" descr="Shape, arrow&#10;&#10;Description automatically generated">
            <a:extLst>
              <a:ext uri="{FF2B5EF4-FFF2-40B4-BE49-F238E27FC236}">
                <a16:creationId xmlns:a16="http://schemas.microsoft.com/office/drawing/2014/main" id="{E842B623-EAAA-239D-9BA4-266BBB2788C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0786" r="26022" b="-1297"/>
          <a:stretch/>
        </p:blipFill>
        <p:spPr>
          <a:xfrm>
            <a:off x="6410797" y="0"/>
            <a:ext cx="5781202" cy="6946900"/>
          </a:xfrm>
          <a:prstGeom prst="rect">
            <a:avLst/>
          </a:prstGeom>
        </p:spPr>
      </p:pic>
    </p:spTree>
    <p:extLst>
      <p:ext uri="{BB962C8B-B14F-4D97-AF65-F5344CB8AC3E}">
        <p14:creationId xmlns:p14="http://schemas.microsoft.com/office/powerpoint/2010/main" val="13961338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9070730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97443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86139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7279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57249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9F846381-85CF-6C11-5C71-BEB7FAC003B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481" b="12481"/>
          <a:stretch/>
        </p:blipFill>
        <p:spPr>
          <a:xfrm>
            <a:off x="0" y="0"/>
            <a:ext cx="12191999"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1362033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Title Slide" type="title">
  <p:cSld name="1_Title Slide">
    <p:spTree>
      <p:nvGrpSpPr>
        <p:cNvPr id="1" name="Shape 14"/>
        <p:cNvGrpSpPr/>
        <p:nvPr/>
      </p:nvGrpSpPr>
      <p:grpSpPr>
        <a:xfrm>
          <a:off x="0" y="0"/>
          <a:ext cx="0" cy="0"/>
          <a:chOff x="0" y="0"/>
          <a:chExt cx="0" cy="0"/>
        </a:xfrm>
      </p:grpSpPr>
      <p:pic>
        <p:nvPicPr>
          <p:cNvPr id="15" name="Google Shape;15;p30"/>
          <p:cNvPicPr preferRelativeResize="0"/>
          <p:nvPr/>
        </p:nvPicPr>
        <p:blipFill rotWithShape="1">
          <a:blip r:embed="rId2">
            <a:alphaModFix amt="25000"/>
          </a:blip>
          <a:srcRect/>
          <a:stretch/>
        </p:blipFill>
        <p:spPr>
          <a:xfrm>
            <a:off x="1132702" y="568411"/>
            <a:ext cx="11178656" cy="6287994"/>
          </a:xfrm>
          <a:prstGeom prst="rect">
            <a:avLst/>
          </a:prstGeom>
          <a:noFill/>
          <a:ln>
            <a:noFill/>
          </a:ln>
        </p:spPr>
      </p:pic>
      <p:sp>
        <p:nvSpPr>
          <p:cNvPr id="16" name="Google Shape;16;p30"/>
          <p:cNvSpPr txBox="1">
            <a:spLocks noGrp="1"/>
          </p:cNvSpPr>
          <p:nvPr>
            <p:ph type="ctrTitle"/>
          </p:nvPr>
        </p:nvSpPr>
        <p:spPr>
          <a:xfrm>
            <a:off x="375845" y="2174789"/>
            <a:ext cx="9144000" cy="323484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6000"/>
              <a:buFont typeface="Helvetica Neue"/>
              <a:buNone/>
              <a:defRPr sz="6000" b="1">
                <a:solidFill>
                  <a:schemeClr val="dk2"/>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0"/>
          <p:cNvSpPr txBox="1">
            <a:spLocks noGrp="1"/>
          </p:cNvSpPr>
          <p:nvPr>
            <p:ph type="subTitle" idx="1"/>
          </p:nvPr>
        </p:nvSpPr>
        <p:spPr>
          <a:xfrm>
            <a:off x="462344" y="5699641"/>
            <a:ext cx="4789278" cy="701731"/>
          </a:xfrm>
          <a:prstGeom prst="rect">
            <a:avLst/>
          </a:prstGeom>
          <a:solidFill>
            <a:schemeClr val="accent1"/>
          </a:solidFill>
          <a:ln>
            <a:noFill/>
          </a:ln>
        </p:spPr>
        <p:txBody>
          <a:bodyPr spcFirstLastPara="1" wrap="square" lIns="182875" tIns="182875" rIns="182875" bIns="182875" anchor="t" anchorCtr="0">
            <a:spAutoFit/>
          </a:bodyPr>
          <a:lstStyle>
            <a:lvl1pPr lvl="0" algn="l">
              <a:lnSpc>
                <a:spcPct val="90000"/>
              </a:lnSpc>
              <a:spcBef>
                <a:spcPts val="1000"/>
              </a:spcBef>
              <a:spcAft>
                <a:spcPts val="0"/>
              </a:spcAft>
              <a:buSzPts val="1680"/>
              <a:buNone/>
              <a:defRPr sz="2400">
                <a:solidFill>
                  <a:schemeClr val="lt1"/>
                </a:solidFill>
                <a:latin typeface="Georgia"/>
                <a:ea typeface="Georgia"/>
                <a:cs typeface="Georgia"/>
                <a:sym typeface="Georgia"/>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8" name="Google Shape;18;p30" descr="Text&#10;&#10;Description automatically generated"/>
          <p:cNvPicPr preferRelativeResize="0"/>
          <p:nvPr/>
        </p:nvPicPr>
        <p:blipFill rotWithShape="1">
          <a:blip r:embed="rId3">
            <a:alphaModFix/>
          </a:blip>
          <a:srcRect/>
          <a:stretch/>
        </p:blipFill>
        <p:spPr>
          <a:xfrm>
            <a:off x="480167" y="-206021"/>
            <a:ext cx="4383976" cy="2465986"/>
          </a:xfrm>
          <a:prstGeom prst="rect">
            <a:avLst/>
          </a:prstGeom>
          <a:noFill/>
          <a:ln>
            <a:noFill/>
          </a:ln>
        </p:spPr>
      </p:pic>
    </p:spTree>
    <p:extLst>
      <p:ext uri="{BB962C8B-B14F-4D97-AF65-F5344CB8AC3E}">
        <p14:creationId xmlns:p14="http://schemas.microsoft.com/office/powerpoint/2010/main" val="16403596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9"/>
        <p:cNvGrpSpPr/>
        <p:nvPr/>
      </p:nvGrpSpPr>
      <p:grpSpPr>
        <a:xfrm>
          <a:off x="0" y="0"/>
          <a:ext cx="0" cy="0"/>
          <a:chOff x="0" y="0"/>
          <a:chExt cx="0" cy="0"/>
        </a:xfrm>
      </p:grpSpPr>
      <p:sp>
        <p:nvSpPr>
          <p:cNvPr id="20" name="Google Shape;20;p31"/>
          <p:cNvSpPr txBox="1">
            <a:spLocks noGrp="1"/>
          </p:cNvSpPr>
          <p:nvPr>
            <p:ph type="title"/>
          </p:nvPr>
        </p:nvSpPr>
        <p:spPr>
          <a:xfrm>
            <a:off x="257432" y="365125"/>
            <a:ext cx="11567984"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1"/>
          <p:cNvSpPr txBox="1">
            <a:spLocks noGrp="1"/>
          </p:cNvSpPr>
          <p:nvPr>
            <p:ph type="body" idx="1"/>
          </p:nvPr>
        </p:nvSpPr>
        <p:spPr>
          <a:xfrm>
            <a:off x="257432" y="1825625"/>
            <a:ext cx="11567984" cy="3824898"/>
          </a:xfrm>
          <a:prstGeom prst="rect">
            <a:avLst/>
          </a:prstGeom>
          <a:noFill/>
          <a:ln>
            <a:noFill/>
          </a:ln>
        </p:spPr>
        <p:txBody>
          <a:bodyPr spcFirstLastPara="1" wrap="square" lIns="91425" tIns="45700" rIns="91425" bIns="45700" anchor="t" anchorCtr="0">
            <a:normAutofit/>
          </a:bodyPr>
          <a:lstStyle>
            <a:lvl1pPr marL="457200" lvl="0" indent="-308610" algn="l">
              <a:lnSpc>
                <a:spcPct val="90000"/>
              </a:lnSpc>
              <a:spcBef>
                <a:spcPts val="1000"/>
              </a:spcBef>
              <a:spcAft>
                <a:spcPts val="0"/>
              </a:spcAft>
              <a:buSzPts val="126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o"/>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2" name="Google Shape;22;p31" descr="Text&#10;&#10;Description automatically generated"/>
          <p:cNvPicPr preferRelativeResize="0"/>
          <p:nvPr/>
        </p:nvPicPr>
        <p:blipFill rotWithShape="1">
          <a:blip r:embed="rId2">
            <a:alphaModFix/>
          </a:blip>
          <a:srcRect/>
          <a:stretch/>
        </p:blipFill>
        <p:spPr>
          <a:xfrm>
            <a:off x="311254" y="5693273"/>
            <a:ext cx="2452266" cy="1379399"/>
          </a:xfrm>
          <a:prstGeom prst="rect">
            <a:avLst/>
          </a:prstGeom>
          <a:noFill/>
          <a:ln>
            <a:noFill/>
          </a:ln>
        </p:spPr>
      </p:pic>
    </p:spTree>
    <p:extLst>
      <p:ext uri="{BB962C8B-B14F-4D97-AF65-F5344CB8AC3E}">
        <p14:creationId xmlns:p14="http://schemas.microsoft.com/office/powerpoint/2010/main" val="11160275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29"/>
        <p:cNvGrpSpPr/>
        <p:nvPr/>
      </p:nvGrpSpPr>
      <p:grpSpPr>
        <a:xfrm>
          <a:off x="0" y="0"/>
          <a:ext cx="0" cy="0"/>
          <a:chOff x="0" y="0"/>
          <a:chExt cx="0" cy="0"/>
        </a:xfrm>
      </p:grpSpPr>
      <p:sp>
        <p:nvSpPr>
          <p:cNvPr id="30" name="Google Shape;30;p33"/>
          <p:cNvSpPr txBox="1">
            <a:spLocks noGrp="1"/>
          </p:cNvSpPr>
          <p:nvPr>
            <p:ph type="body" idx="1"/>
          </p:nvPr>
        </p:nvSpPr>
        <p:spPr>
          <a:xfrm>
            <a:off x="732367" y="1600201"/>
            <a:ext cx="10723035" cy="4343400"/>
          </a:xfrm>
          <a:prstGeom prst="rect">
            <a:avLst/>
          </a:prstGeom>
          <a:noFill/>
          <a:ln>
            <a:noFill/>
          </a:ln>
        </p:spPr>
        <p:txBody>
          <a:bodyPr spcFirstLastPara="1" wrap="square" lIns="91425" tIns="45700" rIns="91425" bIns="45700" anchor="t" anchorCtr="0">
            <a:normAutofit/>
          </a:bodyPr>
          <a:lstStyle>
            <a:lvl1pPr marL="457200" lvl="0" indent="-308610" algn="l">
              <a:lnSpc>
                <a:spcPct val="90000"/>
              </a:lnSpc>
              <a:spcBef>
                <a:spcPts val="1000"/>
              </a:spcBef>
              <a:spcAft>
                <a:spcPts val="0"/>
              </a:spcAft>
              <a:buSzPts val="126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o"/>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33"/>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33"/>
          <p:cNvSpPr txBox="1">
            <a:spLocks noGrp="1"/>
          </p:cNvSpPr>
          <p:nvPr>
            <p:ph type="ftr" idx="11"/>
          </p:nvPr>
        </p:nvSpPr>
        <p:spPr>
          <a:xfrm>
            <a:off x="4775200" y="76201"/>
            <a:ext cx="3860800" cy="2889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3" name="Google Shape;33;p33"/>
          <p:cNvSpPr txBox="1">
            <a:spLocks noGrp="1"/>
          </p:cNvSpPr>
          <p:nvPr>
            <p:ph type="sldNum" idx="12"/>
          </p:nvPr>
        </p:nvSpPr>
        <p:spPr>
          <a:xfrm>
            <a:off x="10972801" y="6473825"/>
            <a:ext cx="1011767" cy="24765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276441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34"/>
        <p:cNvGrpSpPr/>
        <p:nvPr/>
      </p:nvGrpSpPr>
      <p:grpSpPr>
        <a:xfrm>
          <a:off x="0" y="0"/>
          <a:ext cx="0" cy="0"/>
          <a:chOff x="0" y="0"/>
          <a:chExt cx="0" cy="0"/>
        </a:xfrm>
      </p:grpSpPr>
      <p:sp>
        <p:nvSpPr>
          <p:cNvPr id="35" name="Google Shape;35;p34"/>
          <p:cNvSpPr txBox="1">
            <a:spLocks noGrp="1"/>
          </p:cNvSpPr>
          <p:nvPr>
            <p:ph type="body" idx="1"/>
          </p:nvPr>
        </p:nvSpPr>
        <p:spPr>
          <a:xfrm>
            <a:off x="732367" y="1600201"/>
            <a:ext cx="10723035" cy="4343400"/>
          </a:xfrm>
          <a:prstGeom prst="rect">
            <a:avLst/>
          </a:prstGeom>
          <a:noFill/>
          <a:ln>
            <a:noFill/>
          </a:ln>
        </p:spPr>
        <p:txBody>
          <a:bodyPr spcFirstLastPara="1" wrap="square" lIns="91425" tIns="45700" rIns="91425" bIns="45700" anchor="t" anchorCtr="0">
            <a:normAutofit/>
          </a:bodyPr>
          <a:lstStyle>
            <a:lvl1pPr marL="457200" lvl="0" indent="-308610" algn="l">
              <a:lnSpc>
                <a:spcPct val="90000"/>
              </a:lnSpc>
              <a:spcBef>
                <a:spcPts val="1000"/>
              </a:spcBef>
              <a:spcAft>
                <a:spcPts val="0"/>
              </a:spcAft>
              <a:buSzPts val="126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o"/>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34"/>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34"/>
          <p:cNvSpPr txBox="1">
            <a:spLocks noGrp="1"/>
          </p:cNvSpPr>
          <p:nvPr>
            <p:ph type="ftr" idx="11"/>
          </p:nvPr>
        </p:nvSpPr>
        <p:spPr>
          <a:xfrm>
            <a:off x="4775200" y="76201"/>
            <a:ext cx="3860800" cy="2889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34"/>
          <p:cNvSpPr txBox="1">
            <a:spLocks noGrp="1"/>
          </p:cNvSpPr>
          <p:nvPr>
            <p:ph type="sldNum" idx="12"/>
          </p:nvPr>
        </p:nvSpPr>
        <p:spPr>
          <a:xfrm>
            <a:off x="10972801" y="6473825"/>
            <a:ext cx="1011767" cy="24765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1881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9"/>
        <p:cNvGrpSpPr/>
        <p:nvPr/>
      </p:nvGrpSpPr>
      <p:grpSpPr>
        <a:xfrm>
          <a:off x="0" y="0"/>
          <a:ext cx="0" cy="0"/>
          <a:chOff x="0" y="0"/>
          <a:chExt cx="0" cy="0"/>
        </a:xfrm>
      </p:grpSpPr>
      <p:sp>
        <p:nvSpPr>
          <p:cNvPr id="40" name="Google Shape;40;p35"/>
          <p:cNvSpPr txBox="1">
            <a:spLocks noGrp="1"/>
          </p:cNvSpPr>
          <p:nvPr>
            <p:ph type="title"/>
          </p:nvPr>
        </p:nvSpPr>
        <p:spPr>
          <a:xfrm>
            <a:off x="257432" y="365125"/>
            <a:ext cx="11567984"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35"/>
          <p:cNvSpPr txBox="1">
            <a:spLocks noGrp="1"/>
          </p:cNvSpPr>
          <p:nvPr>
            <p:ph type="body" idx="1"/>
          </p:nvPr>
        </p:nvSpPr>
        <p:spPr>
          <a:xfrm>
            <a:off x="257432" y="1825625"/>
            <a:ext cx="11567984" cy="3824898"/>
          </a:xfrm>
          <a:prstGeom prst="rect">
            <a:avLst/>
          </a:prstGeom>
          <a:noFill/>
          <a:ln>
            <a:noFill/>
          </a:ln>
        </p:spPr>
        <p:txBody>
          <a:bodyPr spcFirstLastPara="1" wrap="square" lIns="91425" tIns="45700" rIns="91425" bIns="45700" anchor="t" anchorCtr="0">
            <a:normAutofit/>
          </a:bodyPr>
          <a:lstStyle>
            <a:lvl1pPr marL="457200" lvl="0" indent="-308610" algn="l">
              <a:lnSpc>
                <a:spcPct val="90000"/>
              </a:lnSpc>
              <a:spcBef>
                <a:spcPts val="1000"/>
              </a:spcBef>
              <a:spcAft>
                <a:spcPts val="0"/>
              </a:spcAft>
              <a:buSzPts val="126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o"/>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2" name="Google Shape;42;p35" descr="Text&#10;&#10;Description automatically generated"/>
          <p:cNvPicPr preferRelativeResize="0"/>
          <p:nvPr/>
        </p:nvPicPr>
        <p:blipFill rotWithShape="1">
          <a:blip r:embed="rId2">
            <a:alphaModFix/>
          </a:blip>
          <a:srcRect/>
          <a:stretch/>
        </p:blipFill>
        <p:spPr>
          <a:xfrm>
            <a:off x="311254" y="5693273"/>
            <a:ext cx="2452266" cy="1379399"/>
          </a:xfrm>
          <a:prstGeom prst="rect">
            <a:avLst/>
          </a:prstGeom>
          <a:noFill/>
          <a:ln>
            <a:noFill/>
          </a:ln>
        </p:spPr>
      </p:pic>
    </p:spTree>
    <p:extLst>
      <p:ext uri="{BB962C8B-B14F-4D97-AF65-F5344CB8AC3E}">
        <p14:creationId xmlns:p14="http://schemas.microsoft.com/office/powerpoint/2010/main" val="6755679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43"/>
        <p:cNvGrpSpPr/>
        <p:nvPr/>
      </p:nvGrpSpPr>
      <p:grpSpPr>
        <a:xfrm>
          <a:off x="0" y="0"/>
          <a:ext cx="0" cy="0"/>
          <a:chOff x="0" y="0"/>
          <a:chExt cx="0" cy="0"/>
        </a:xfrm>
      </p:grpSpPr>
      <p:sp>
        <p:nvSpPr>
          <p:cNvPr id="44" name="Google Shape;44;p40"/>
          <p:cNvSpPr/>
          <p:nvPr/>
        </p:nvSpPr>
        <p:spPr>
          <a:xfrm>
            <a:off x="0" y="0"/>
            <a:ext cx="121920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5" name="Google Shape;45;p40"/>
          <p:cNvPicPr preferRelativeResize="0"/>
          <p:nvPr/>
        </p:nvPicPr>
        <p:blipFill rotWithShape="1">
          <a:blip r:embed="rId2">
            <a:alphaModFix/>
          </a:blip>
          <a:srcRect/>
          <a:stretch/>
        </p:blipFill>
        <p:spPr>
          <a:xfrm>
            <a:off x="1146149" y="570006"/>
            <a:ext cx="11178656" cy="6287994"/>
          </a:xfrm>
          <a:prstGeom prst="rect">
            <a:avLst/>
          </a:prstGeom>
          <a:noFill/>
          <a:ln>
            <a:noFill/>
          </a:ln>
        </p:spPr>
      </p:pic>
      <p:sp>
        <p:nvSpPr>
          <p:cNvPr id="46" name="Google Shape;46;p40"/>
          <p:cNvSpPr txBox="1">
            <a:spLocks noGrp="1"/>
          </p:cNvSpPr>
          <p:nvPr>
            <p:ph type="ctrTitle"/>
          </p:nvPr>
        </p:nvSpPr>
        <p:spPr>
          <a:xfrm>
            <a:off x="375845" y="2360141"/>
            <a:ext cx="9144000" cy="304949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Helvetica Neue"/>
              <a:buNone/>
              <a:defRPr sz="6000" b="1">
                <a:solidFill>
                  <a:schemeClr val="lt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40"/>
          <p:cNvSpPr txBox="1">
            <a:spLocks noGrp="1"/>
          </p:cNvSpPr>
          <p:nvPr>
            <p:ph type="subTitle" idx="1"/>
          </p:nvPr>
        </p:nvSpPr>
        <p:spPr>
          <a:xfrm>
            <a:off x="462344" y="5699641"/>
            <a:ext cx="4789278" cy="701731"/>
          </a:xfrm>
          <a:prstGeom prst="rect">
            <a:avLst/>
          </a:prstGeom>
          <a:solidFill>
            <a:srgbClr val="662D91"/>
          </a:solidFill>
          <a:ln>
            <a:noFill/>
          </a:ln>
        </p:spPr>
        <p:txBody>
          <a:bodyPr spcFirstLastPara="1" wrap="square" lIns="182875" tIns="182875" rIns="182875" bIns="182875" anchor="t" anchorCtr="0">
            <a:spAutoFit/>
          </a:bodyPr>
          <a:lstStyle>
            <a:lvl1pPr lvl="0" algn="l">
              <a:lnSpc>
                <a:spcPct val="90000"/>
              </a:lnSpc>
              <a:spcBef>
                <a:spcPts val="1000"/>
              </a:spcBef>
              <a:spcAft>
                <a:spcPts val="0"/>
              </a:spcAft>
              <a:buSzPts val="1680"/>
              <a:buNone/>
              <a:defRPr sz="2400">
                <a:solidFill>
                  <a:schemeClr val="lt1"/>
                </a:solidFill>
                <a:latin typeface="Georgia"/>
                <a:ea typeface="Georgia"/>
                <a:cs typeface="Georgia"/>
                <a:sym typeface="Georgia"/>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48" name="Google Shape;48;p40"/>
          <p:cNvPicPr preferRelativeResize="0"/>
          <p:nvPr/>
        </p:nvPicPr>
        <p:blipFill rotWithShape="1">
          <a:blip r:embed="rId3">
            <a:alphaModFix/>
          </a:blip>
          <a:srcRect/>
          <a:stretch/>
        </p:blipFill>
        <p:spPr>
          <a:xfrm>
            <a:off x="269626" y="-1376058"/>
            <a:ext cx="4805058" cy="4805058"/>
          </a:xfrm>
          <a:prstGeom prst="rect">
            <a:avLst/>
          </a:prstGeom>
          <a:noFill/>
          <a:ln>
            <a:noFill/>
          </a:ln>
        </p:spPr>
      </p:pic>
    </p:spTree>
    <p:extLst>
      <p:ext uri="{BB962C8B-B14F-4D97-AF65-F5344CB8AC3E}">
        <p14:creationId xmlns:p14="http://schemas.microsoft.com/office/powerpoint/2010/main" val="16331895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9"/>
        <p:cNvGrpSpPr/>
        <p:nvPr/>
      </p:nvGrpSpPr>
      <p:grpSpPr>
        <a:xfrm>
          <a:off x="0" y="0"/>
          <a:ext cx="0" cy="0"/>
          <a:chOff x="0" y="0"/>
          <a:chExt cx="0" cy="0"/>
        </a:xfrm>
      </p:grpSpPr>
      <p:sp>
        <p:nvSpPr>
          <p:cNvPr id="50" name="Google Shape;50;p36"/>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1" name="Google Shape;51;p36"/>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2" name="Google Shape;52;p36"/>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035824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53"/>
        <p:cNvGrpSpPr/>
        <p:nvPr/>
      </p:nvGrpSpPr>
      <p:grpSpPr>
        <a:xfrm>
          <a:off x="0" y="0"/>
          <a:ext cx="0" cy="0"/>
          <a:chOff x="0" y="0"/>
          <a:chExt cx="0" cy="0"/>
        </a:xfrm>
      </p:grpSpPr>
      <p:sp>
        <p:nvSpPr>
          <p:cNvPr id="54" name="Google Shape;54;p42"/>
          <p:cNvSpPr/>
          <p:nvPr/>
        </p:nvSpPr>
        <p:spPr>
          <a:xfrm>
            <a:off x="0" y="0"/>
            <a:ext cx="121920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5" name="Google Shape;55;p42"/>
          <p:cNvPicPr preferRelativeResize="0"/>
          <p:nvPr/>
        </p:nvPicPr>
        <p:blipFill rotWithShape="1">
          <a:blip r:embed="rId2">
            <a:alphaModFix/>
          </a:blip>
          <a:srcRect/>
          <a:stretch/>
        </p:blipFill>
        <p:spPr>
          <a:xfrm>
            <a:off x="1132702" y="568411"/>
            <a:ext cx="11178656" cy="6287994"/>
          </a:xfrm>
          <a:prstGeom prst="rect">
            <a:avLst/>
          </a:prstGeom>
          <a:noFill/>
          <a:ln>
            <a:noFill/>
          </a:ln>
        </p:spPr>
      </p:pic>
      <p:sp>
        <p:nvSpPr>
          <p:cNvPr id="56" name="Google Shape;56;p42"/>
          <p:cNvSpPr txBox="1">
            <a:spLocks noGrp="1"/>
          </p:cNvSpPr>
          <p:nvPr>
            <p:ph type="ctrTitle"/>
          </p:nvPr>
        </p:nvSpPr>
        <p:spPr>
          <a:xfrm>
            <a:off x="375845" y="566816"/>
            <a:ext cx="9144000" cy="304949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Helvetica Neue"/>
              <a:buNone/>
              <a:defRPr sz="6000" b="1">
                <a:solidFill>
                  <a:schemeClr val="lt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57" name="Google Shape;57;p42"/>
          <p:cNvPicPr preferRelativeResize="0"/>
          <p:nvPr/>
        </p:nvPicPr>
        <p:blipFill rotWithShape="1">
          <a:blip r:embed="rId3">
            <a:alphaModFix/>
          </a:blip>
          <a:srcRect/>
          <a:stretch/>
        </p:blipFill>
        <p:spPr>
          <a:xfrm>
            <a:off x="188346" y="5037386"/>
            <a:ext cx="2690649" cy="2690649"/>
          </a:xfrm>
          <a:prstGeom prst="rect">
            <a:avLst/>
          </a:prstGeom>
          <a:noFill/>
          <a:ln>
            <a:noFill/>
          </a:ln>
        </p:spPr>
      </p:pic>
    </p:spTree>
    <p:extLst>
      <p:ext uri="{BB962C8B-B14F-4D97-AF65-F5344CB8AC3E}">
        <p14:creationId xmlns:p14="http://schemas.microsoft.com/office/powerpoint/2010/main" val="35028070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_Two Content" type="twoObj">
  <p:cSld name="1_Two Content">
    <p:spTree>
      <p:nvGrpSpPr>
        <p:cNvPr id="1" name="Shape 58"/>
        <p:cNvGrpSpPr/>
        <p:nvPr/>
      </p:nvGrpSpPr>
      <p:grpSpPr>
        <a:xfrm>
          <a:off x="0" y="0"/>
          <a:ext cx="0" cy="0"/>
          <a:chOff x="0" y="0"/>
          <a:chExt cx="0" cy="0"/>
        </a:xfrm>
      </p:grpSpPr>
      <p:sp>
        <p:nvSpPr>
          <p:cNvPr id="59" name="Google Shape;59;p32"/>
          <p:cNvSpPr txBox="1">
            <a:spLocks noGrp="1"/>
          </p:cNvSpPr>
          <p:nvPr>
            <p:ph type="title"/>
          </p:nvPr>
        </p:nvSpPr>
        <p:spPr>
          <a:xfrm>
            <a:off x="257432" y="365125"/>
            <a:ext cx="11567984"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579B"/>
              </a:buClr>
              <a:buSzPts val="3600"/>
              <a:buFont typeface="Calibri"/>
              <a:buNone/>
              <a:defRPr>
                <a:solidFill>
                  <a:srgbClr val="01579B"/>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2"/>
          <p:cNvSpPr txBox="1">
            <a:spLocks noGrp="1"/>
          </p:cNvSpPr>
          <p:nvPr>
            <p:ph type="body" idx="1"/>
          </p:nvPr>
        </p:nvSpPr>
        <p:spPr>
          <a:xfrm>
            <a:off x="838200" y="1825625"/>
            <a:ext cx="5181600" cy="3685438"/>
          </a:xfrm>
          <a:prstGeom prst="rect">
            <a:avLst/>
          </a:prstGeom>
          <a:noFill/>
          <a:ln>
            <a:noFill/>
          </a:ln>
        </p:spPr>
        <p:txBody>
          <a:bodyPr spcFirstLastPara="1" wrap="square" lIns="91425" tIns="45700" rIns="91425" bIns="45700" anchor="t" anchorCtr="0">
            <a:normAutofit/>
          </a:bodyPr>
          <a:lstStyle>
            <a:lvl1pPr marL="457200" lvl="0" indent="-353060" algn="l">
              <a:lnSpc>
                <a:spcPct val="90000"/>
              </a:lnSpc>
              <a:spcBef>
                <a:spcPts val="1000"/>
              </a:spcBef>
              <a:spcAft>
                <a:spcPts val="0"/>
              </a:spcAft>
              <a:buClr>
                <a:srgbClr val="26847A"/>
              </a:buClr>
              <a:buSzPts val="1960"/>
              <a:buChar char="→"/>
              <a:defRPr/>
            </a:lvl1pPr>
            <a:lvl2pPr marL="914400" lvl="1" indent="-381000" algn="l">
              <a:lnSpc>
                <a:spcPct val="90000"/>
              </a:lnSpc>
              <a:spcBef>
                <a:spcPts val="500"/>
              </a:spcBef>
              <a:spcAft>
                <a:spcPts val="0"/>
              </a:spcAft>
              <a:buClr>
                <a:srgbClr val="26847A"/>
              </a:buClr>
              <a:buSzPts val="2400"/>
              <a:buFont typeface="Helvetica Neue"/>
              <a:buChar char="–"/>
              <a:defRPr/>
            </a:lvl2pPr>
            <a:lvl3pPr marL="1371600" lvl="2" indent="-355600" algn="l">
              <a:lnSpc>
                <a:spcPct val="90000"/>
              </a:lnSpc>
              <a:spcBef>
                <a:spcPts val="500"/>
              </a:spcBef>
              <a:spcAft>
                <a:spcPts val="0"/>
              </a:spcAft>
              <a:buClr>
                <a:srgbClr val="26847A"/>
              </a:buClr>
              <a:buSzPts val="2000"/>
              <a:buFont typeface="Noto Sans Symbols"/>
              <a:buChar char="▪"/>
              <a:defRPr/>
            </a:lvl3pPr>
            <a:lvl4pPr marL="1828800" lvl="3" indent="-342900" algn="l">
              <a:lnSpc>
                <a:spcPct val="90000"/>
              </a:lnSpc>
              <a:spcBef>
                <a:spcPts val="500"/>
              </a:spcBef>
              <a:spcAft>
                <a:spcPts val="0"/>
              </a:spcAft>
              <a:buClr>
                <a:srgbClr val="26847A"/>
              </a:buClr>
              <a:buSzPts val="1800"/>
              <a:buFont typeface="Arial"/>
              <a:buChar char="•"/>
              <a:defRPr/>
            </a:lvl4pPr>
            <a:lvl5pPr marL="2286000" lvl="4" indent="-342900" algn="l">
              <a:lnSpc>
                <a:spcPct val="90000"/>
              </a:lnSpc>
              <a:spcBef>
                <a:spcPts val="500"/>
              </a:spcBef>
              <a:spcAft>
                <a:spcPts val="0"/>
              </a:spcAft>
              <a:buClr>
                <a:srgbClr val="26847A"/>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32"/>
          <p:cNvSpPr txBox="1">
            <a:spLocks noGrp="1"/>
          </p:cNvSpPr>
          <p:nvPr>
            <p:ph type="body" idx="2"/>
          </p:nvPr>
        </p:nvSpPr>
        <p:spPr>
          <a:xfrm>
            <a:off x="6172200" y="1825625"/>
            <a:ext cx="5181600" cy="3685438"/>
          </a:xfrm>
          <a:prstGeom prst="rect">
            <a:avLst/>
          </a:prstGeom>
          <a:noFill/>
          <a:ln>
            <a:noFill/>
          </a:ln>
        </p:spPr>
        <p:txBody>
          <a:bodyPr spcFirstLastPara="1" wrap="square" lIns="91425" tIns="45700" rIns="91425" bIns="45700" anchor="t" anchorCtr="0">
            <a:normAutofit/>
          </a:bodyPr>
          <a:lstStyle>
            <a:lvl1pPr marL="457200" lvl="0" indent="-353060" algn="l">
              <a:lnSpc>
                <a:spcPct val="90000"/>
              </a:lnSpc>
              <a:spcBef>
                <a:spcPts val="1000"/>
              </a:spcBef>
              <a:spcAft>
                <a:spcPts val="0"/>
              </a:spcAft>
              <a:buClr>
                <a:srgbClr val="26847A"/>
              </a:buClr>
              <a:buSzPts val="1960"/>
              <a:buChar char="→"/>
              <a:defRPr/>
            </a:lvl1pPr>
            <a:lvl2pPr marL="914400" lvl="1" indent="-381000" algn="l">
              <a:lnSpc>
                <a:spcPct val="90000"/>
              </a:lnSpc>
              <a:spcBef>
                <a:spcPts val="500"/>
              </a:spcBef>
              <a:spcAft>
                <a:spcPts val="0"/>
              </a:spcAft>
              <a:buClr>
                <a:srgbClr val="26847A"/>
              </a:buClr>
              <a:buSzPts val="2400"/>
              <a:buFont typeface="Helvetica Neue"/>
              <a:buChar char="–"/>
              <a:defRPr/>
            </a:lvl2pPr>
            <a:lvl3pPr marL="1371600" lvl="2" indent="-355600" algn="l">
              <a:lnSpc>
                <a:spcPct val="90000"/>
              </a:lnSpc>
              <a:spcBef>
                <a:spcPts val="500"/>
              </a:spcBef>
              <a:spcAft>
                <a:spcPts val="0"/>
              </a:spcAft>
              <a:buClr>
                <a:srgbClr val="26847A"/>
              </a:buClr>
              <a:buSzPts val="2000"/>
              <a:buFont typeface="Noto Sans Symbols"/>
              <a:buChar char="▪"/>
              <a:defRPr/>
            </a:lvl3pPr>
            <a:lvl4pPr marL="1828800" lvl="3" indent="-342900" algn="l">
              <a:lnSpc>
                <a:spcPct val="90000"/>
              </a:lnSpc>
              <a:spcBef>
                <a:spcPts val="500"/>
              </a:spcBef>
              <a:spcAft>
                <a:spcPts val="0"/>
              </a:spcAft>
              <a:buClr>
                <a:srgbClr val="26847A"/>
              </a:buClr>
              <a:buSzPts val="1800"/>
              <a:buFont typeface="Arial"/>
              <a:buChar char="•"/>
              <a:defRPr/>
            </a:lvl4pPr>
            <a:lvl5pPr marL="2286000" lvl="4" indent="-342900" algn="l">
              <a:lnSpc>
                <a:spcPct val="90000"/>
              </a:lnSpc>
              <a:spcBef>
                <a:spcPts val="500"/>
              </a:spcBef>
              <a:spcAft>
                <a:spcPts val="0"/>
              </a:spcAft>
              <a:buClr>
                <a:srgbClr val="26847A"/>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32"/>
          <p:cNvSpPr txBox="1">
            <a:spLocks noGrp="1"/>
          </p:cNvSpPr>
          <p:nvPr>
            <p:ph type="dt" idx="10"/>
          </p:nvPr>
        </p:nvSpPr>
        <p:spPr>
          <a:xfrm>
            <a:off x="8610600" y="6102351"/>
            <a:ext cx="2743200" cy="507999"/>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3" name="Google Shape;63;p32"/>
          <p:cNvSpPr txBox="1">
            <a:spLocks noGrp="1"/>
          </p:cNvSpPr>
          <p:nvPr>
            <p:ph type="sldNum" idx="12"/>
          </p:nvPr>
        </p:nvSpPr>
        <p:spPr>
          <a:xfrm>
            <a:off x="11549833" y="6102351"/>
            <a:ext cx="426267" cy="507999"/>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64" name="Google Shape;64;p32"/>
          <p:cNvSpPr/>
          <p:nvPr/>
        </p:nvSpPr>
        <p:spPr>
          <a:xfrm>
            <a:off x="0" y="5783847"/>
            <a:ext cx="12192000" cy="45720"/>
          </a:xfrm>
          <a:prstGeom prst="rect">
            <a:avLst/>
          </a:prstGeom>
          <a:gradFill>
            <a:gsLst>
              <a:gs pos="0">
                <a:srgbClr val="005899"/>
              </a:gs>
              <a:gs pos="100000">
                <a:srgbClr val="00A59B"/>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5" name="Google Shape;65;p32"/>
          <p:cNvSpPr txBox="1"/>
          <p:nvPr/>
        </p:nvSpPr>
        <p:spPr>
          <a:xfrm>
            <a:off x="0" y="5829567"/>
            <a:ext cx="12192000" cy="1043940"/>
          </a:xfrm>
          <a:prstGeom prst="rect">
            <a:avLst/>
          </a:prstGeom>
          <a:solidFill>
            <a:srgbClr val="185AA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Garamond"/>
                <a:ea typeface="Garamond"/>
                <a:cs typeface="Garamond"/>
                <a:sym typeface="Garamond"/>
              </a:rPr>
              <a:t> </a:t>
            </a:r>
            <a:endParaRPr sz="1400" b="0" i="0" u="none" strike="noStrike" cap="none">
              <a:solidFill>
                <a:srgbClr val="000000"/>
              </a:solidFill>
              <a:latin typeface="Arial"/>
              <a:ea typeface="Arial"/>
              <a:cs typeface="Arial"/>
              <a:sym typeface="Arial"/>
            </a:endParaRPr>
          </a:p>
        </p:txBody>
      </p:sp>
      <p:pic>
        <p:nvPicPr>
          <p:cNvPr id="66" name="Google Shape;66;p32"/>
          <p:cNvPicPr preferRelativeResize="0"/>
          <p:nvPr/>
        </p:nvPicPr>
        <p:blipFill rotWithShape="1">
          <a:blip r:embed="rId2">
            <a:alphaModFix/>
          </a:blip>
          <a:srcRect/>
          <a:stretch/>
        </p:blipFill>
        <p:spPr>
          <a:xfrm>
            <a:off x="300959" y="6108171"/>
            <a:ext cx="3108960" cy="425885"/>
          </a:xfrm>
          <a:prstGeom prst="rect">
            <a:avLst/>
          </a:prstGeom>
          <a:noFill/>
          <a:ln>
            <a:noFill/>
          </a:ln>
        </p:spPr>
      </p:pic>
    </p:spTree>
    <p:extLst>
      <p:ext uri="{BB962C8B-B14F-4D97-AF65-F5344CB8AC3E}">
        <p14:creationId xmlns:p14="http://schemas.microsoft.com/office/powerpoint/2010/main" val="16868563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ntent Left, Full Background Image">
  <p:cSld name="Content Left, Full Background Image">
    <p:bg>
      <p:bgPr>
        <a:solidFill>
          <a:schemeClr val="lt1"/>
        </a:solidFill>
        <a:effectLst/>
      </p:bgPr>
    </p:bg>
    <p:spTree>
      <p:nvGrpSpPr>
        <p:cNvPr id="1" name="Shape 67"/>
        <p:cNvGrpSpPr/>
        <p:nvPr/>
      </p:nvGrpSpPr>
      <p:grpSpPr>
        <a:xfrm>
          <a:off x="0" y="0"/>
          <a:ext cx="0" cy="0"/>
          <a:chOff x="0" y="0"/>
          <a:chExt cx="0" cy="0"/>
        </a:xfrm>
      </p:grpSpPr>
      <p:sp>
        <p:nvSpPr>
          <p:cNvPr id="68" name="Google Shape;68;p37"/>
          <p:cNvSpPr>
            <a:spLocks noGrp="1"/>
          </p:cNvSpPr>
          <p:nvPr>
            <p:ph type="pic" idx="2"/>
          </p:nvPr>
        </p:nvSpPr>
        <p:spPr>
          <a:xfrm>
            <a:off x="0" y="0"/>
            <a:ext cx="12192000" cy="6858000"/>
          </a:xfrm>
          <a:prstGeom prst="rect">
            <a:avLst/>
          </a:prstGeom>
          <a:noFill/>
          <a:ln>
            <a:noFill/>
          </a:ln>
        </p:spPr>
      </p:sp>
      <p:sp>
        <p:nvSpPr>
          <p:cNvPr id="69" name="Google Shape;69;p37"/>
          <p:cNvSpPr txBox="1">
            <a:spLocks noGrp="1"/>
          </p:cNvSpPr>
          <p:nvPr>
            <p:ph type="body" idx="1"/>
          </p:nvPr>
        </p:nvSpPr>
        <p:spPr>
          <a:xfrm>
            <a:off x="284284" y="1690688"/>
            <a:ext cx="5801186" cy="4910137"/>
          </a:xfrm>
          <a:prstGeom prst="rect">
            <a:avLst/>
          </a:prstGeom>
          <a:solidFill>
            <a:schemeClr val="lt1"/>
          </a:solidFill>
          <a:ln>
            <a:noFill/>
          </a:ln>
        </p:spPr>
        <p:txBody>
          <a:bodyPr spcFirstLastPara="1" wrap="square" lIns="640075" tIns="182875" rIns="548625" bIns="274300" anchor="t" anchorCtr="0">
            <a:normAutofit/>
          </a:bodyPr>
          <a:lstStyle>
            <a:lvl1pPr marL="457200" lvl="0" indent="-353060" algn="l">
              <a:lnSpc>
                <a:spcPct val="90000"/>
              </a:lnSpc>
              <a:spcBef>
                <a:spcPts val="1000"/>
              </a:spcBef>
              <a:spcAft>
                <a:spcPts val="0"/>
              </a:spcAft>
              <a:buClr>
                <a:srgbClr val="26847A"/>
              </a:buClr>
              <a:buSzPts val="1960"/>
              <a:buChar char="→"/>
              <a:defRPr/>
            </a:lvl1pPr>
            <a:lvl2pPr marL="914400" lvl="1" indent="-381000" algn="l">
              <a:lnSpc>
                <a:spcPct val="90000"/>
              </a:lnSpc>
              <a:spcBef>
                <a:spcPts val="500"/>
              </a:spcBef>
              <a:spcAft>
                <a:spcPts val="0"/>
              </a:spcAft>
              <a:buClr>
                <a:srgbClr val="26847A"/>
              </a:buClr>
              <a:buSzPts val="2400"/>
              <a:buFont typeface="Helvetica Neue"/>
              <a:buChar char="–"/>
              <a:defRPr/>
            </a:lvl2pPr>
            <a:lvl3pPr marL="1371600" lvl="2" indent="-355600" algn="l">
              <a:lnSpc>
                <a:spcPct val="90000"/>
              </a:lnSpc>
              <a:spcBef>
                <a:spcPts val="500"/>
              </a:spcBef>
              <a:spcAft>
                <a:spcPts val="0"/>
              </a:spcAft>
              <a:buClr>
                <a:srgbClr val="26847A"/>
              </a:buClr>
              <a:buSzPts val="2000"/>
              <a:buFont typeface="Noto Sans Symbols"/>
              <a:buChar char="▪"/>
              <a:defRPr/>
            </a:lvl3pPr>
            <a:lvl4pPr marL="1828800" lvl="3" indent="-342900" algn="l">
              <a:lnSpc>
                <a:spcPct val="90000"/>
              </a:lnSpc>
              <a:spcBef>
                <a:spcPts val="500"/>
              </a:spcBef>
              <a:spcAft>
                <a:spcPts val="0"/>
              </a:spcAft>
              <a:buClr>
                <a:srgbClr val="26847A"/>
              </a:buClr>
              <a:buSzPts val="1800"/>
              <a:buFont typeface="Arial"/>
              <a:buChar char="•"/>
              <a:defRPr/>
            </a:lvl4pPr>
            <a:lvl5pPr marL="2286000" lvl="4" indent="-342900" algn="l">
              <a:lnSpc>
                <a:spcPct val="90000"/>
              </a:lnSpc>
              <a:spcBef>
                <a:spcPts val="500"/>
              </a:spcBef>
              <a:spcAft>
                <a:spcPts val="0"/>
              </a:spcAft>
              <a:buClr>
                <a:srgbClr val="26847A"/>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37"/>
          <p:cNvSpPr txBox="1">
            <a:spLocks noGrp="1"/>
          </p:cNvSpPr>
          <p:nvPr>
            <p:ph type="body" idx="3"/>
          </p:nvPr>
        </p:nvSpPr>
        <p:spPr>
          <a:xfrm>
            <a:off x="284284" y="257175"/>
            <a:ext cx="5801186" cy="1433513"/>
          </a:xfrm>
          <a:prstGeom prst="rect">
            <a:avLst/>
          </a:prstGeom>
          <a:solidFill>
            <a:schemeClr val="lt1"/>
          </a:solidFill>
          <a:ln>
            <a:noFill/>
          </a:ln>
        </p:spPr>
        <p:txBody>
          <a:bodyPr spcFirstLastPara="1" wrap="square" lIns="640075" tIns="365750" rIns="548625" bIns="274300" anchor="ctr" anchorCtr="0">
            <a:normAutofit/>
          </a:bodyPr>
          <a:lstStyle>
            <a:lvl1pPr marL="457200" lvl="0" indent="-228600" algn="l">
              <a:lnSpc>
                <a:spcPct val="90000"/>
              </a:lnSpc>
              <a:spcBef>
                <a:spcPts val="1000"/>
              </a:spcBef>
              <a:spcAft>
                <a:spcPts val="0"/>
              </a:spcAft>
              <a:buSzPts val="2100"/>
              <a:buNone/>
              <a:defRPr sz="3000" b="1">
                <a:solidFill>
                  <a:srgbClr val="01579B"/>
                </a:solidFill>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o"/>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8139974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Full-screen Text Callout">
  <p:cSld name="Full-screen Text Callout">
    <p:spTree>
      <p:nvGrpSpPr>
        <p:cNvPr id="1" name="Shape 71"/>
        <p:cNvGrpSpPr/>
        <p:nvPr/>
      </p:nvGrpSpPr>
      <p:grpSpPr>
        <a:xfrm>
          <a:off x="0" y="0"/>
          <a:ext cx="0" cy="0"/>
          <a:chOff x="0" y="0"/>
          <a:chExt cx="0" cy="0"/>
        </a:xfrm>
      </p:grpSpPr>
      <p:sp>
        <p:nvSpPr>
          <p:cNvPr id="72" name="Google Shape;72;p39"/>
          <p:cNvSpPr/>
          <p:nvPr/>
        </p:nvSpPr>
        <p:spPr>
          <a:xfrm>
            <a:off x="0" y="0"/>
            <a:ext cx="12192000" cy="3429000"/>
          </a:xfrm>
          <a:prstGeom prst="rect">
            <a:avLst/>
          </a:prstGeom>
          <a:solidFill>
            <a:srgbClr val="005899"/>
          </a:solidFill>
          <a:ln w="12700" cap="flat" cmpd="sng">
            <a:solidFill>
              <a:srgbClr val="004B8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 name="Google Shape;73;p39"/>
          <p:cNvSpPr/>
          <p:nvPr/>
        </p:nvSpPr>
        <p:spPr>
          <a:xfrm>
            <a:off x="0" y="3429000"/>
            <a:ext cx="12192000" cy="3429000"/>
          </a:xfrm>
          <a:prstGeom prst="rect">
            <a:avLst/>
          </a:prstGeom>
          <a:solidFill>
            <a:srgbClr val="00A59B"/>
          </a:solidFill>
          <a:ln w="12700" cap="flat" cmpd="sng">
            <a:solidFill>
              <a:srgbClr val="004B8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4" name="Google Shape;74;p39"/>
          <p:cNvSpPr/>
          <p:nvPr/>
        </p:nvSpPr>
        <p:spPr>
          <a:xfrm>
            <a:off x="261937" y="257175"/>
            <a:ext cx="11668126" cy="6343650"/>
          </a:xfrm>
          <a:prstGeom prst="rect">
            <a:avLst/>
          </a:prstGeom>
          <a:solidFill>
            <a:schemeClr val="lt1"/>
          </a:solidFill>
          <a:ln w="12700" cap="flat" cmpd="sng">
            <a:solidFill>
              <a:srgbClr val="004B8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5" name="Google Shape;75;p39"/>
          <p:cNvSpPr txBox="1">
            <a:spLocks noGrp="1"/>
          </p:cNvSpPr>
          <p:nvPr>
            <p:ph type="body" idx="1"/>
          </p:nvPr>
        </p:nvSpPr>
        <p:spPr>
          <a:xfrm>
            <a:off x="1071564" y="1143000"/>
            <a:ext cx="10048874" cy="4572000"/>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SzPts val="2520"/>
              <a:buNone/>
              <a:defRPr sz="3600" b="1">
                <a:solidFill>
                  <a:srgbClr val="01579B"/>
                </a:solidFill>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o"/>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726587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76"/>
        <p:cNvGrpSpPr/>
        <p:nvPr/>
      </p:nvGrpSpPr>
      <p:grpSpPr>
        <a:xfrm>
          <a:off x="0" y="0"/>
          <a:ext cx="0" cy="0"/>
          <a:chOff x="0" y="0"/>
          <a:chExt cx="0" cy="0"/>
        </a:xfrm>
      </p:grpSpPr>
      <p:sp>
        <p:nvSpPr>
          <p:cNvPr id="77" name="Google Shape;77;p41"/>
          <p:cNvSpPr/>
          <p:nvPr/>
        </p:nvSpPr>
        <p:spPr>
          <a:xfrm>
            <a:off x="0" y="0"/>
            <a:ext cx="12192000" cy="6858000"/>
          </a:xfrm>
          <a:prstGeom prst="rect">
            <a:avLst/>
          </a:prstGeom>
          <a:solidFill>
            <a:schemeClr val="dk2"/>
          </a:solidFill>
          <a:ln w="12700" cap="flat" cmpd="sng">
            <a:solidFill>
              <a:srgbClr val="004B8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Calibri"/>
              <a:ea typeface="Calibri"/>
              <a:cs typeface="Calibri"/>
              <a:sym typeface="Calibri"/>
            </a:endParaRPr>
          </a:p>
        </p:txBody>
      </p:sp>
      <p:sp>
        <p:nvSpPr>
          <p:cNvPr id="78" name="Google Shape;78;p41"/>
          <p:cNvSpPr txBox="1">
            <a:spLocks noGrp="1"/>
          </p:cNvSpPr>
          <p:nvPr>
            <p:ph type="title"/>
          </p:nvPr>
        </p:nvSpPr>
        <p:spPr>
          <a:xfrm>
            <a:off x="257432" y="365125"/>
            <a:ext cx="11567984"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600"/>
              <a:buFont typeface="Helvetica Neue"/>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1"/>
          <p:cNvSpPr txBox="1">
            <a:spLocks noGrp="1"/>
          </p:cNvSpPr>
          <p:nvPr>
            <p:ph type="body" idx="1"/>
          </p:nvPr>
        </p:nvSpPr>
        <p:spPr>
          <a:xfrm>
            <a:off x="257432" y="1825625"/>
            <a:ext cx="11567984" cy="3824898"/>
          </a:xfrm>
          <a:prstGeom prst="rect">
            <a:avLst/>
          </a:prstGeom>
          <a:noFill/>
          <a:ln>
            <a:noFill/>
          </a:ln>
        </p:spPr>
        <p:txBody>
          <a:bodyPr spcFirstLastPara="1" wrap="square" lIns="91425" tIns="45700" rIns="91425" bIns="45700" anchor="t" anchorCtr="0">
            <a:normAutofit/>
          </a:bodyPr>
          <a:lstStyle>
            <a:lvl1pPr marL="457200" lvl="0" indent="-353060" algn="l">
              <a:lnSpc>
                <a:spcPct val="90000"/>
              </a:lnSpc>
              <a:spcBef>
                <a:spcPts val="1000"/>
              </a:spcBef>
              <a:spcAft>
                <a:spcPts val="0"/>
              </a:spcAft>
              <a:buClr>
                <a:schemeClr val="accent4"/>
              </a:buClr>
              <a:buSzPts val="1960"/>
              <a:buChar char="→"/>
              <a:defRPr>
                <a:solidFill>
                  <a:schemeClr val="lt1"/>
                </a:solidFill>
              </a:defRPr>
            </a:lvl1pPr>
            <a:lvl2pPr marL="914400" lvl="1" indent="-381000" algn="l">
              <a:lnSpc>
                <a:spcPct val="90000"/>
              </a:lnSpc>
              <a:spcBef>
                <a:spcPts val="500"/>
              </a:spcBef>
              <a:spcAft>
                <a:spcPts val="0"/>
              </a:spcAft>
              <a:buSzPts val="2400"/>
              <a:buChar char="•"/>
              <a:defRPr>
                <a:solidFill>
                  <a:schemeClr val="lt1"/>
                </a:solidFill>
              </a:defRPr>
            </a:lvl2pPr>
            <a:lvl3pPr marL="1371600" lvl="2" indent="-355600" algn="l">
              <a:lnSpc>
                <a:spcPct val="90000"/>
              </a:lnSpc>
              <a:spcBef>
                <a:spcPts val="500"/>
              </a:spcBef>
              <a:spcAft>
                <a:spcPts val="0"/>
              </a:spcAft>
              <a:buSzPts val="2000"/>
              <a:buChar char="o"/>
              <a:defRPr>
                <a:solidFill>
                  <a:schemeClr val="lt1"/>
                </a:solidFill>
              </a:defRPr>
            </a:lvl3pPr>
            <a:lvl4pPr marL="1828800" lvl="3" indent="-342900" algn="l">
              <a:lnSpc>
                <a:spcPct val="90000"/>
              </a:lnSpc>
              <a:spcBef>
                <a:spcPts val="500"/>
              </a:spcBef>
              <a:spcAft>
                <a:spcPts val="0"/>
              </a:spcAft>
              <a:buSzPts val="1800"/>
              <a:buChar char="▪"/>
              <a:defRPr>
                <a:solidFill>
                  <a:schemeClr val="lt1"/>
                </a:solidFill>
              </a:defRPr>
            </a:lvl4pPr>
            <a:lvl5pPr marL="2286000" lvl="4" indent="-342900" algn="l">
              <a:lnSpc>
                <a:spcPct val="90000"/>
              </a:lnSpc>
              <a:spcBef>
                <a:spcPts val="500"/>
              </a:spcBef>
              <a:spcAft>
                <a:spcPts val="0"/>
              </a:spcAft>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41"/>
          <p:cNvSpPr/>
          <p:nvPr/>
        </p:nvSpPr>
        <p:spPr>
          <a:xfrm>
            <a:off x="11392930" y="6227805"/>
            <a:ext cx="432486" cy="432486"/>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Helvetica Neue"/>
              <a:ea typeface="Helvetica Neue"/>
              <a:cs typeface="Helvetica Neue"/>
              <a:sym typeface="Helvetica Neue"/>
            </a:endParaRPr>
          </a:p>
        </p:txBody>
      </p:sp>
      <p:pic>
        <p:nvPicPr>
          <p:cNvPr id="81" name="Google Shape;81;p41"/>
          <p:cNvPicPr preferRelativeResize="0"/>
          <p:nvPr/>
        </p:nvPicPr>
        <p:blipFill rotWithShape="1">
          <a:blip r:embed="rId2">
            <a:alphaModFix/>
          </a:blip>
          <a:srcRect/>
          <a:stretch/>
        </p:blipFill>
        <p:spPr>
          <a:xfrm>
            <a:off x="188346" y="5037386"/>
            <a:ext cx="2690649" cy="2690649"/>
          </a:xfrm>
          <a:prstGeom prst="rect">
            <a:avLst/>
          </a:prstGeom>
          <a:noFill/>
          <a:ln>
            <a:noFill/>
          </a:ln>
        </p:spPr>
      </p:pic>
      <p:sp>
        <p:nvSpPr>
          <p:cNvPr id="82" name="Google Shape;82;p41"/>
          <p:cNvSpPr txBox="1"/>
          <p:nvPr/>
        </p:nvSpPr>
        <p:spPr>
          <a:xfrm>
            <a:off x="11292650" y="6321648"/>
            <a:ext cx="633046"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000"/>
              <a:buFont typeface="Helvetica Neue"/>
              <a:buNone/>
            </a:pPr>
            <a:fld id="{00000000-1234-1234-1234-123412341234}" type="slidenum">
              <a:rPr lang="en-US" sz="1000" b="0" i="0" u="none" strike="noStrike" cap="none">
                <a:solidFill>
                  <a:schemeClr val="lt1"/>
                </a:solidFill>
                <a:latin typeface="Helvetica Neue"/>
                <a:ea typeface="Helvetica Neue"/>
                <a:cs typeface="Helvetica Neue"/>
                <a:sym typeface="Helvetica Neue"/>
              </a:rPr>
              <a:t>‹#›</a:t>
            </a:fld>
            <a:endParaRPr sz="1000" b="0" i="0" u="none" strike="noStrike" cap="none">
              <a:solidFill>
                <a:schemeClr val="lt1"/>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92065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83"/>
        <p:cNvGrpSpPr/>
        <p:nvPr/>
      </p:nvGrpSpPr>
      <p:grpSpPr>
        <a:xfrm>
          <a:off x="0" y="0"/>
          <a:ext cx="0" cy="0"/>
          <a:chOff x="0" y="0"/>
          <a:chExt cx="0" cy="0"/>
        </a:xfrm>
      </p:grpSpPr>
      <p:pic>
        <p:nvPicPr>
          <p:cNvPr id="84" name="Google Shape;84;p43"/>
          <p:cNvPicPr preferRelativeResize="0"/>
          <p:nvPr/>
        </p:nvPicPr>
        <p:blipFill rotWithShape="1">
          <a:blip r:embed="rId2">
            <a:alphaModFix amt="25000"/>
          </a:blip>
          <a:srcRect/>
          <a:stretch/>
        </p:blipFill>
        <p:spPr>
          <a:xfrm>
            <a:off x="1132702" y="568411"/>
            <a:ext cx="11178656" cy="6287994"/>
          </a:xfrm>
          <a:prstGeom prst="rect">
            <a:avLst/>
          </a:prstGeom>
          <a:noFill/>
          <a:ln>
            <a:noFill/>
          </a:ln>
        </p:spPr>
      </p:pic>
      <p:sp>
        <p:nvSpPr>
          <p:cNvPr id="85" name="Google Shape;85;p43"/>
          <p:cNvSpPr txBox="1">
            <a:spLocks noGrp="1"/>
          </p:cNvSpPr>
          <p:nvPr>
            <p:ph type="ctrTitle"/>
          </p:nvPr>
        </p:nvSpPr>
        <p:spPr>
          <a:xfrm>
            <a:off x="375845" y="568411"/>
            <a:ext cx="9144000" cy="323484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2"/>
              </a:buClr>
              <a:buSzPts val="6000"/>
              <a:buFont typeface="Helvetica Neue"/>
              <a:buNone/>
              <a:defRPr sz="6000" b="1">
                <a:solidFill>
                  <a:schemeClr val="dk2"/>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86" name="Google Shape;86;p43" descr="Text&#10;&#10;Description automatically generated"/>
          <p:cNvPicPr preferRelativeResize="0"/>
          <p:nvPr/>
        </p:nvPicPr>
        <p:blipFill rotWithShape="1">
          <a:blip r:embed="rId3">
            <a:alphaModFix/>
          </a:blip>
          <a:srcRect/>
          <a:stretch/>
        </p:blipFill>
        <p:spPr>
          <a:xfrm>
            <a:off x="311254" y="5693273"/>
            <a:ext cx="2452266" cy="1379399"/>
          </a:xfrm>
          <a:prstGeom prst="rect">
            <a:avLst/>
          </a:prstGeom>
          <a:noFill/>
          <a:ln>
            <a:noFill/>
          </a:ln>
        </p:spPr>
      </p:pic>
    </p:spTree>
    <p:extLst>
      <p:ext uri="{BB962C8B-B14F-4D97-AF65-F5344CB8AC3E}">
        <p14:creationId xmlns:p14="http://schemas.microsoft.com/office/powerpoint/2010/main" val="11761860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87"/>
        <p:cNvGrpSpPr/>
        <p:nvPr/>
      </p:nvGrpSpPr>
      <p:grpSpPr>
        <a:xfrm>
          <a:off x="0" y="0"/>
          <a:ext cx="0" cy="0"/>
          <a:chOff x="0" y="0"/>
          <a:chExt cx="0" cy="0"/>
        </a:xfrm>
      </p:grpSpPr>
      <p:sp>
        <p:nvSpPr>
          <p:cNvPr id="88" name="Google Shape;88;p44"/>
          <p:cNvSpPr txBox="1">
            <a:spLocks noGrp="1"/>
          </p:cNvSpPr>
          <p:nvPr>
            <p:ph type="body" idx="1"/>
          </p:nvPr>
        </p:nvSpPr>
        <p:spPr>
          <a:xfrm>
            <a:off x="7488194" y="1742304"/>
            <a:ext cx="3859255" cy="852616"/>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SzPts val="1680"/>
              <a:buNone/>
              <a:defRPr sz="2400">
                <a:solidFill>
                  <a:srgbClr val="888888"/>
                </a:solidFill>
              </a:defRPr>
            </a:lvl1pPr>
            <a:lvl2pPr marL="914400" lvl="1" indent="-228600" algn="l">
              <a:lnSpc>
                <a:spcPct val="90000"/>
              </a:lnSpc>
              <a:spcBef>
                <a:spcPts val="500"/>
              </a:spcBef>
              <a:spcAft>
                <a:spcPts val="0"/>
              </a:spcAft>
              <a:buSzPts val="2000"/>
              <a:buNone/>
              <a:defRPr sz="2000">
                <a:solidFill>
                  <a:srgbClr val="888888"/>
                </a:solidFill>
              </a:defRPr>
            </a:lvl2pPr>
            <a:lvl3pPr marL="1371600" lvl="2" indent="-228600" algn="l">
              <a:lnSpc>
                <a:spcPct val="90000"/>
              </a:lnSpc>
              <a:spcBef>
                <a:spcPts val="500"/>
              </a:spcBef>
              <a:spcAft>
                <a:spcPts val="0"/>
              </a:spcAft>
              <a:buSzPts val="1800"/>
              <a:buNone/>
              <a:defRPr sz="1800">
                <a:solidFill>
                  <a:srgbClr val="888888"/>
                </a:solidFill>
              </a:defRPr>
            </a:lvl3pPr>
            <a:lvl4pPr marL="1828800" lvl="3" indent="-228600" algn="l">
              <a:lnSpc>
                <a:spcPct val="90000"/>
              </a:lnSpc>
              <a:spcBef>
                <a:spcPts val="500"/>
              </a:spcBef>
              <a:spcAft>
                <a:spcPts val="0"/>
              </a:spcAft>
              <a:buSzPts val="1600"/>
              <a:buNone/>
              <a:defRPr sz="1600">
                <a:solidFill>
                  <a:srgbClr val="888888"/>
                </a:solidFill>
              </a:defRPr>
            </a:lvl4pPr>
            <a:lvl5pPr marL="2286000" lvl="4" indent="-228600" algn="l">
              <a:lnSpc>
                <a:spcPct val="90000"/>
              </a:lnSpc>
              <a:spcBef>
                <a:spcPts val="500"/>
              </a:spcBef>
              <a:spcAft>
                <a:spcPts val="0"/>
              </a:spcAft>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9" name="Google Shape;89;p44"/>
          <p:cNvSpPr txBox="1">
            <a:spLocks noGrp="1"/>
          </p:cNvSpPr>
          <p:nvPr>
            <p:ph type="body" idx="2"/>
          </p:nvPr>
        </p:nvSpPr>
        <p:spPr>
          <a:xfrm>
            <a:off x="7488194" y="2780272"/>
            <a:ext cx="3859255" cy="852616"/>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SzPts val="1680"/>
              <a:buNone/>
              <a:defRPr sz="2400">
                <a:solidFill>
                  <a:srgbClr val="888888"/>
                </a:solidFill>
              </a:defRPr>
            </a:lvl1pPr>
            <a:lvl2pPr marL="914400" lvl="1" indent="-228600" algn="l">
              <a:lnSpc>
                <a:spcPct val="90000"/>
              </a:lnSpc>
              <a:spcBef>
                <a:spcPts val="500"/>
              </a:spcBef>
              <a:spcAft>
                <a:spcPts val="0"/>
              </a:spcAft>
              <a:buSzPts val="2000"/>
              <a:buNone/>
              <a:defRPr sz="2000">
                <a:solidFill>
                  <a:srgbClr val="888888"/>
                </a:solidFill>
              </a:defRPr>
            </a:lvl2pPr>
            <a:lvl3pPr marL="1371600" lvl="2" indent="-228600" algn="l">
              <a:lnSpc>
                <a:spcPct val="90000"/>
              </a:lnSpc>
              <a:spcBef>
                <a:spcPts val="500"/>
              </a:spcBef>
              <a:spcAft>
                <a:spcPts val="0"/>
              </a:spcAft>
              <a:buSzPts val="1800"/>
              <a:buNone/>
              <a:defRPr sz="1800">
                <a:solidFill>
                  <a:srgbClr val="888888"/>
                </a:solidFill>
              </a:defRPr>
            </a:lvl3pPr>
            <a:lvl4pPr marL="1828800" lvl="3" indent="-228600" algn="l">
              <a:lnSpc>
                <a:spcPct val="90000"/>
              </a:lnSpc>
              <a:spcBef>
                <a:spcPts val="500"/>
              </a:spcBef>
              <a:spcAft>
                <a:spcPts val="0"/>
              </a:spcAft>
              <a:buSzPts val="1600"/>
              <a:buNone/>
              <a:defRPr sz="1600">
                <a:solidFill>
                  <a:srgbClr val="888888"/>
                </a:solidFill>
              </a:defRPr>
            </a:lvl4pPr>
            <a:lvl5pPr marL="2286000" lvl="4" indent="-228600" algn="l">
              <a:lnSpc>
                <a:spcPct val="90000"/>
              </a:lnSpc>
              <a:spcBef>
                <a:spcPts val="500"/>
              </a:spcBef>
              <a:spcAft>
                <a:spcPts val="0"/>
              </a:spcAft>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90" name="Google Shape;90;p44"/>
          <p:cNvSpPr txBox="1">
            <a:spLocks noGrp="1"/>
          </p:cNvSpPr>
          <p:nvPr>
            <p:ph type="body" idx="3"/>
          </p:nvPr>
        </p:nvSpPr>
        <p:spPr>
          <a:xfrm>
            <a:off x="7488194" y="3842953"/>
            <a:ext cx="3859255" cy="852616"/>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SzPts val="1680"/>
              <a:buNone/>
              <a:defRPr sz="2400">
                <a:solidFill>
                  <a:srgbClr val="888888"/>
                </a:solidFill>
              </a:defRPr>
            </a:lvl1pPr>
            <a:lvl2pPr marL="914400" lvl="1" indent="-228600" algn="l">
              <a:lnSpc>
                <a:spcPct val="90000"/>
              </a:lnSpc>
              <a:spcBef>
                <a:spcPts val="500"/>
              </a:spcBef>
              <a:spcAft>
                <a:spcPts val="0"/>
              </a:spcAft>
              <a:buSzPts val="2000"/>
              <a:buNone/>
              <a:defRPr sz="2000">
                <a:solidFill>
                  <a:srgbClr val="888888"/>
                </a:solidFill>
              </a:defRPr>
            </a:lvl2pPr>
            <a:lvl3pPr marL="1371600" lvl="2" indent="-228600" algn="l">
              <a:lnSpc>
                <a:spcPct val="90000"/>
              </a:lnSpc>
              <a:spcBef>
                <a:spcPts val="500"/>
              </a:spcBef>
              <a:spcAft>
                <a:spcPts val="0"/>
              </a:spcAft>
              <a:buSzPts val="1800"/>
              <a:buNone/>
              <a:defRPr sz="1800">
                <a:solidFill>
                  <a:srgbClr val="888888"/>
                </a:solidFill>
              </a:defRPr>
            </a:lvl3pPr>
            <a:lvl4pPr marL="1828800" lvl="3" indent="-228600" algn="l">
              <a:lnSpc>
                <a:spcPct val="90000"/>
              </a:lnSpc>
              <a:spcBef>
                <a:spcPts val="500"/>
              </a:spcBef>
              <a:spcAft>
                <a:spcPts val="0"/>
              </a:spcAft>
              <a:buSzPts val="1600"/>
              <a:buNone/>
              <a:defRPr sz="1600">
                <a:solidFill>
                  <a:srgbClr val="888888"/>
                </a:solidFill>
              </a:defRPr>
            </a:lvl4pPr>
            <a:lvl5pPr marL="2286000" lvl="4" indent="-228600" algn="l">
              <a:lnSpc>
                <a:spcPct val="90000"/>
              </a:lnSpc>
              <a:spcBef>
                <a:spcPts val="500"/>
              </a:spcBef>
              <a:spcAft>
                <a:spcPts val="0"/>
              </a:spcAft>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91" name="Google Shape;91;p44"/>
          <p:cNvSpPr txBox="1">
            <a:spLocks noGrp="1"/>
          </p:cNvSpPr>
          <p:nvPr>
            <p:ph type="body" idx="4"/>
          </p:nvPr>
        </p:nvSpPr>
        <p:spPr>
          <a:xfrm>
            <a:off x="7488194" y="4880921"/>
            <a:ext cx="3859255" cy="852616"/>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SzPts val="1680"/>
              <a:buNone/>
              <a:defRPr sz="2400">
                <a:solidFill>
                  <a:srgbClr val="888888"/>
                </a:solidFill>
              </a:defRPr>
            </a:lvl1pPr>
            <a:lvl2pPr marL="914400" lvl="1" indent="-228600" algn="l">
              <a:lnSpc>
                <a:spcPct val="90000"/>
              </a:lnSpc>
              <a:spcBef>
                <a:spcPts val="500"/>
              </a:spcBef>
              <a:spcAft>
                <a:spcPts val="0"/>
              </a:spcAft>
              <a:buSzPts val="2000"/>
              <a:buNone/>
              <a:defRPr sz="2000">
                <a:solidFill>
                  <a:srgbClr val="888888"/>
                </a:solidFill>
              </a:defRPr>
            </a:lvl2pPr>
            <a:lvl3pPr marL="1371600" lvl="2" indent="-228600" algn="l">
              <a:lnSpc>
                <a:spcPct val="90000"/>
              </a:lnSpc>
              <a:spcBef>
                <a:spcPts val="500"/>
              </a:spcBef>
              <a:spcAft>
                <a:spcPts val="0"/>
              </a:spcAft>
              <a:buSzPts val="1800"/>
              <a:buNone/>
              <a:defRPr sz="1800">
                <a:solidFill>
                  <a:srgbClr val="888888"/>
                </a:solidFill>
              </a:defRPr>
            </a:lvl3pPr>
            <a:lvl4pPr marL="1828800" lvl="3" indent="-228600" algn="l">
              <a:lnSpc>
                <a:spcPct val="90000"/>
              </a:lnSpc>
              <a:spcBef>
                <a:spcPts val="500"/>
              </a:spcBef>
              <a:spcAft>
                <a:spcPts val="0"/>
              </a:spcAft>
              <a:buSzPts val="1600"/>
              <a:buNone/>
              <a:defRPr sz="1600">
                <a:solidFill>
                  <a:srgbClr val="888888"/>
                </a:solidFill>
              </a:defRPr>
            </a:lvl4pPr>
            <a:lvl5pPr marL="2286000" lvl="4" indent="-228600" algn="l">
              <a:lnSpc>
                <a:spcPct val="90000"/>
              </a:lnSpc>
              <a:spcBef>
                <a:spcPts val="500"/>
              </a:spcBef>
              <a:spcAft>
                <a:spcPts val="0"/>
              </a:spcAft>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92" name="Google Shape;92;p44"/>
          <p:cNvSpPr/>
          <p:nvPr/>
        </p:nvSpPr>
        <p:spPr>
          <a:xfrm rot="5400000">
            <a:off x="-1" y="0"/>
            <a:ext cx="6096000" cy="6096000"/>
          </a:xfrm>
          <a:prstGeom prst="rtTriangle">
            <a:avLst/>
          </a:prstGeom>
          <a:gradFill>
            <a:gsLst>
              <a:gs pos="0">
                <a:schemeClr val="dk2"/>
              </a:gs>
              <a:gs pos="21000">
                <a:schemeClr val="dk2"/>
              </a:gs>
              <a:gs pos="100000">
                <a:schemeClr val="accent1"/>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3" name="Google Shape;93;p44"/>
          <p:cNvSpPr txBox="1">
            <a:spLocks noGrp="1"/>
          </p:cNvSpPr>
          <p:nvPr>
            <p:ph type="title"/>
          </p:nvPr>
        </p:nvSpPr>
        <p:spPr>
          <a:xfrm>
            <a:off x="257432" y="365125"/>
            <a:ext cx="4709984"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600"/>
              <a:buFont typeface="Helvetica Neue"/>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94" name="Google Shape;94;p44" descr="Text&#10;&#10;Description automatically generated"/>
          <p:cNvPicPr preferRelativeResize="0"/>
          <p:nvPr/>
        </p:nvPicPr>
        <p:blipFill rotWithShape="1">
          <a:blip r:embed="rId2">
            <a:alphaModFix/>
          </a:blip>
          <a:srcRect/>
          <a:stretch/>
        </p:blipFill>
        <p:spPr>
          <a:xfrm>
            <a:off x="311254" y="5693273"/>
            <a:ext cx="2452266" cy="1379399"/>
          </a:xfrm>
          <a:prstGeom prst="rect">
            <a:avLst/>
          </a:prstGeom>
          <a:noFill/>
          <a:ln>
            <a:noFill/>
          </a:ln>
        </p:spPr>
      </p:pic>
    </p:spTree>
    <p:extLst>
      <p:ext uri="{BB962C8B-B14F-4D97-AF65-F5344CB8AC3E}">
        <p14:creationId xmlns:p14="http://schemas.microsoft.com/office/powerpoint/2010/main" val="35677710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3_Section Header">
  <p:cSld name="3_Section Header">
    <p:spTree>
      <p:nvGrpSpPr>
        <p:cNvPr id="1" name="Shape 95"/>
        <p:cNvGrpSpPr/>
        <p:nvPr/>
      </p:nvGrpSpPr>
      <p:grpSpPr>
        <a:xfrm>
          <a:off x="0" y="0"/>
          <a:ext cx="0" cy="0"/>
          <a:chOff x="0" y="0"/>
          <a:chExt cx="0" cy="0"/>
        </a:xfrm>
      </p:grpSpPr>
      <p:sp>
        <p:nvSpPr>
          <p:cNvPr id="96" name="Google Shape;96;p45"/>
          <p:cNvSpPr txBox="1">
            <a:spLocks noGrp="1"/>
          </p:cNvSpPr>
          <p:nvPr>
            <p:ph type="body" idx="1"/>
          </p:nvPr>
        </p:nvSpPr>
        <p:spPr>
          <a:xfrm>
            <a:off x="7488194" y="1742304"/>
            <a:ext cx="3859255" cy="852616"/>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SzPts val="1680"/>
              <a:buNone/>
              <a:defRPr sz="2400">
                <a:solidFill>
                  <a:srgbClr val="888888"/>
                </a:solidFill>
              </a:defRPr>
            </a:lvl1pPr>
            <a:lvl2pPr marL="914400" lvl="1" indent="-228600" algn="l">
              <a:lnSpc>
                <a:spcPct val="90000"/>
              </a:lnSpc>
              <a:spcBef>
                <a:spcPts val="500"/>
              </a:spcBef>
              <a:spcAft>
                <a:spcPts val="0"/>
              </a:spcAft>
              <a:buSzPts val="2000"/>
              <a:buNone/>
              <a:defRPr sz="2000">
                <a:solidFill>
                  <a:srgbClr val="888888"/>
                </a:solidFill>
              </a:defRPr>
            </a:lvl2pPr>
            <a:lvl3pPr marL="1371600" lvl="2" indent="-228600" algn="l">
              <a:lnSpc>
                <a:spcPct val="90000"/>
              </a:lnSpc>
              <a:spcBef>
                <a:spcPts val="500"/>
              </a:spcBef>
              <a:spcAft>
                <a:spcPts val="0"/>
              </a:spcAft>
              <a:buSzPts val="1800"/>
              <a:buNone/>
              <a:defRPr sz="1800">
                <a:solidFill>
                  <a:srgbClr val="888888"/>
                </a:solidFill>
              </a:defRPr>
            </a:lvl3pPr>
            <a:lvl4pPr marL="1828800" lvl="3" indent="-228600" algn="l">
              <a:lnSpc>
                <a:spcPct val="90000"/>
              </a:lnSpc>
              <a:spcBef>
                <a:spcPts val="500"/>
              </a:spcBef>
              <a:spcAft>
                <a:spcPts val="0"/>
              </a:spcAft>
              <a:buSzPts val="1600"/>
              <a:buNone/>
              <a:defRPr sz="1600">
                <a:solidFill>
                  <a:srgbClr val="888888"/>
                </a:solidFill>
              </a:defRPr>
            </a:lvl4pPr>
            <a:lvl5pPr marL="2286000" lvl="4" indent="-228600" algn="l">
              <a:lnSpc>
                <a:spcPct val="90000"/>
              </a:lnSpc>
              <a:spcBef>
                <a:spcPts val="500"/>
              </a:spcBef>
              <a:spcAft>
                <a:spcPts val="0"/>
              </a:spcAft>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97" name="Google Shape;97;p45"/>
          <p:cNvSpPr txBox="1">
            <a:spLocks noGrp="1"/>
          </p:cNvSpPr>
          <p:nvPr>
            <p:ph type="body" idx="2"/>
          </p:nvPr>
        </p:nvSpPr>
        <p:spPr>
          <a:xfrm>
            <a:off x="7488194" y="2780272"/>
            <a:ext cx="3859255" cy="852616"/>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SzPts val="1680"/>
              <a:buNone/>
              <a:defRPr sz="2400">
                <a:solidFill>
                  <a:srgbClr val="888888"/>
                </a:solidFill>
              </a:defRPr>
            </a:lvl1pPr>
            <a:lvl2pPr marL="914400" lvl="1" indent="-228600" algn="l">
              <a:lnSpc>
                <a:spcPct val="90000"/>
              </a:lnSpc>
              <a:spcBef>
                <a:spcPts val="500"/>
              </a:spcBef>
              <a:spcAft>
                <a:spcPts val="0"/>
              </a:spcAft>
              <a:buSzPts val="2000"/>
              <a:buNone/>
              <a:defRPr sz="2000">
                <a:solidFill>
                  <a:srgbClr val="888888"/>
                </a:solidFill>
              </a:defRPr>
            </a:lvl2pPr>
            <a:lvl3pPr marL="1371600" lvl="2" indent="-228600" algn="l">
              <a:lnSpc>
                <a:spcPct val="90000"/>
              </a:lnSpc>
              <a:spcBef>
                <a:spcPts val="500"/>
              </a:spcBef>
              <a:spcAft>
                <a:spcPts val="0"/>
              </a:spcAft>
              <a:buSzPts val="1800"/>
              <a:buNone/>
              <a:defRPr sz="1800">
                <a:solidFill>
                  <a:srgbClr val="888888"/>
                </a:solidFill>
              </a:defRPr>
            </a:lvl3pPr>
            <a:lvl4pPr marL="1828800" lvl="3" indent="-228600" algn="l">
              <a:lnSpc>
                <a:spcPct val="90000"/>
              </a:lnSpc>
              <a:spcBef>
                <a:spcPts val="500"/>
              </a:spcBef>
              <a:spcAft>
                <a:spcPts val="0"/>
              </a:spcAft>
              <a:buSzPts val="1600"/>
              <a:buNone/>
              <a:defRPr sz="1600">
                <a:solidFill>
                  <a:srgbClr val="888888"/>
                </a:solidFill>
              </a:defRPr>
            </a:lvl4pPr>
            <a:lvl5pPr marL="2286000" lvl="4" indent="-228600" algn="l">
              <a:lnSpc>
                <a:spcPct val="90000"/>
              </a:lnSpc>
              <a:spcBef>
                <a:spcPts val="500"/>
              </a:spcBef>
              <a:spcAft>
                <a:spcPts val="0"/>
              </a:spcAft>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98" name="Google Shape;98;p45"/>
          <p:cNvSpPr txBox="1">
            <a:spLocks noGrp="1"/>
          </p:cNvSpPr>
          <p:nvPr>
            <p:ph type="body" idx="3"/>
          </p:nvPr>
        </p:nvSpPr>
        <p:spPr>
          <a:xfrm>
            <a:off x="7488194" y="3842953"/>
            <a:ext cx="3859255" cy="852616"/>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SzPts val="1680"/>
              <a:buNone/>
              <a:defRPr sz="2400">
                <a:solidFill>
                  <a:srgbClr val="888888"/>
                </a:solidFill>
              </a:defRPr>
            </a:lvl1pPr>
            <a:lvl2pPr marL="914400" lvl="1" indent="-228600" algn="l">
              <a:lnSpc>
                <a:spcPct val="90000"/>
              </a:lnSpc>
              <a:spcBef>
                <a:spcPts val="500"/>
              </a:spcBef>
              <a:spcAft>
                <a:spcPts val="0"/>
              </a:spcAft>
              <a:buSzPts val="2000"/>
              <a:buNone/>
              <a:defRPr sz="2000">
                <a:solidFill>
                  <a:srgbClr val="888888"/>
                </a:solidFill>
              </a:defRPr>
            </a:lvl2pPr>
            <a:lvl3pPr marL="1371600" lvl="2" indent="-228600" algn="l">
              <a:lnSpc>
                <a:spcPct val="90000"/>
              </a:lnSpc>
              <a:spcBef>
                <a:spcPts val="500"/>
              </a:spcBef>
              <a:spcAft>
                <a:spcPts val="0"/>
              </a:spcAft>
              <a:buSzPts val="1800"/>
              <a:buNone/>
              <a:defRPr sz="1800">
                <a:solidFill>
                  <a:srgbClr val="888888"/>
                </a:solidFill>
              </a:defRPr>
            </a:lvl3pPr>
            <a:lvl4pPr marL="1828800" lvl="3" indent="-228600" algn="l">
              <a:lnSpc>
                <a:spcPct val="90000"/>
              </a:lnSpc>
              <a:spcBef>
                <a:spcPts val="500"/>
              </a:spcBef>
              <a:spcAft>
                <a:spcPts val="0"/>
              </a:spcAft>
              <a:buSzPts val="1600"/>
              <a:buNone/>
              <a:defRPr sz="1600">
                <a:solidFill>
                  <a:srgbClr val="888888"/>
                </a:solidFill>
              </a:defRPr>
            </a:lvl4pPr>
            <a:lvl5pPr marL="2286000" lvl="4" indent="-228600" algn="l">
              <a:lnSpc>
                <a:spcPct val="90000"/>
              </a:lnSpc>
              <a:spcBef>
                <a:spcPts val="500"/>
              </a:spcBef>
              <a:spcAft>
                <a:spcPts val="0"/>
              </a:spcAft>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99" name="Google Shape;99;p45"/>
          <p:cNvSpPr txBox="1">
            <a:spLocks noGrp="1"/>
          </p:cNvSpPr>
          <p:nvPr>
            <p:ph type="body" idx="4"/>
          </p:nvPr>
        </p:nvSpPr>
        <p:spPr>
          <a:xfrm>
            <a:off x="7488194" y="4880921"/>
            <a:ext cx="3859255" cy="852616"/>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SzPts val="1680"/>
              <a:buNone/>
              <a:defRPr sz="2400">
                <a:solidFill>
                  <a:srgbClr val="888888"/>
                </a:solidFill>
              </a:defRPr>
            </a:lvl1pPr>
            <a:lvl2pPr marL="914400" lvl="1" indent="-228600" algn="l">
              <a:lnSpc>
                <a:spcPct val="90000"/>
              </a:lnSpc>
              <a:spcBef>
                <a:spcPts val="500"/>
              </a:spcBef>
              <a:spcAft>
                <a:spcPts val="0"/>
              </a:spcAft>
              <a:buSzPts val="2000"/>
              <a:buNone/>
              <a:defRPr sz="2000">
                <a:solidFill>
                  <a:srgbClr val="888888"/>
                </a:solidFill>
              </a:defRPr>
            </a:lvl2pPr>
            <a:lvl3pPr marL="1371600" lvl="2" indent="-228600" algn="l">
              <a:lnSpc>
                <a:spcPct val="90000"/>
              </a:lnSpc>
              <a:spcBef>
                <a:spcPts val="500"/>
              </a:spcBef>
              <a:spcAft>
                <a:spcPts val="0"/>
              </a:spcAft>
              <a:buSzPts val="1800"/>
              <a:buNone/>
              <a:defRPr sz="1800">
                <a:solidFill>
                  <a:srgbClr val="888888"/>
                </a:solidFill>
              </a:defRPr>
            </a:lvl3pPr>
            <a:lvl4pPr marL="1828800" lvl="3" indent="-228600" algn="l">
              <a:lnSpc>
                <a:spcPct val="90000"/>
              </a:lnSpc>
              <a:spcBef>
                <a:spcPts val="500"/>
              </a:spcBef>
              <a:spcAft>
                <a:spcPts val="0"/>
              </a:spcAft>
              <a:buSzPts val="1600"/>
              <a:buNone/>
              <a:defRPr sz="1600">
                <a:solidFill>
                  <a:srgbClr val="888888"/>
                </a:solidFill>
              </a:defRPr>
            </a:lvl4pPr>
            <a:lvl5pPr marL="2286000" lvl="4" indent="-228600" algn="l">
              <a:lnSpc>
                <a:spcPct val="90000"/>
              </a:lnSpc>
              <a:spcBef>
                <a:spcPts val="500"/>
              </a:spcBef>
              <a:spcAft>
                <a:spcPts val="0"/>
              </a:spcAft>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0" name="Google Shape;100;p45"/>
          <p:cNvSpPr/>
          <p:nvPr/>
        </p:nvSpPr>
        <p:spPr>
          <a:xfrm rot="5400000">
            <a:off x="-1" y="0"/>
            <a:ext cx="6096000" cy="6096000"/>
          </a:xfrm>
          <a:prstGeom prst="rtTriangle">
            <a:avLst/>
          </a:prstGeom>
          <a:gradFill>
            <a:gsLst>
              <a:gs pos="0">
                <a:schemeClr val="dk2"/>
              </a:gs>
              <a:gs pos="21000">
                <a:schemeClr val="dk2"/>
              </a:gs>
              <a:gs pos="100000">
                <a:schemeClr val="accent1"/>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1" name="Google Shape;101;p45"/>
          <p:cNvSpPr txBox="1">
            <a:spLocks noGrp="1"/>
          </p:cNvSpPr>
          <p:nvPr>
            <p:ph type="title"/>
          </p:nvPr>
        </p:nvSpPr>
        <p:spPr>
          <a:xfrm>
            <a:off x="257432" y="365125"/>
            <a:ext cx="4709984"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600"/>
              <a:buFont typeface="Helvetica Neue"/>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02" name="Google Shape;102;p45" descr="Text&#10;&#10;Description automatically generated"/>
          <p:cNvPicPr preferRelativeResize="0"/>
          <p:nvPr/>
        </p:nvPicPr>
        <p:blipFill rotWithShape="1">
          <a:blip r:embed="rId2">
            <a:alphaModFix/>
          </a:blip>
          <a:srcRect/>
          <a:stretch/>
        </p:blipFill>
        <p:spPr>
          <a:xfrm>
            <a:off x="311254" y="5693273"/>
            <a:ext cx="2452266" cy="1379399"/>
          </a:xfrm>
          <a:prstGeom prst="rect">
            <a:avLst/>
          </a:prstGeom>
          <a:noFill/>
          <a:ln>
            <a:noFill/>
          </a:ln>
        </p:spPr>
      </p:pic>
    </p:spTree>
    <p:extLst>
      <p:ext uri="{BB962C8B-B14F-4D97-AF65-F5344CB8AC3E}">
        <p14:creationId xmlns:p14="http://schemas.microsoft.com/office/powerpoint/2010/main" val="40542795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03"/>
        <p:cNvGrpSpPr/>
        <p:nvPr/>
      </p:nvGrpSpPr>
      <p:grpSpPr>
        <a:xfrm>
          <a:off x="0" y="0"/>
          <a:ext cx="0" cy="0"/>
          <a:chOff x="0" y="0"/>
          <a:chExt cx="0" cy="0"/>
        </a:xfrm>
      </p:grpSpPr>
      <p:sp>
        <p:nvSpPr>
          <p:cNvPr id="104" name="Google Shape;104;p46"/>
          <p:cNvSpPr txBox="1">
            <a:spLocks noGrp="1"/>
          </p:cNvSpPr>
          <p:nvPr>
            <p:ph type="title"/>
          </p:nvPr>
        </p:nvSpPr>
        <p:spPr>
          <a:xfrm>
            <a:off x="257432" y="365125"/>
            <a:ext cx="11567984"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3600"/>
              <a:buFont typeface="Helvetica Neue"/>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46"/>
          <p:cNvSpPr txBox="1">
            <a:spLocks noGrp="1"/>
          </p:cNvSpPr>
          <p:nvPr>
            <p:ph type="body" idx="1"/>
          </p:nvPr>
        </p:nvSpPr>
        <p:spPr>
          <a:xfrm>
            <a:off x="450231" y="4030490"/>
            <a:ext cx="2613619" cy="1844332"/>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400"/>
              <a:buNone/>
              <a:defRPr sz="2000" b="1">
                <a:solidFill>
                  <a:schemeClr val="accent2"/>
                </a:solidFill>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SzPts val="1800"/>
              <a:buNone/>
              <a:defRPr/>
            </a:lvl4pPr>
            <a:lvl5pPr marL="2286000" lvl="4" indent="-228600" algn="l">
              <a:lnSpc>
                <a:spcPct val="90000"/>
              </a:lnSpc>
              <a:spcBef>
                <a:spcPts val="500"/>
              </a:spcBef>
              <a:spcAft>
                <a:spcPts val="0"/>
              </a:spcAft>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46"/>
          <p:cNvSpPr txBox="1">
            <a:spLocks noGrp="1"/>
          </p:cNvSpPr>
          <p:nvPr>
            <p:ph type="body" idx="2"/>
          </p:nvPr>
        </p:nvSpPr>
        <p:spPr>
          <a:xfrm>
            <a:off x="3456172" y="4030490"/>
            <a:ext cx="2463114" cy="1844332"/>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400"/>
              <a:buNone/>
              <a:defRPr sz="2000" b="1">
                <a:solidFill>
                  <a:schemeClr val="accent2"/>
                </a:solidFill>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SzPts val="1800"/>
              <a:buNone/>
              <a:defRPr/>
            </a:lvl4pPr>
            <a:lvl5pPr marL="2286000" lvl="4" indent="-228600" algn="l">
              <a:lnSpc>
                <a:spcPct val="90000"/>
              </a:lnSpc>
              <a:spcBef>
                <a:spcPts val="500"/>
              </a:spcBef>
              <a:spcAft>
                <a:spcPts val="0"/>
              </a:spcAft>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46"/>
          <p:cNvSpPr txBox="1">
            <a:spLocks noGrp="1"/>
          </p:cNvSpPr>
          <p:nvPr>
            <p:ph type="body" idx="3"/>
          </p:nvPr>
        </p:nvSpPr>
        <p:spPr>
          <a:xfrm>
            <a:off x="6311608" y="4030490"/>
            <a:ext cx="2463114" cy="1844332"/>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400"/>
              <a:buNone/>
              <a:defRPr sz="2000" b="1">
                <a:solidFill>
                  <a:schemeClr val="accent2"/>
                </a:solidFill>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SzPts val="1800"/>
              <a:buNone/>
              <a:defRPr/>
            </a:lvl4pPr>
            <a:lvl5pPr marL="2286000" lvl="4" indent="-228600" algn="l">
              <a:lnSpc>
                <a:spcPct val="90000"/>
              </a:lnSpc>
              <a:spcBef>
                <a:spcPts val="500"/>
              </a:spcBef>
              <a:spcAft>
                <a:spcPts val="0"/>
              </a:spcAft>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8" name="Google Shape;108;p46"/>
          <p:cNvSpPr/>
          <p:nvPr/>
        </p:nvSpPr>
        <p:spPr>
          <a:xfrm>
            <a:off x="870679" y="1964724"/>
            <a:ext cx="1791730" cy="1791730"/>
          </a:xfrm>
          <a:prstGeom prst="ellipse">
            <a:avLst/>
          </a:prstGeom>
          <a:gradFill>
            <a:gsLst>
              <a:gs pos="0">
                <a:schemeClr val="dk2"/>
              </a:gs>
              <a:gs pos="21000">
                <a:schemeClr val="dk2"/>
              </a:gs>
              <a:gs pos="100000">
                <a:schemeClr val="accent1"/>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9" name="Google Shape;109;p46"/>
          <p:cNvSpPr/>
          <p:nvPr/>
        </p:nvSpPr>
        <p:spPr>
          <a:xfrm>
            <a:off x="3791864" y="1964724"/>
            <a:ext cx="1791730" cy="1791730"/>
          </a:xfrm>
          <a:prstGeom prst="ellipse">
            <a:avLst/>
          </a:prstGeom>
          <a:gradFill>
            <a:gsLst>
              <a:gs pos="0">
                <a:schemeClr val="dk2"/>
              </a:gs>
              <a:gs pos="21000">
                <a:schemeClr val="dk2"/>
              </a:gs>
              <a:gs pos="100000">
                <a:schemeClr val="accent1"/>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0" name="Google Shape;110;p46"/>
          <p:cNvSpPr/>
          <p:nvPr/>
        </p:nvSpPr>
        <p:spPr>
          <a:xfrm>
            <a:off x="6603183" y="1964724"/>
            <a:ext cx="1791730" cy="1791730"/>
          </a:xfrm>
          <a:prstGeom prst="ellipse">
            <a:avLst/>
          </a:prstGeom>
          <a:gradFill>
            <a:gsLst>
              <a:gs pos="0">
                <a:schemeClr val="dk2"/>
              </a:gs>
              <a:gs pos="21000">
                <a:schemeClr val="dk2"/>
              </a:gs>
              <a:gs pos="100000">
                <a:schemeClr val="accent1"/>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1" name="Google Shape;111;p46"/>
          <p:cNvSpPr txBox="1">
            <a:spLocks noGrp="1"/>
          </p:cNvSpPr>
          <p:nvPr>
            <p:ph type="body" idx="4"/>
          </p:nvPr>
        </p:nvSpPr>
        <p:spPr>
          <a:xfrm>
            <a:off x="9193899" y="4030490"/>
            <a:ext cx="2463114" cy="1844332"/>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400"/>
              <a:buNone/>
              <a:defRPr sz="2000" b="1">
                <a:solidFill>
                  <a:schemeClr val="accent2"/>
                </a:solidFill>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SzPts val="1800"/>
              <a:buNone/>
              <a:defRPr/>
            </a:lvl4pPr>
            <a:lvl5pPr marL="2286000" lvl="4" indent="-228600" algn="l">
              <a:lnSpc>
                <a:spcPct val="90000"/>
              </a:lnSpc>
              <a:spcBef>
                <a:spcPts val="500"/>
              </a:spcBef>
              <a:spcAft>
                <a:spcPts val="0"/>
              </a:spcAft>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46"/>
          <p:cNvSpPr/>
          <p:nvPr/>
        </p:nvSpPr>
        <p:spPr>
          <a:xfrm>
            <a:off x="9529591" y="1964724"/>
            <a:ext cx="1791730" cy="1791730"/>
          </a:xfrm>
          <a:prstGeom prst="ellipse">
            <a:avLst/>
          </a:prstGeom>
          <a:gradFill>
            <a:gsLst>
              <a:gs pos="0">
                <a:schemeClr val="dk2"/>
              </a:gs>
              <a:gs pos="21000">
                <a:schemeClr val="dk2"/>
              </a:gs>
              <a:gs pos="100000">
                <a:schemeClr val="accent1"/>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3" name="Google Shape;113;p46" descr="Text&#10;&#10;Description automatically generated"/>
          <p:cNvPicPr preferRelativeResize="0"/>
          <p:nvPr/>
        </p:nvPicPr>
        <p:blipFill rotWithShape="1">
          <a:blip r:embed="rId2">
            <a:alphaModFix/>
          </a:blip>
          <a:srcRect/>
          <a:stretch/>
        </p:blipFill>
        <p:spPr>
          <a:xfrm>
            <a:off x="311254" y="5693273"/>
            <a:ext cx="2452266" cy="1379399"/>
          </a:xfrm>
          <a:prstGeom prst="rect">
            <a:avLst/>
          </a:prstGeom>
          <a:noFill/>
          <a:ln>
            <a:noFill/>
          </a:ln>
        </p:spPr>
      </p:pic>
    </p:spTree>
    <p:extLst>
      <p:ext uri="{BB962C8B-B14F-4D97-AF65-F5344CB8AC3E}">
        <p14:creationId xmlns:p14="http://schemas.microsoft.com/office/powerpoint/2010/main" val="24492539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2_Two Content">
  <p:cSld name="2_Two Content">
    <p:spTree>
      <p:nvGrpSpPr>
        <p:cNvPr id="1" name="Shape 114"/>
        <p:cNvGrpSpPr/>
        <p:nvPr/>
      </p:nvGrpSpPr>
      <p:grpSpPr>
        <a:xfrm>
          <a:off x="0" y="0"/>
          <a:ext cx="0" cy="0"/>
          <a:chOff x="0" y="0"/>
          <a:chExt cx="0" cy="0"/>
        </a:xfrm>
      </p:grpSpPr>
      <p:sp>
        <p:nvSpPr>
          <p:cNvPr id="115" name="Google Shape;115;p47"/>
          <p:cNvSpPr/>
          <p:nvPr/>
        </p:nvSpPr>
        <p:spPr>
          <a:xfrm>
            <a:off x="0" y="0"/>
            <a:ext cx="121920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6" name="Google Shape;116;p47"/>
          <p:cNvSpPr txBox="1">
            <a:spLocks noGrp="1"/>
          </p:cNvSpPr>
          <p:nvPr>
            <p:ph type="title"/>
          </p:nvPr>
        </p:nvSpPr>
        <p:spPr>
          <a:xfrm>
            <a:off x="257432" y="365125"/>
            <a:ext cx="11567984"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3600"/>
              <a:buFont typeface="Helvetica Neue"/>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47"/>
          <p:cNvSpPr txBox="1">
            <a:spLocks noGrp="1"/>
          </p:cNvSpPr>
          <p:nvPr>
            <p:ph type="body" idx="1"/>
          </p:nvPr>
        </p:nvSpPr>
        <p:spPr>
          <a:xfrm>
            <a:off x="450231" y="4030490"/>
            <a:ext cx="2613619" cy="1844332"/>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400"/>
              <a:buNone/>
              <a:defRPr sz="2000" b="1">
                <a:solidFill>
                  <a:schemeClr val="lt1"/>
                </a:solidFill>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SzPts val="1800"/>
              <a:buNone/>
              <a:defRPr/>
            </a:lvl4pPr>
            <a:lvl5pPr marL="2286000" lvl="4" indent="-228600" algn="l">
              <a:lnSpc>
                <a:spcPct val="90000"/>
              </a:lnSpc>
              <a:spcBef>
                <a:spcPts val="500"/>
              </a:spcBef>
              <a:spcAft>
                <a:spcPts val="0"/>
              </a:spcAft>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47"/>
          <p:cNvSpPr txBox="1">
            <a:spLocks noGrp="1"/>
          </p:cNvSpPr>
          <p:nvPr>
            <p:ph type="body" idx="2"/>
          </p:nvPr>
        </p:nvSpPr>
        <p:spPr>
          <a:xfrm>
            <a:off x="3456172" y="4030490"/>
            <a:ext cx="2463114" cy="1844332"/>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400"/>
              <a:buNone/>
              <a:defRPr sz="2000" b="1">
                <a:solidFill>
                  <a:schemeClr val="lt1"/>
                </a:solidFill>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SzPts val="1800"/>
              <a:buNone/>
              <a:defRPr/>
            </a:lvl4pPr>
            <a:lvl5pPr marL="2286000" lvl="4" indent="-228600" algn="l">
              <a:lnSpc>
                <a:spcPct val="90000"/>
              </a:lnSpc>
              <a:spcBef>
                <a:spcPts val="500"/>
              </a:spcBef>
              <a:spcAft>
                <a:spcPts val="0"/>
              </a:spcAft>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47"/>
          <p:cNvSpPr txBox="1">
            <a:spLocks noGrp="1"/>
          </p:cNvSpPr>
          <p:nvPr>
            <p:ph type="body" idx="3"/>
          </p:nvPr>
        </p:nvSpPr>
        <p:spPr>
          <a:xfrm>
            <a:off x="6311608" y="4030490"/>
            <a:ext cx="2463114" cy="1844332"/>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400"/>
              <a:buNone/>
              <a:defRPr sz="2000" b="1">
                <a:solidFill>
                  <a:schemeClr val="lt1"/>
                </a:solidFill>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SzPts val="1800"/>
              <a:buNone/>
              <a:defRPr/>
            </a:lvl4pPr>
            <a:lvl5pPr marL="2286000" lvl="4" indent="-228600" algn="l">
              <a:lnSpc>
                <a:spcPct val="90000"/>
              </a:lnSpc>
              <a:spcBef>
                <a:spcPts val="500"/>
              </a:spcBef>
              <a:spcAft>
                <a:spcPts val="0"/>
              </a:spcAft>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0" name="Google Shape;120;p47"/>
          <p:cNvSpPr/>
          <p:nvPr/>
        </p:nvSpPr>
        <p:spPr>
          <a:xfrm>
            <a:off x="870679" y="1964724"/>
            <a:ext cx="1791730" cy="179173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1" name="Google Shape;121;p47"/>
          <p:cNvSpPr/>
          <p:nvPr/>
        </p:nvSpPr>
        <p:spPr>
          <a:xfrm>
            <a:off x="3791864" y="1964724"/>
            <a:ext cx="1791730" cy="179173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2" name="Google Shape;122;p47"/>
          <p:cNvSpPr/>
          <p:nvPr/>
        </p:nvSpPr>
        <p:spPr>
          <a:xfrm>
            <a:off x="6603183" y="1964724"/>
            <a:ext cx="1791730" cy="179173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3" name="Google Shape;123;p47"/>
          <p:cNvSpPr txBox="1">
            <a:spLocks noGrp="1"/>
          </p:cNvSpPr>
          <p:nvPr>
            <p:ph type="body" idx="4"/>
          </p:nvPr>
        </p:nvSpPr>
        <p:spPr>
          <a:xfrm>
            <a:off x="9193899" y="4030490"/>
            <a:ext cx="2463114" cy="1844332"/>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400"/>
              <a:buNone/>
              <a:defRPr sz="2000" b="1">
                <a:solidFill>
                  <a:schemeClr val="lt1"/>
                </a:solidFill>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SzPts val="1800"/>
              <a:buNone/>
              <a:defRPr/>
            </a:lvl4pPr>
            <a:lvl5pPr marL="2286000" lvl="4" indent="-228600" algn="l">
              <a:lnSpc>
                <a:spcPct val="90000"/>
              </a:lnSpc>
              <a:spcBef>
                <a:spcPts val="500"/>
              </a:spcBef>
              <a:spcAft>
                <a:spcPts val="0"/>
              </a:spcAft>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47"/>
          <p:cNvSpPr/>
          <p:nvPr/>
        </p:nvSpPr>
        <p:spPr>
          <a:xfrm>
            <a:off x="9529591" y="1964724"/>
            <a:ext cx="1791730" cy="179173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5" name="Google Shape;125;p47"/>
          <p:cNvSpPr/>
          <p:nvPr/>
        </p:nvSpPr>
        <p:spPr>
          <a:xfrm>
            <a:off x="11392930" y="6227805"/>
            <a:ext cx="432486" cy="432486"/>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Helvetica Neue"/>
              <a:ea typeface="Helvetica Neue"/>
              <a:cs typeface="Helvetica Neue"/>
              <a:sym typeface="Helvetica Neue"/>
            </a:endParaRPr>
          </a:p>
        </p:txBody>
      </p:sp>
      <p:pic>
        <p:nvPicPr>
          <p:cNvPr id="126" name="Google Shape;126;p47"/>
          <p:cNvPicPr preferRelativeResize="0"/>
          <p:nvPr/>
        </p:nvPicPr>
        <p:blipFill rotWithShape="1">
          <a:blip r:embed="rId2">
            <a:alphaModFix/>
          </a:blip>
          <a:srcRect/>
          <a:stretch/>
        </p:blipFill>
        <p:spPr>
          <a:xfrm>
            <a:off x="188346" y="5037386"/>
            <a:ext cx="2690649" cy="2690649"/>
          </a:xfrm>
          <a:prstGeom prst="rect">
            <a:avLst/>
          </a:prstGeom>
          <a:noFill/>
          <a:ln>
            <a:noFill/>
          </a:ln>
        </p:spPr>
      </p:pic>
      <p:sp>
        <p:nvSpPr>
          <p:cNvPr id="127" name="Google Shape;127;p47"/>
          <p:cNvSpPr txBox="1"/>
          <p:nvPr/>
        </p:nvSpPr>
        <p:spPr>
          <a:xfrm>
            <a:off x="11292650" y="6321648"/>
            <a:ext cx="633046"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000"/>
              <a:buFont typeface="Helvetica Neue"/>
              <a:buNone/>
            </a:pPr>
            <a:fld id="{00000000-1234-1234-1234-123412341234}" type="slidenum">
              <a:rPr lang="en-US" sz="1000" b="0" i="0" u="none" strike="noStrike" cap="none">
                <a:solidFill>
                  <a:schemeClr val="lt1"/>
                </a:solidFill>
                <a:latin typeface="Helvetica Neue"/>
                <a:ea typeface="Helvetica Neue"/>
                <a:cs typeface="Helvetica Neue"/>
                <a:sym typeface="Helvetica Neue"/>
              </a:rPr>
              <a:t>‹#›</a:t>
            </a:fld>
            <a:endParaRPr sz="1000" b="0" i="0" u="none" strike="noStrike" cap="none">
              <a:solidFill>
                <a:schemeClr val="lt1"/>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9695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5.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2.pn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theme" Target="../theme/theme4.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descr="Background pattern&#10;&#10;Description automatically generated">
            <a:extLst>
              <a:ext uri="{FF2B5EF4-FFF2-40B4-BE49-F238E27FC236}">
                <a16:creationId xmlns:a16="http://schemas.microsoft.com/office/drawing/2014/main" id="{451AE2EA-BCEC-D102-1B9E-87FBD4D78A19}"/>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t="92548"/>
          <a:stretch/>
        </p:blipFill>
        <p:spPr>
          <a:xfrm>
            <a:off x="0" y="6176962"/>
            <a:ext cx="12192000" cy="681037"/>
          </a:xfrm>
          <a:prstGeom prst="rect">
            <a:avLst/>
          </a:prstGeom>
        </p:spPr>
      </p:pic>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712305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5" r:id="rId5"/>
    <p:sldLayoutId id="2147483656" r:id="rId6"/>
    <p:sldLayoutId id="2147483657" r:id="rId7"/>
    <p:sldLayoutId id="2147483658" r:id="rId8"/>
    <p:sldLayoutId id="2147483654"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4AD557E9-755D-01FA-EFC9-18345E7BA678}"/>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t="4900" b="87103"/>
          <a:stretch/>
        </p:blipFill>
        <p:spPr>
          <a:xfrm>
            <a:off x="0" y="6176962"/>
            <a:ext cx="12192000" cy="681037"/>
          </a:xfrm>
          <a:prstGeom prst="rect">
            <a:avLst/>
          </a:prstGeom>
        </p:spPr>
      </p:pic>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379735193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775659-CC4F-166B-E76D-41E83720AF73}"/>
              </a:ext>
            </a:extLst>
          </p:cNvPr>
          <p:cNvSpPr/>
          <p:nvPr userDrawn="1"/>
        </p:nvSpPr>
        <p:spPr>
          <a:xfrm>
            <a:off x="0" y="6176963"/>
            <a:ext cx="12192000" cy="681036"/>
          </a:xfrm>
          <a:prstGeom prst="rect">
            <a:avLst/>
          </a:prstGeom>
          <a:solidFill>
            <a:srgbClr val="A8F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159303375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9"/>
          <p:cNvSpPr txBox="1">
            <a:spLocks noGrp="1"/>
          </p:cNvSpPr>
          <p:nvPr>
            <p:ph type="title"/>
          </p:nvPr>
        </p:nvSpPr>
        <p:spPr>
          <a:xfrm>
            <a:off x="257432" y="365125"/>
            <a:ext cx="11567984"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2"/>
              </a:buClr>
              <a:buSzPts val="3600"/>
              <a:buFont typeface="Helvetica Neue"/>
              <a:buNone/>
              <a:defRPr sz="3600" b="1" i="0" u="none" strike="noStrike" cap="none">
                <a:solidFill>
                  <a:schemeClr val="dk2"/>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9"/>
          <p:cNvSpPr txBox="1">
            <a:spLocks noGrp="1"/>
          </p:cNvSpPr>
          <p:nvPr>
            <p:ph type="body" idx="1"/>
          </p:nvPr>
        </p:nvSpPr>
        <p:spPr>
          <a:xfrm>
            <a:off x="257432" y="1825625"/>
            <a:ext cx="11567984" cy="4351338"/>
          </a:xfrm>
          <a:prstGeom prst="rect">
            <a:avLst/>
          </a:prstGeom>
          <a:noFill/>
          <a:ln>
            <a:noFill/>
          </a:ln>
        </p:spPr>
        <p:txBody>
          <a:bodyPr spcFirstLastPara="1" wrap="square" lIns="91425" tIns="45700" rIns="91425" bIns="45700" anchor="t" anchorCtr="0">
            <a:normAutofit/>
          </a:bodyPr>
          <a:lstStyle>
            <a:lvl1pPr marL="457200" marR="0" lvl="0" indent="-353060" algn="l" rtl="0">
              <a:lnSpc>
                <a:spcPct val="90000"/>
              </a:lnSpc>
              <a:spcBef>
                <a:spcPts val="1000"/>
              </a:spcBef>
              <a:spcAft>
                <a:spcPts val="0"/>
              </a:spcAft>
              <a:buClr>
                <a:schemeClr val="accent6"/>
              </a:buClr>
              <a:buSzPts val="1960"/>
              <a:buFont typeface="NTR"/>
              <a:buChar char="→"/>
              <a:defRPr sz="2800" b="0"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accent1"/>
              </a:buClr>
              <a:buSzPts val="2400"/>
              <a:buFont typeface="Arial"/>
              <a:buChar char="•"/>
              <a:defRPr sz="2400" b="0" i="0" u="none" strike="noStrike" cap="none">
                <a:solidFill>
                  <a:schemeClr val="dk1"/>
                </a:solidFill>
                <a:latin typeface="Helvetica Neue"/>
                <a:ea typeface="Helvetica Neue"/>
                <a:cs typeface="Helvetica Neue"/>
                <a:sym typeface="Helvetica Neue"/>
              </a:defRPr>
            </a:lvl2pPr>
            <a:lvl3pPr marL="1371600" marR="0" lvl="2" indent="-355600" algn="l" rtl="0">
              <a:lnSpc>
                <a:spcPct val="90000"/>
              </a:lnSpc>
              <a:spcBef>
                <a:spcPts val="500"/>
              </a:spcBef>
              <a:spcAft>
                <a:spcPts val="0"/>
              </a:spcAft>
              <a:buClr>
                <a:schemeClr val="dk2"/>
              </a:buClr>
              <a:buSzPts val="2000"/>
              <a:buFont typeface="Courier New"/>
              <a:buChar char="o"/>
              <a:defRPr sz="2000" b="0" i="0" u="none" strike="noStrike" cap="none">
                <a:solidFill>
                  <a:schemeClr val="dk1"/>
                </a:solidFill>
                <a:latin typeface="Helvetica Neue"/>
                <a:ea typeface="Helvetica Neue"/>
                <a:cs typeface="Helvetica Neue"/>
                <a:sym typeface="Helvetica Neue"/>
              </a:defRPr>
            </a:lvl3pPr>
            <a:lvl4pPr marL="1828800" marR="0" lvl="3" indent="-342900" algn="l" rtl="0">
              <a:lnSpc>
                <a:spcPct val="90000"/>
              </a:lnSpc>
              <a:spcBef>
                <a:spcPts val="500"/>
              </a:spcBef>
              <a:spcAft>
                <a:spcPts val="0"/>
              </a:spcAft>
              <a:buClr>
                <a:schemeClr val="dk2"/>
              </a:buClr>
              <a:buSzPts val="1800"/>
              <a:buFont typeface="Noto Sans Symbols"/>
              <a:buChar char="▪"/>
              <a:defRPr sz="1800" b="0" i="0" u="none" strike="noStrike" cap="none">
                <a:solidFill>
                  <a:schemeClr val="dk1"/>
                </a:solidFill>
                <a:latin typeface="Helvetica Neue"/>
                <a:ea typeface="Helvetica Neue"/>
                <a:cs typeface="Helvetica Neue"/>
                <a:sym typeface="Helvetica Neue"/>
              </a:defRPr>
            </a:lvl4pPr>
            <a:lvl5pPr marL="2286000" marR="0" lvl="4" indent="-342900" algn="l" rtl="0">
              <a:lnSpc>
                <a:spcPct val="90000"/>
              </a:lnSpc>
              <a:spcBef>
                <a:spcPts val="500"/>
              </a:spcBef>
              <a:spcAft>
                <a:spcPts val="0"/>
              </a:spcAft>
              <a:buClr>
                <a:schemeClr val="dk2"/>
              </a:buClr>
              <a:buSzPts val="1800"/>
              <a:buFont typeface="Noto Sans Symbols"/>
              <a:buChar char="▪"/>
              <a:defRPr sz="1800" b="0" i="0" u="none" strike="noStrike" cap="none">
                <a:solidFill>
                  <a:schemeClr val="dk1"/>
                </a:solidFill>
                <a:latin typeface="Helvetica Neue"/>
                <a:ea typeface="Helvetica Neue"/>
                <a:cs typeface="Helvetica Neue"/>
                <a:sym typeface="Helvetica Neue"/>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9"/>
          <p:cNvSpPr/>
          <p:nvPr/>
        </p:nvSpPr>
        <p:spPr>
          <a:xfrm>
            <a:off x="11392930" y="6227805"/>
            <a:ext cx="432486" cy="432486"/>
          </a:xfrm>
          <a:prstGeom prst="ellipse">
            <a:avLst/>
          </a:prstGeom>
          <a:gradFill>
            <a:gsLst>
              <a:gs pos="0">
                <a:schemeClr val="dk2"/>
              </a:gs>
              <a:gs pos="100000">
                <a:schemeClr val="accent1"/>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Helvetica Neue"/>
              <a:ea typeface="Helvetica Neue"/>
              <a:cs typeface="Helvetica Neue"/>
              <a:sym typeface="Helvetica Neue"/>
            </a:endParaRPr>
          </a:p>
        </p:txBody>
      </p:sp>
      <p:sp>
        <p:nvSpPr>
          <p:cNvPr id="13" name="Google Shape;13;p29"/>
          <p:cNvSpPr txBox="1"/>
          <p:nvPr/>
        </p:nvSpPr>
        <p:spPr>
          <a:xfrm>
            <a:off x="11292650" y="6321648"/>
            <a:ext cx="633046"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000"/>
              <a:buFont typeface="Helvetica Neue"/>
              <a:buNone/>
            </a:pPr>
            <a:fld id="{00000000-1234-1234-1234-123412341234}" type="slidenum">
              <a:rPr lang="en-US" sz="1000" b="0" i="0" u="none" strike="noStrike" cap="none">
                <a:solidFill>
                  <a:schemeClr val="lt1"/>
                </a:solidFill>
                <a:latin typeface="Helvetica Neue"/>
                <a:ea typeface="Helvetica Neue"/>
                <a:cs typeface="Helvetica Neue"/>
                <a:sym typeface="Helvetica Neue"/>
              </a:rPr>
              <a:t>‹#›</a:t>
            </a:fld>
            <a:endParaRPr sz="1000" b="0" i="0" u="none" strike="noStrike" cap="none">
              <a:solidFill>
                <a:schemeClr val="lt1"/>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91380884"/>
      </p:ext>
    </p:extLst>
  </p:cSld>
  <p:clrMap bg1="lt1" tx1="dk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hyperlink" Target="https://www.bls.gov/news.release/pdf/disabl.pdf" TargetMode="External"/><Relationship Id="rId2" Type="http://schemas.openxmlformats.org/officeDocument/2006/relationships/notesSlide" Target="../notesSlides/notesSlide13.xml"/><Relationship Id="rId1" Type="http://schemas.openxmlformats.org/officeDocument/2006/relationships/slideLayout" Target="../slideLayouts/slideLayout29.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9.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8" Type="http://schemas.openxmlformats.org/officeDocument/2006/relationships/hyperlink" Target="http://wintac-s3.s3-us-west-2.amazonaws.com/topic-areas/ta_PreETS/WIOA-IDEA_Indicator_Visual_Accessible.pdf" TargetMode="External"/><Relationship Id="rId13" Type="http://schemas.openxmlformats.org/officeDocument/2006/relationships/hyperlink" Target="https://transitionta.org/pisa-self-assessment/" TargetMode="External"/><Relationship Id="rId3" Type="http://schemas.openxmlformats.org/officeDocument/2006/relationships/image" Target="../media/image26.jpeg"/><Relationship Id="rId7" Type="http://schemas.openxmlformats.org/officeDocument/2006/relationships/hyperlink" Target="http://wintac-s3.s3-us-west-2.amazonaws.com/topic-areas/ta01-pre-ets/VRED-GUIDE-WINTAC-FINAL.pdf" TargetMode="External"/><Relationship Id="rId12" Type="http://schemas.openxmlformats.org/officeDocument/2006/relationships/hyperlink" Target="https://transitionta.org/wp-content/uploads/docs/DataDisplayTemplatesInstructions.pdf" TargetMode="External"/><Relationship Id="rId2" Type="http://schemas.openxmlformats.org/officeDocument/2006/relationships/notesSlide" Target="../notesSlides/notesSlide24.xml"/><Relationship Id="rId1" Type="http://schemas.openxmlformats.org/officeDocument/2006/relationships/slideLayout" Target="../slideLayouts/slideLayout37.xml"/><Relationship Id="rId6" Type="http://schemas.openxmlformats.org/officeDocument/2006/relationships/hyperlink" Target="https://www2.ed.gov/about/offices/list/osers/transition/products/2020-transition-guide-letter-08-31-2020.pdf" TargetMode="External"/><Relationship Id="rId11" Type="http://schemas.openxmlformats.org/officeDocument/2006/relationships/hyperlink" Target="https://transitionta.org/transition-gradebook/" TargetMode="External"/><Relationship Id="rId5" Type="http://schemas.openxmlformats.org/officeDocument/2006/relationships/hyperlink" Target="https://wintac-website-bfiles.s3-us-west-2.amazonaws.com/bfiles-t05/t05-rsa-wintac-tr/rsa-wintac-training03-19-1108.pptx" TargetMode="External"/><Relationship Id="rId10" Type="http://schemas.openxmlformats.org/officeDocument/2006/relationships/hyperlink" Target="https://transitionta.org/risk_calculator/" TargetMode="External"/><Relationship Id="rId4" Type="http://schemas.openxmlformats.org/officeDocument/2006/relationships/hyperlink" Target="http://www.wintac.org/topic-areas/transition-common-performance-accountability-system/faqs" TargetMode="External"/><Relationship Id="rId9" Type="http://schemas.openxmlformats.org/officeDocument/2006/relationships/hyperlink" Target="https://transitionta.org/core-data-tools-for-dropout-prevention/" TargetMode="External"/><Relationship Id="rId14" Type="http://schemas.openxmlformats.org/officeDocument/2006/relationships/hyperlink" Target="https://transitionta.org/stepss/"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mailto:calverso@uoregon.edu" TargetMode="External"/><Relationship Id="rId2" Type="http://schemas.openxmlformats.org/officeDocument/2006/relationships/notesSlide" Target="../notesSlides/notesSlide25.xml"/><Relationship Id="rId1" Type="http://schemas.openxmlformats.org/officeDocument/2006/relationships/slideLayout" Target="../slideLayouts/slideLayout29.xml"/><Relationship Id="rId5" Type="http://schemas.openxmlformats.org/officeDocument/2006/relationships/image" Target="../media/image2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s://www.seattleu.edu/ccts/"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mailto:ccts@seattleu.edu"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7.png"/><Relationship Id="rId7"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29.png"/><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10A151D-1C7C-F42C-2E05-076F320E9E8D}"/>
              </a:ext>
            </a:extLst>
          </p:cNvPr>
          <p:cNvSpPr>
            <a:spLocks noGrp="1"/>
          </p:cNvSpPr>
          <p:nvPr>
            <p:ph type="ctrTitle"/>
          </p:nvPr>
        </p:nvSpPr>
        <p:spPr>
          <a:xfrm>
            <a:off x="2346036" y="2447701"/>
            <a:ext cx="7499927" cy="1724297"/>
          </a:xfrm>
        </p:spPr>
        <p:txBody>
          <a:bodyPr>
            <a:noAutofit/>
          </a:bodyPr>
          <a:lstStyle/>
          <a:p>
            <a:r>
              <a:rPr lang="en-US" sz="4400"/>
              <a:t>CCTS Transition Forum</a:t>
            </a:r>
            <a:br>
              <a:rPr lang="en-US" sz="4400"/>
            </a:br>
            <a:r>
              <a:rPr lang="en-US" sz="4400"/>
              <a:t>Day 1 Kick-Off</a:t>
            </a:r>
          </a:p>
        </p:txBody>
      </p:sp>
      <p:sp>
        <p:nvSpPr>
          <p:cNvPr id="9" name="Subtitle 8">
            <a:extLst>
              <a:ext uri="{FF2B5EF4-FFF2-40B4-BE49-F238E27FC236}">
                <a16:creationId xmlns:a16="http://schemas.microsoft.com/office/drawing/2014/main" id="{6CC5069B-1221-84F1-DAAD-667A16214EB1}"/>
              </a:ext>
            </a:extLst>
          </p:cNvPr>
          <p:cNvSpPr>
            <a:spLocks noGrp="1"/>
          </p:cNvSpPr>
          <p:nvPr>
            <p:ph type="subTitle" idx="1"/>
          </p:nvPr>
        </p:nvSpPr>
        <p:spPr>
          <a:xfrm>
            <a:off x="1533236" y="4364222"/>
            <a:ext cx="9144000" cy="1190897"/>
          </a:xfrm>
        </p:spPr>
        <p:txBody>
          <a:bodyPr>
            <a:normAutofit/>
          </a:bodyPr>
          <a:lstStyle/>
          <a:p>
            <a:r>
              <a:rPr lang="en-US" sz="2400"/>
              <a:t>Tuesday, June 27, 2023</a:t>
            </a:r>
          </a:p>
        </p:txBody>
      </p:sp>
      <p:sp>
        <p:nvSpPr>
          <p:cNvPr id="4" name="Footer Placeholder 3">
            <a:extLst>
              <a:ext uri="{FF2B5EF4-FFF2-40B4-BE49-F238E27FC236}">
                <a16:creationId xmlns:a16="http://schemas.microsoft.com/office/drawing/2014/main" id="{164F8733-AF7A-8014-1C0D-4ACDD77A3069}"/>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5" name="Slide Number Placeholder 4">
            <a:extLst>
              <a:ext uri="{FF2B5EF4-FFF2-40B4-BE49-F238E27FC236}">
                <a16:creationId xmlns:a16="http://schemas.microsoft.com/office/drawing/2014/main" id="{8AE4F659-9F69-AC5B-45A4-D41ED793A935}"/>
              </a:ext>
            </a:extLst>
          </p:cNvPr>
          <p:cNvSpPr>
            <a:spLocks noGrp="1"/>
          </p:cNvSpPr>
          <p:nvPr>
            <p:ph type="sldNum" sz="quarter" idx="10"/>
          </p:nvPr>
        </p:nvSpPr>
        <p:spPr/>
        <p:txBody>
          <a:bodyPr/>
          <a:lstStyle/>
          <a:p>
            <a:fld id="{A4FE6FEB-5763-4CB4-ACE4-7E0D7693FADE}" type="slidenum">
              <a:rPr lang="en-US" smtClean="0"/>
              <a:t>1</a:t>
            </a:fld>
            <a:endParaRPr lang="en-US"/>
          </a:p>
        </p:txBody>
      </p:sp>
    </p:spTree>
    <p:extLst>
      <p:ext uri="{BB962C8B-B14F-4D97-AF65-F5344CB8AC3E}">
        <p14:creationId xmlns:p14="http://schemas.microsoft.com/office/powerpoint/2010/main" val="1049785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F4969-2467-9D4A-6C01-9DD042BDB289}"/>
              </a:ext>
            </a:extLst>
          </p:cNvPr>
          <p:cNvSpPr>
            <a:spLocks noGrp="1"/>
          </p:cNvSpPr>
          <p:nvPr>
            <p:ph type="title"/>
          </p:nvPr>
        </p:nvSpPr>
        <p:spPr/>
        <p:txBody>
          <a:bodyPr>
            <a:normAutofit fontScale="90000"/>
          </a:bodyPr>
          <a:lstStyle/>
          <a:p>
            <a:r>
              <a:rPr lang="en-US"/>
              <a:t>Welcome to Making Meaning: The Power of PSO Data</a:t>
            </a:r>
          </a:p>
        </p:txBody>
      </p:sp>
      <p:sp>
        <p:nvSpPr>
          <p:cNvPr id="3" name="Content Placeholder 2">
            <a:extLst>
              <a:ext uri="{FF2B5EF4-FFF2-40B4-BE49-F238E27FC236}">
                <a16:creationId xmlns:a16="http://schemas.microsoft.com/office/drawing/2014/main" id="{020E7A2B-458A-B46A-38E8-7A3F4A053BE7}"/>
              </a:ext>
            </a:extLst>
          </p:cNvPr>
          <p:cNvSpPr>
            <a:spLocks noGrp="1"/>
          </p:cNvSpPr>
          <p:nvPr>
            <p:ph idx="1"/>
          </p:nvPr>
        </p:nvSpPr>
        <p:spPr/>
        <p:txBody>
          <a:bodyPr/>
          <a:lstStyle/>
          <a:p>
            <a:r>
              <a:rPr lang="en-US"/>
              <a:t>Welcome messages</a:t>
            </a:r>
          </a:p>
          <a:p>
            <a:pPr lvl="1"/>
            <a:r>
              <a:rPr lang="en-US"/>
              <a:t>Dr. Cinda Johnson, CCTS</a:t>
            </a:r>
          </a:p>
          <a:p>
            <a:pPr lvl="1"/>
            <a:r>
              <a:rPr lang="en-US"/>
              <a:t>Dr. Charlotte Alverson, NTACT:C </a:t>
            </a:r>
          </a:p>
          <a:p>
            <a:r>
              <a:rPr lang="en-US"/>
              <a:t>2020-21 Post-School Outcome Data – Elaine Marcinek, CCTS </a:t>
            </a:r>
          </a:p>
          <a:p>
            <a:r>
              <a:rPr lang="en-US"/>
              <a:t>Logistics and Clock Hours – Elaine Marcinek, CCTS </a:t>
            </a:r>
          </a:p>
          <a:p>
            <a:r>
              <a:rPr lang="en-US"/>
              <a:t>Featured Artist: Nessa Ankney – Jay Shepherd, CCTS</a:t>
            </a:r>
          </a:p>
          <a:p>
            <a:r>
              <a:rPr lang="en-US"/>
              <a:t>Today’s Schedule – Julia Shoots, CCTS</a:t>
            </a:r>
          </a:p>
          <a:p>
            <a:r>
              <a:rPr lang="en-US"/>
              <a:t>Questions to Consider – Cinda Johnson, CCTS</a:t>
            </a:r>
          </a:p>
        </p:txBody>
      </p:sp>
      <p:sp>
        <p:nvSpPr>
          <p:cNvPr id="5" name="Footer Placeholder 4">
            <a:extLst>
              <a:ext uri="{FF2B5EF4-FFF2-40B4-BE49-F238E27FC236}">
                <a16:creationId xmlns:a16="http://schemas.microsoft.com/office/drawing/2014/main" id="{867F3FC6-EA52-A407-F3D4-8078CBBA9DE3}"/>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C029795A-F787-A44D-E2D5-3F8B65797B0A}"/>
              </a:ext>
            </a:extLst>
          </p:cNvPr>
          <p:cNvSpPr>
            <a:spLocks noGrp="1"/>
          </p:cNvSpPr>
          <p:nvPr>
            <p:ph type="sldNum" sz="quarter" idx="10"/>
          </p:nvPr>
        </p:nvSpPr>
        <p:spPr/>
        <p:txBody>
          <a:bodyPr/>
          <a:lstStyle/>
          <a:p>
            <a:fld id="{A4FE6FEB-5763-4CB4-ACE4-7E0D7693FADE}" type="slidenum">
              <a:rPr lang="en-US" smtClean="0"/>
              <a:t>2</a:t>
            </a:fld>
            <a:endParaRPr lang="en-US"/>
          </a:p>
        </p:txBody>
      </p:sp>
    </p:spTree>
    <p:extLst>
      <p:ext uri="{BB962C8B-B14F-4D97-AF65-F5344CB8AC3E}">
        <p14:creationId xmlns:p14="http://schemas.microsoft.com/office/powerpoint/2010/main" val="354730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71694-AB74-B8EA-9F57-645727E92EE6}"/>
              </a:ext>
            </a:extLst>
          </p:cNvPr>
          <p:cNvSpPr>
            <a:spLocks noGrp="1"/>
          </p:cNvSpPr>
          <p:nvPr>
            <p:ph type="title"/>
          </p:nvPr>
        </p:nvSpPr>
        <p:spPr/>
        <p:txBody>
          <a:bodyPr/>
          <a:lstStyle/>
          <a:p>
            <a:r>
              <a:rPr lang="en-US"/>
              <a:t>Center for Change in Transition Services</a:t>
            </a:r>
          </a:p>
        </p:txBody>
      </p:sp>
      <p:sp>
        <p:nvSpPr>
          <p:cNvPr id="4" name="Content Placeholder 3">
            <a:extLst>
              <a:ext uri="{FF2B5EF4-FFF2-40B4-BE49-F238E27FC236}">
                <a16:creationId xmlns:a16="http://schemas.microsoft.com/office/drawing/2014/main" id="{37CB2FBA-5D06-6012-4F15-371C3F0D2EC1}"/>
              </a:ext>
            </a:extLst>
          </p:cNvPr>
          <p:cNvSpPr>
            <a:spLocks noGrp="1"/>
          </p:cNvSpPr>
          <p:nvPr>
            <p:ph sz="half" idx="2"/>
          </p:nvPr>
        </p:nvSpPr>
        <p:spPr>
          <a:xfrm>
            <a:off x="4999379" y="1825625"/>
            <a:ext cx="6303292" cy="4351338"/>
          </a:xfrm>
        </p:spPr>
        <p:txBody>
          <a:bodyPr/>
          <a:lstStyle/>
          <a:p>
            <a:pPr>
              <a:spcBef>
                <a:spcPts val="0"/>
              </a:spcBef>
              <a:spcAft>
                <a:spcPts val="1600"/>
              </a:spcAft>
            </a:pPr>
            <a:r>
              <a:rPr lang="en-US"/>
              <a:t>Empowering educators to improve transition services for youth with disabilities through </a:t>
            </a:r>
            <a:r>
              <a:rPr lang="en-US" b="1"/>
              <a:t>partnerships, research, and training</a:t>
            </a:r>
          </a:p>
          <a:p>
            <a:pPr>
              <a:spcBef>
                <a:spcPts val="0"/>
              </a:spcBef>
              <a:spcAft>
                <a:spcPts val="1600"/>
              </a:spcAft>
            </a:pPr>
            <a:r>
              <a:rPr lang="en-US"/>
              <a:t>OSPI Special Education State Needs Project</a:t>
            </a:r>
          </a:p>
          <a:p>
            <a:pPr>
              <a:spcBef>
                <a:spcPts val="0"/>
              </a:spcBef>
              <a:spcAft>
                <a:spcPts val="1600"/>
              </a:spcAft>
            </a:pPr>
            <a:r>
              <a:rPr lang="en-US"/>
              <a:t>Located at Seattle University</a:t>
            </a:r>
          </a:p>
        </p:txBody>
      </p:sp>
      <p:sp>
        <p:nvSpPr>
          <p:cNvPr id="5" name="Footer Placeholder 4">
            <a:extLst>
              <a:ext uri="{FF2B5EF4-FFF2-40B4-BE49-F238E27FC236}">
                <a16:creationId xmlns:a16="http://schemas.microsoft.com/office/drawing/2014/main" id="{C37E3C10-7106-758B-43DD-D2E564303AE0}"/>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6" name="Slide Number Placeholder 5">
            <a:extLst>
              <a:ext uri="{FF2B5EF4-FFF2-40B4-BE49-F238E27FC236}">
                <a16:creationId xmlns:a16="http://schemas.microsoft.com/office/drawing/2014/main" id="{81B3D0BD-AC7E-5D5A-41F9-CC4A79C9A3A7}"/>
              </a:ext>
            </a:extLst>
          </p:cNvPr>
          <p:cNvSpPr>
            <a:spLocks noGrp="1"/>
          </p:cNvSpPr>
          <p:nvPr>
            <p:ph type="sldNum" sz="quarter" idx="11"/>
          </p:nvPr>
        </p:nvSpPr>
        <p:spPr/>
        <p:txBody>
          <a:bodyPr/>
          <a:lstStyle/>
          <a:p>
            <a:fld id="{A4FE6FEB-5763-4CB4-ACE4-7E0D7693FADE}" type="slidenum">
              <a:rPr lang="en-US" smtClean="0"/>
              <a:pPr/>
              <a:t>3</a:t>
            </a:fld>
            <a:endParaRPr lang="en-US"/>
          </a:p>
        </p:txBody>
      </p:sp>
      <p:pic>
        <p:nvPicPr>
          <p:cNvPr id="7" name="Content Placeholder 6">
            <a:extLst>
              <a:ext uri="{FF2B5EF4-FFF2-40B4-BE49-F238E27FC236}">
                <a16:creationId xmlns:a16="http://schemas.microsoft.com/office/drawing/2014/main" id="{0102B0F2-1907-8ECF-29F1-7A78EF304DBF}"/>
              </a:ext>
              <a:ext uri="{C183D7F6-B498-43B3-948B-1728B52AA6E4}">
                <adec:decorative xmlns:adec="http://schemas.microsoft.com/office/drawing/2017/decorative" val="1"/>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7084" t="6845" r="3832" b="19614"/>
          <a:stretch/>
        </p:blipFill>
        <p:spPr>
          <a:xfrm>
            <a:off x="838200" y="1803604"/>
            <a:ext cx="3852553" cy="3180367"/>
          </a:xfrm>
          <a:prstGeom prst="rect">
            <a:avLst/>
          </a:prstGeom>
        </p:spPr>
      </p:pic>
    </p:spTree>
    <p:extLst>
      <p:ext uri="{BB962C8B-B14F-4D97-AF65-F5344CB8AC3E}">
        <p14:creationId xmlns:p14="http://schemas.microsoft.com/office/powerpoint/2010/main" val="3495969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D7AB-18AC-E091-C073-F24FDAAA78B0}"/>
              </a:ext>
            </a:extLst>
          </p:cNvPr>
          <p:cNvSpPr>
            <a:spLocks noGrp="1"/>
          </p:cNvSpPr>
          <p:nvPr>
            <p:ph type="title"/>
          </p:nvPr>
        </p:nvSpPr>
        <p:spPr>
          <a:xfrm>
            <a:off x="349135" y="1709738"/>
            <a:ext cx="6665619" cy="2852737"/>
          </a:xfrm>
        </p:spPr>
        <p:txBody>
          <a:bodyPr>
            <a:normAutofit/>
          </a:bodyPr>
          <a:lstStyle/>
          <a:p>
            <a:r>
              <a:rPr lang="en-US" sz="4800"/>
              <a:t>Dr. Charlotte Alverson</a:t>
            </a:r>
          </a:p>
        </p:txBody>
      </p:sp>
      <p:sp>
        <p:nvSpPr>
          <p:cNvPr id="3" name="Text Placeholder 2">
            <a:extLst>
              <a:ext uri="{FF2B5EF4-FFF2-40B4-BE49-F238E27FC236}">
                <a16:creationId xmlns:a16="http://schemas.microsoft.com/office/drawing/2014/main" id="{697A8EEF-5879-EF86-18B2-51F84EA7E245}"/>
              </a:ext>
            </a:extLst>
          </p:cNvPr>
          <p:cNvSpPr>
            <a:spLocks noGrp="1"/>
          </p:cNvSpPr>
          <p:nvPr>
            <p:ph type="body" idx="1"/>
          </p:nvPr>
        </p:nvSpPr>
        <p:spPr/>
        <p:txBody>
          <a:bodyPr/>
          <a:lstStyle/>
          <a:p>
            <a:r>
              <a:rPr lang="en-US"/>
              <a:t>National Technical Assistance Center for Transition: The Collaborative</a:t>
            </a:r>
          </a:p>
        </p:txBody>
      </p:sp>
      <p:sp>
        <p:nvSpPr>
          <p:cNvPr id="4" name="Slide Number Placeholder 3">
            <a:extLst>
              <a:ext uri="{FF2B5EF4-FFF2-40B4-BE49-F238E27FC236}">
                <a16:creationId xmlns:a16="http://schemas.microsoft.com/office/drawing/2014/main" id="{0AB51817-A202-1F6E-84D1-9BC6F30540CE}"/>
              </a:ext>
            </a:extLst>
          </p:cNvPr>
          <p:cNvSpPr>
            <a:spLocks noGrp="1"/>
          </p:cNvSpPr>
          <p:nvPr>
            <p:ph type="sldNum" sz="quarter" idx="10"/>
          </p:nvPr>
        </p:nvSpPr>
        <p:spPr/>
        <p:txBody>
          <a:bodyPr/>
          <a:lstStyle/>
          <a:p>
            <a:fld id="{A4FE6FEB-5763-4CB4-ACE4-7E0D7693FADE}" type="slidenum">
              <a:rPr lang="en-US" smtClean="0"/>
              <a:t>4</a:t>
            </a:fld>
            <a:endParaRPr lang="en-US"/>
          </a:p>
        </p:txBody>
      </p:sp>
    </p:spTree>
    <p:extLst>
      <p:ext uri="{BB962C8B-B14F-4D97-AF65-F5344CB8AC3E}">
        <p14:creationId xmlns:p14="http://schemas.microsoft.com/office/powerpoint/2010/main" val="3231808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
          <p:cNvSpPr txBox="1">
            <a:spLocks noGrp="1"/>
          </p:cNvSpPr>
          <p:nvPr>
            <p:ph type="ctrTitle"/>
          </p:nvPr>
        </p:nvSpPr>
        <p:spPr>
          <a:xfrm>
            <a:off x="630315" y="2103765"/>
            <a:ext cx="8889530" cy="323484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2"/>
              </a:buClr>
              <a:buSzPts val="4800"/>
              <a:buFont typeface="Helvetica Neue"/>
              <a:buNone/>
            </a:pPr>
            <a:r>
              <a:rPr lang="en-US" sz="4800">
                <a:latin typeface="Arial"/>
                <a:ea typeface="Arial"/>
                <a:cs typeface="Arial"/>
                <a:sym typeface="Arial"/>
              </a:rPr>
              <a:t>What, So What, Now What: Post-School Outcomes</a:t>
            </a:r>
            <a:endParaRPr sz="4800">
              <a:latin typeface="Arial"/>
              <a:ea typeface="Arial"/>
              <a:cs typeface="Arial"/>
              <a:sym typeface="Arial"/>
            </a:endParaRPr>
          </a:p>
        </p:txBody>
      </p:sp>
      <p:sp>
        <p:nvSpPr>
          <p:cNvPr id="134" name="Google Shape;134;p1"/>
          <p:cNvSpPr txBox="1">
            <a:spLocks noGrp="1"/>
          </p:cNvSpPr>
          <p:nvPr>
            <p:ph type="subTitle" idx="1"/>
          </p:nvPr>
        </p:nvSpPr>
        <p:spPr>
          <a:xfrm>
            <a:off x="745724" y="5477700"/>
            <a:ext cx="5106436" cy="1421918"/>
          </a:xfrm>
          <a:prstGeom prst="rect">
            <a:avLst/>
          </a:prstGeom>
          <a:solidFill>
            <a:schemeClr val="accent1"/>
          </a:solidFill>
          <a:ln>
            <a:noFill/>
          </a:ln>
        </p:spPr>
        <p:txBody>
          <a:bodyPr spcFirstLastPara="1" wrap="square" lIns="182875" tIns="182875" rIns="182875" bIns="182875" anchor="t" anchorCtr="0">
            <a:spAutoFit/>
          </a:bodyPr>
          <a:lstStyle/>
          <a:p>
            <a:pPr marL="0" lvl="0" indent="0" algn="l" rtl="0">
              <a:lnSpc>
                <a:spcPct val="90000"/>
              </a:lnSpc>
              <a:spcBef>
                <a:spcPts val="0"/>
              </a:spcBef>
              <a:spcAft>
                <a:spcPts val="0"/>
              </a:spcAft>
              <a:buSzPts val="1680"/>
              <a:buNone/>
            </a:pPr>
            <a:r>
              <a:rPr lang="en-US" sz="2000">
                <a:latin typeface="Calibri"/>
                <a:ea typeface="Calibri"/>
                <a:cs typeface="Calibri"/>
                <a:sym typeface="Calibri"/>
              </a:rPr>
              <a:t>Charlotte Alverson, PhD</a:t>
            </a:r>
          </a:p>
          <a:p>
            <a:pPr marL="0" lvl="0" indent="0" algn="l" rtl="0">
              <a:lnSpc>
                <a:spcPct val="90000"/>
              </a:lnSpc>
              <a:spcBef>
                <a:spcPts val="0"/>
              </a:spcBef>
              <a:spcAft>
                <a:spcPts val="0"/>
              </a:spcAft>
              <a:buSzPts val="1680"/>
              <a:buNone/>
            </a:pPr>
            <a:r>
              <a:rPr lang="en-US" sz="2000">
                <a:latin typeface="Calibri"/>
                <a:cs typeface="Calibri"/>
                <a:sym typeface="Calibri"/>
              </a:rPr>
              <a:t>NTACT:C, University of Oregon </a:t>
            </a:r>
            <a:endParaRPr lang="en-US" sz="2000">
              <a:latin typeface="Calibri"/>
              <a:ea typeface="Calibri"/>
              <a:cs typeface="Calibri"/>
              <a:sym typeface="Calibri"/>
            </a:endParaRPr>
          </a:p>
          <a:p>
            <a:pPr marL="0" lvl="0" indent="0" algn="l" rtl="0">
              <a:lnSpc>
                <a:spcPct val="90000"/>
              </a:lnSpc>
              <a:spcBef>
                <a:spcPts val="0"/>
              </a:spcBef>
              <a:spcAft>
                <a:spcPts val="0"/>
              </a:spcAft>
              <a:buSzPts val="1680"/>
              <a:buNone/>
            </a:pPr>
            <a:r>
              <a:rPr lang="en-US" sz="1800" b="0" i="0">
                <a:solidFill>
                  <a:schemeClr val="bg1"/>
                </a:solidFill>
                <a:effectLst/>
                <a:latin typeface="Calibri" panose="020F0502020204030204" pitchFamily="34" charset="0"/>
              </a:rPr>
              <a:t>2023 Virtual Transition Forum </a:t>
            </a:r>
          </a:p>
          <a:p>
            <a:pPr marL="0" lvl="0" indent="0" algn="l" rtl="0">
              <a:lnSpc>
                <a:spcPct val="90000"/>
              </a:lnSpc>
              <a:spcBef>
                <a:spcPts val="0"/>
              </a:spcBef>
              <a:spcAft>
                <a:spcPts val="0"/>
              </a:spcAft>
              <a:buSzPts val="1680"/>
              <a:buNone/>
            </a:pPr>
            <a:r>
              <a:rPr lang="en-US" sz="1800" b="0" i="0">
                <a:solidFill>
                  <a:schemeClr val="bg1"/>
                </a:solidFill>
                <a:effectLst/>
                <a:latin typeface="Calibri" panose="020F0502020204030204" pitchFamily="34" charset="0"/>
              </a:rPr>
              <a:t>Center for Change in Transition Services </a:t>
            </a:r>
            <a:endParaRPr>
              <a:solidFill>
                <a:schemeClr val="bg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8B6DAFF-48E6-DF10-0F85-89411AD8D6B1}"/>
              </a:ext>
            </a:extLst>
          </p:cNvPr>
          <p:cNvSpPr>
            <a:spLocks noGrp="1"/>
          </p:cNvSpPr>
          <p:nvPr>
            <p:ph type="title"/>
          </p:nvPr>
        </p:nvSpPr>
        <p:spPr>
          <a:xfrm>
            <a:off x="395416" y="365125"/>
            <a:ext cx="11430000" cy="1325563"/>
          </a:xfrm>
        </p:spPr>
        <p:txBody>
          <a:bodyPr/>
          <a:lstStyle/>
          <a:p>
            <a:r>
              <a:rPr lang="en-US"/>
              <a:t>What? So What? Now What (1 of 4)</a:t>
            </a:r>
          </a:p>
        </p:txBody>
      </p:sp>
      <p:pic>
        <p:nvPicPr>
          <p:cNvPr id="8" name="Picture 7">
            <a:extLst>
              <a:ext uri="{FF2B5EF4-FFF2-40B4-BE49-F238E27FC236}">
                <a16:creationId xmlns:a16="http://schemas.microsoft.com/office/drawing/2014/main" id="{C7ADEE7E-B8B1-98DC-F03F-C0FD2E0B4E8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95416" y="241207"/>
            <a:ext cx="11430000" cy="5748338"/>
          </a:xfrm>
          <a:prstGeom prst="rect">
            <a:avLst/>
          </a:prstGeom>
        </p:spPr>
      </p:pic>
      <p:sp>
        <p:nvSpPr>
          <p:cNvPr id="2" name="TextBox 1">
            <a:extLst>
              <a:ext uri="{FF2B5EF4-FFF2-40B4-BE49-F238E27FC236}">
                <a16:creationId xmlns:a16="http://schemas.microsoft.com/office/drawing/2014/main" id="{5733C56A-F0C2-B650-E647-E4F5693B4F43}"/>
              </a:ext>
            </a:extLst>
          </p:cNvPr>
          <p:cNvSpPr txBox="1"/>
          <p:nvPr/>
        </p:nvSpPr>
        <p:spPr>
          <a:xfrm>
            <a:off x="5703570" y="6247461"/>
            <a:ext cx="539134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mn-ea"/>
                <a:cs typeface="+mn-cs"/>
              </a:rPr>
              <a:t>(Nathan, 2021; Rolfe, Freshwater, &amp; </a:t>
            </a:r>
            <a:r>
              <a:rPr kumimoji="0" lang="en-US" sz="1800" b="0" i="0" u="none" strike="noStrike" kern="1200" cap="none" spc="0" normalizeH="0" baseline="0" noProof="0" err="1">
                <a:ln>
                  <a:noFill/>
                </a:ln>
                <a:solidFill>
                  <a:srgbClr val="000000"/>
                </a:solidFill>
                <a:effectLst/>
                <a:uLnTx/>
                <a:uFillTx/>
                <a:latin typeface="Arial"/>
                <a:ea typeface="+mn-ea"/>
                <a:cs typeface="+mn-cs"/>
              </a:rPr>
              <a:t>Jasper,2002</a:t>
            </a:r>
            <a:r>
              <a:rPr kumimoji="0" lang="en-US" sz="1800" b="0" i="0" u="none" strike="noStrike" kern="1200" cap="none" spc="0" normalizeH="0" baseline="0" noProof="0">
                <a:ln>
                  <a:noFill/>
                </a:ln>
                <a:solidFill>
                  <a:srgbClr val="000000"/>
                </a:solidFill>
                <a:effectLst/>
                <a:uLnTx/>
                <a:uFillTx/>
                <a:latin typeface="Arial"/>
                <a:ea typeface="+mn-ea"/>
                <a:cs typeface="+mn-cs"/>
              </a:rPr>
              <a:t>). </a:t>
            </a:r>
          </a:p>
        </p:txBody>
      </p:sp>
      <p:sp>
        <p:nvSpPr>
          <p:cNvPr id="3" name="Rectangle 2">
            <a:extLst>
              <a:ext uri="{FF2B5EF4-FFF2-40B4-BE49-F238E27FC236}">
                <a16:creationId xmlns:a16="http://schemas.microsoft.com/office/drawing/2014/main" id="{78AAD2C2-3B25-6261-8FEC-45BBAF8E66FB}"/>
              </a:ext>
              <a:ext uri="{C183D7F6-B498-43B3-948B-1728B52AA6E4}">
                <adec:decorative xmlns:adec="http://schemas.microsoft.com/office/drawing/2017/decorative" val="1"/>
              </a:ext>
            </a:extLst>
          </p:cNvPr>
          <p:cNvSpPr/>
          <p:nvPr/>
        </p:nvSpPr>
        <p:spPr>
          <a:xfrm>
            <a:off x="1268730" y="4423410"/>
            <a:ext cx="2743200" cy="1177290"/>
          </a:xfrm>
          <a:prstGeom prst="rect">
            <a:avLst/>
          </a:prstGeom>
          <a:solidFill>
            <a:srgbClr val="E0E2F6"/>
          </a:solidFill>
          <a:ln>
            <a:solidFill>
              <a:srgbClr val="E0E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Rectangle 3">
            <a:extLst>
              <a:ext uri="{FF2B5EF4-FFF2-40B4-BE49-F238E27FC236}">
                <a16:creationId xmlns:a16="http://schemas.microsoft.com/office/drawing/2014/main" id="{C2349CCE-906E-9C72-933A-5D7213985015}"/>
              </a:ext>
              <a:ext uri="{C183D7F6-B498-43B3-948B-1728B52AA6E4}">
                <adec:decorative xmlns:adec="http://schemas.microsoft.com/office/drawing/2017/decorative" val="1"/>
              </a:ext>
            </a:extLst>
          </p:cNvPr>
          <p:cNvSpPr/>
          <p:nvPr/>
        </p:nvSpPr>
        <p:spPr>
          <a:xfrm>
            <a:off x="8399244" y="4423410"/>
            <a:ext cx="2743200" cy="1177290"/>
          </a:xfrm>
          <a:prstGeom prst="rect">
            <a:avLst/>
          </a:prstGeom>
          <a:solidFill>
            <a:srgbClr val="E0E2F6"/>
          </a:solidFill>
          <a:ln>
            <a:solidFill>
              <a:srgbClr val="E0E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Rectangle 4">
            <a:extLst>
              <a:ext uri="{FF2B5EF4-FFF2-40B4-BE49-F238E27FC236}">
                <a16:creationId xmlns:a16="http://schemas.microsoft.com/office/drawing/2014/main" id="{EC80B523-1ECB-F84F-D90A-82BBCECE5EBC}"/>
              </a:ext>
              <a:ext uri="{C183D7F6-B498-43B3-948B-1728B52AA6E4}">
                <adec:decorative xmlns:adec="http://schemas.microsoft.com/office/drawing/2017/decorative" val="1"/>
              </a:ext>
            </a:extLst>
          </p:cNvPr>
          <p:cNvSpPr/>
          <p:nvPr/>
        </p:nvSpPr>
        <p:spPr>
          <a:xfrm>
            <a:off x="4724400" y="4518660"/>
            <a:ext cx="2743200" cy="1177290"/>
          </a:xfrm>
          <a:prstGeom prst="rect">
            <a:avLst/>
          </a:prstGeom>
          <a:solidFill>
            <a:srgbClr val="F1F1F1"/>
          </a:solidFill>
          <a:ln>
            <a:solidFill>
              <a:srgbClr val="F1F1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645515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3A9C87-E030-4D44-928F-4B69C5AA4117}"/>
              </a:ext>
            </a:extLst>
          </p:cNvPr>
          <p:cNvSpPr>
            <a:spLocks noGrp="1"/>
          </p:cNvSpPr>
          <p:nvPr>
            <p:ph type="title"/>
          </p:nvPr>
        </p:nvSpPr>
        <p:spPr/>
        <p:txBody>
          <a:bodyPr/>
          <a:lstStyle/>
          <a:p>
            <a:r>
              <a:rPr lang="en-US"/>
              <a:t>Purpose of IDEA 2004 </a:t>
            </a:r>
          </a:p>
        </p:txBody>
      </p:sp>
      <p:sp>
        <p:nvSpPr>
          <p:cNvPr id="5" name="Content Placeholder 4">
            <a:extLst>
              <a:ext uri="{FF2B5EF4-FFF2-40B4-BE49-F238E27FC236}">
                <a16:creationId xmlns:a16="http://schemas.microsoft.com/office/drawing/2014/main" id="{195023E2-DBD4-4FCE-A616-608DD719BE67}"/>
              </a:ext>
            </a:extLst>
          </p:cNvPr>
          <p:cNvSpPr>
            <a:spLocks noGrp="1"/>
          </p:cNvSpPr>
          <p:nvPr>
            <p:ph idx="1"/>
          </p:nvPr>
        </p:nvSpPr>
        <p:spPr>
          <a:xfrm>
            <a:off x="945957" y="1690688"/>
            <a:ext cx="10190933" cy="3824898"/>
          </a:xfrm>
        </p:spPr>
        <p:txBody>
          <a:bodyPr>
            <a:normAutofit fontScale="92500"/>
          </a:bodyPr>
          <a:lstStyle/>
          <a:p>
            <a:pPr marL="148590" indent="0" algn="ctr">
              <a:spcBef>
                <a:spcPts val="1200"/>
              </a:spcBef>
              <a:buNone/>
            </a:pPr>
            <a:r>
              <a:rPr lang="en-US" sz="3600"/>
              <a:t>To ensure that all children with disabilities have available to them a free appropriate public education </a:t>
            </a:r>
          </a:p>
          <a:p>
            <a:pPr marL="148590" indent="0" algn="ctr">
              <a:spcBef>
                <a:spcPts val="1200"/>
              </a:spcBef>
              <a:buNone/>
            </a:pPr>
            <a:r>
              <a:rPr lang="en-US" sz="3600"/>
              <a:t>that emphasizes special education and related services designed to meet their unique needs and </a:t>
            </a:r>
          </a:p>
          <a:p>
            <a:pPr marL="148590" indent="0" algn="ctr">
              <a:spcBef>
                <a:spcPts val="1200"/>
              </a:spcBef>
              <a:buNone/>
            </a:pPr>
            <a:r>
              <a:rPr lang="en-US" sz="3600"/>
              <a:t>prepare them for further education, employment, and independent living. </a:t>
            </a:r>
          </a:p>
          <a:p>
            <a:pPr marL="0" indent="0">
              <a:spcBef>
                <a:spcPts val="1200"/>
              </a:spcBef>
              <a:buNone/>
            </a:pPr>
            <a:r>
              <a:rPr lang="en-US"/>
              <a:t>		      					</a:t>
            </a:r>
            <a:r>
              <a:rPr lang="en-US" sz="2000"/>
              <a:t>(20 U.S.C. § 1400 (d)(1)(A))</a:t>
            </a:r>
          </a:p>
        </p:txBody>
      </p:sp>
    </p:spTree>
    <p:extLst>
      <p:ext uri="{BB962C8B-B14F-4D97-AF65-F5344CB8AC3E}">
        <p14:creationId xmlns:p14="http://schemas.microsoft.com/office/powerpoint/2010/main" val="4207507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19"/>
          <p:cNvSpPr txBox="1">
            <a:spLocks noGrp="1"/>
          </p:cNvSpPr>
          <p:nvPr>
            <p:ph type="title"/>
          </p:nvPr>
        </p:nvSpPr>
        <p:spPr>
          <a:xfrm>
            <a:off x="624016" y="365125"/>
            <a:ext cx="1109173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1579B"/>
              </a:buClr>
              <a:buSzPts val="4000"/>
              <a:buFont typeface="Calibri"/>
              <a:buNone/>
            </a:pPr>
            <a:r>
              <a:rPr lang="en-US">
                <a:solidFill>
                  <a:srgbClr val="303077"/>
                </a:solidFill>
                <a:latin typeface="Arial"/>
                <a:ea typeface="Arial"/>
                <a:cs typeface="Arial"/>
                <a:sym typeface="Arial"/>
              </a:rPr>
              <a:t>Part B Indicator 14 Post-School Outcomes </a:t>
            </a:r>
            <a:br>
              <a:rPr lang="en-US">
                <a:solidFill>
                  <a:srgbClr val="303077"/>
                </a:solidFill>
                <a:latin typeface="Arial"/>
                <a:ea typeface="Arial"/>
                <a:cs typeface="Arial"/>
                <a:sym typeface="Arial"/>
              </a:rPr>
            </a:br>
            <a:r>
              <a:rPr lang="en-US">
                <a:solidFill>
                  <a:srgbClr val="303077"/>
                </a:solidFill>
                <a:latin typeface="Arial"/>
                <a:ea typeface="Arial"/>
                <a:cs typeface="Arial"/>
                <a:sym typeface="Arial"/>
              </a:rPr>
              <a:t>(</a:t>
            </a:r>
            <a:r>
              <a:rPr lang="en-US" err="1">
                <a:solidFill>
                  <a:srgbClr val="303077"/>
                </a:solidFill>
                <a:latin typeface="Arial"/>
                <a:ea typeface="Arial"/>
                <a:cs typeface="Arial"/>
                <a:sym typeface="Arial"/>
              </a:rPr>
              <a:t>B14</a:t>
            </a:r>
            <a:r>
              <a:rPr lang="en-US">
                <a:solidFill>
                  <a:srgbClr val="303077"/>
                </a:solidFill>
                <a:latin typeface="Arial"/>
                <a:ea typeface="Arial"/>
                <a:cs typeface="Arial"/>
                <a:sym typeface="Arial"/>
              </a:rPr>
              <a:t>; Indicator 14, PSO)</a:t>
            </a:r>
            <a:endParaRPr>
              <a:solidFill>
                <a:srgbClr val="303077"/>
              </a:solidFill>
              <a:latin typeface="Arial"/>
              <a:ea typeface="Arial"/>
              <a:cs typeface="Arial"/>
              <a:sym typeface="Arial"/>
            </a:endParaRPr>
          </a:p>
        </p:txBody>
      </p:sp>
      <p:sp>
        <p:nvSpPr>
          <p:cNvPr id="363" name="Google Shape;363;p19"/>
          <p:cNvSpPr txBox="1">
            <a:spLocks noGrp="1"/>
          </p:cNvSpPr>
          <p:nvPr>
            <p:ph type="body" idx="1"/>
          </p:nvPr>
        </p:nvSpPr>
        <p:spPr>
          <a:xfrm>
            <a:off x="881103" y="1801155"/>
            <a:ext cx="10429793" cy="4485528"/>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00000"/>
              </a:lnSpc>
              <a:spcBef>
                <a:spcPts val="0"/>
              </a:spcBef>
              <a:spcAft>
                <a:spcPts val="0"/>
              </a:spcAft>
              <a:buClr>
                <a:schemeClr val="dk1"/>
              </a:buClr>
              <a:buSzPts val="1960"/>
              <a:buNone/>
            </a:pPr>
            <a:r>
              <a:rPr lang="en-US">
                <a:solidFill>
                  <a:schemeClr val="dk1"/>
                </a:solidFill>
                <a:latin typeface="Calibri"/>
                <a:ea typeface="Calibri"/>
                <a:cs typeface="Calibri"/>
                <a:sym typeface="Calibri"/>
              </a:rPr>
              <a:t>Percent of youth who are no longer in secondary school, had IEPs in effect at the time they left school, and were:</a:t>
            </a:r>
            <a:endParaRPr>
              <a:latin typeface="Calibri"/>
              <a:ea typeface="Calibri"/>
              <a:cs typeface="Calibri"/>
              <a:sym typeface="Calibri"/>
            </a:endParaRPr>
          </a:p>
          <a:p>
            <a:pPr marL="746125" lvl="1" indent="-457200" algn="l" rtl="0">
              <a:lnSpc>
                <a:spcPct val="100000"/>
              </a:lnSpc>
              <a:spcBef>
                <a:spcPts val="1200"/>
              </a:spcBef>
              <a:spcAft>
                <a:spcPts val="0"/>
              </a:spcAft>
              <a:buClr>
                <a:schemeClr val="dk1"/>
              </a:buClr>
              <a:buSzPts val="2800"/>
              <a:buFont typeface="Calibri"/>
              <a:buAutoNum type="alphaUcPeriod"/>
            </a:pPr>
            <a:r>
              <a:rPr lang="en-US" sz="2800">
                <a:solidFill>
                  <a:schemeClr val="dk1"/>
                </a:solidFill>
                <a:latin typeface="Calibri"/>
                <a:ea typeface="Calibri"/>
                <a:cs typeface="Calibri"/>
                <a:sym typeface="Calibri"/>
              </a:rPr>
              <a:t>Enrolled in </a:t>
            </a:r>
            <a:r>
              <a:rPr lang="en-US" sz="2800">
                <a:solidFill>
                  <a:srgbClr val="7030A0"/>
                </a:solidFill>
                <a:latin typeface="Calibri"/>
                <a:ea typeface="Calibri"/>
                <a:cs typeface="Calibri"/>
                <a:sym typeface="Calibri"/>
              </a:rPr>
              <a:t>higher education </a:t>
            </a:r>
            <a:r>
              <a:rPr lang="en-US" sz="2800">
                <a:solidFill>
                  <a:schemeClr val="dk1"/>
                </a:solidFill>
                <a:latin typeface="Calibri"/>
                <a:ea typeface="Calibri"/>
                <a:cs typeface="Calibri"/>
                <a:sym typeface="Calibri"/>
              </a:rPr>
              <a:t>within one year of leaving high school.</a:t>
            </a:r>
            <a:endParaRPr sz="2800">
              <a:latin typeface="Calibri"/>
              <a:ea typeface="Calibri"/>
              <a:cs typeface="Calibri"/>
              <a:sym typeface="Calibri"/>
            </a:endParaRPr>
          </a:p>
          <a:p>
            <a:pPr marL="746125" lvl="1" indent="-457200" algn="l" rtl="0">
              <a:lnSpc>
                <a:spcPct val="100000"/>
              </a:lnSpc>
              <a:spcBef>
                <a:spcPts val="1200"/>
              </a:spcBef>
              <a:spcAft>
                <a:spcPts val="0"/>
              </a:spcAft>
              <a:buClr>
                <a:schemeClr val="dk1"/>
              </a:buClr>
              <a:buSzPts val="2800"/>
              <a:buFont typeface="Calibri"/>
              <a:buAutoNum type="alphaUcPeriod"/>
            </a:pPr>
            <a:r>
              <a:rPr lang="en-US" sz="2800">
                <a:solidFill>
                  <a:schemeClr val="dk1"/>
                </a:solidFill>
                <a:latin typeface="Calibri"/>
                <a:ea typeface="Calibri"/>
                <a:cs typeface="Calibri"/>
                <a:sym typeface="Calibri"/>
              </a:rPr>
              <a:t>Enrolled in </a:t>
            </a:r>
            <a:r>
              <a:rPr lang="en-US" sz="2800">
                <a:solidFill>
                  <a:srgbClr val="7030A0"/>
                </a:solidFill>
                <a:latin typeface="Calibri"/>
                <a:ea typeface="Calibri"/>
                <a:cs typeface="Calibri"/>
                <a:sym typeface="Calibri"/>
              </a:rPr>
              <a:t>higher education or competitively employed </a:t>
            </a:r>
            <a:r>
              <a:rPr lang="en-US" sz="2800">
                <a:solidFill>
                  <a:schemeClr val="dk1"/>
                </a:solidFill>
                <a:latin typeface="Calibri"/>
                <a:ea typeface="Calibri"/>
                <a:cs typeface="Calibri"/>
                <a:sym typeface="Calibri"/>
              </a:rPr>
              <a:t>within one year of leaving high school.</a:t>
            </a:r>
            <a:endParaRPr sz="2800">
              <a:latin typeface="Calibri"/>
              <a:ea typeface="Calibri"/>
              <a:cs typeface="Calibri"/>
              <a:sym typeface="Calibri"/>
            </a:endParaRPr>
          </a:p>
          <a:p>
            <a:pPr marL="746125" lvl="1" indent="-457200" algn="l" rtl="0">
              <a:lnSpc>
                <a:spcPct val="100000"/>
              </a:lnSpc>
              <a:spcBef>
                <a:spcPts val="1200"/>
              </a:spcBef>
              <a:spcAft>
                <a:spcPts val="0"/>
              </a:spcAft>
              <a:buClr>
                <a:schemeClr val="dk1"/>
              </a:buClr>
              <a:buSzPts val="2800"/>
              <a:buFont typeface="Calibri"/>
              <a:buAutoNum type="alphaUcPeriod"/>
            </a:pPr>
            <a:r>
              <a:rPr lang="en-US" sz="2800">
                <a:solidFill>
                  <a:schemeClr val="dk1"/>
                </a:solidFill>
                <a:latin typeface="Calibri"/>
                <a:ea typeface="Calibri"/>
                <a:cs typeface="Calibri"/>
                <a:sym typeface="Calibri"/>
              </a:rPr>
              <a:t>Enrolled in </a:t>
            </a:r>
            <a:r>
              <a:rPr lang="en-US" sz="2800">
                <a:solidFill>
                  <a:srgbClr val="7030A0"/>
                </a:solidFill>
                <a:latin typeface="Calibri"/>
                <a:ea typeface="Calibri"/>
                <a:cs typeface="Calibri"/>
                <a:sym typeface="Calibri"/>
              </a:rPr>
              <a:t>higher education or in some other postsecondary education or training program; or competitively employed or in some other employment</a:t>
            </a:r>
            <a:r>
              <a:rPr lang="en-US" sz="2800">
                <a:solidFill>
                  <a:schemeClr val="dk1"/>
                </a:solidFill>
                <a:latin typeface="Calibri"/>
                <a:ea typeface="Calibri"/>
                <a:cs typeface="Calibri"/>
                <a:sym typeface="Calibri"/>
              </a:rPr>
              <a:t> within one year of leaving high school.</a:t>
            </a:r>
            <a:endParaRPr sz="2800">
              <a:latin typeface="Calibri"/>
              <a:ea typeface="Calibri"/>
              <a:cs typeface="Calibri"/>
              <a:sym typeface="Calibri"/>
            </a:endParaRPr>
          </a:p>
          <a:p>
            <a:pPr marL="0" lvl="0" indent="0" algn="r" rtl="0">
              <a:lnSpc>
                <a:spcPct val="100000"/>
              </a:lnSpc>
              <a:spcBef>
                <a:spcPts val="1200"/>
              </a:spcBef>
              <a:spcAft>
                <a:spcPts val="0"/>
              </a:spcAft>
              <a:buClr>
                <a:schemeClr val="dk1"/>
              </a:buClr>
              <a:buSzPts val="1680"/>
              <a:buNone/>
            </a:pPr>
            <a:r>
              <a:rPr lang="en-US" sz="2400">
                <a:solidFill>
                  <a:schemeClr val="dk1"/>
                </a:solidFill>
                <a:latin typeface="Calibri"/>
                <a:ea typeface="Calibri"/>
                <a:cs typeface="Calibri"/>
                <a:sym typeface="Calibri"/>
              </a:rPr>
              <a:t>(20 U.S.C. 1416(a)(3)(B))</a:t>
            </a:r>
            <a:endParaRPr sz="2400">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C9E47-CCAD-627A-BD58-16C7E2760827}"/>
              </a:ext>
            </a:extLst>
          </p:cNvPr>
          <p:cNvSpPr>
            <a:spLocks noGrp="1"/>
          </p:cNvSpPr>
          <p:nvPr>
            <p:ph type="title"/>
          </p:nvPr>
        </p:nvSpPr>
        <p:spPr>
          <a:xfrm>
            <a:off x="97412" y="0"/>
            <a:ext cx="11567984" cy="1325563"/>
          </a:xfrm>
        </p:spPr>
        <p:txBody>
          <a:bodyPr/>
          <a:lstStyle/>
          <a:p>
            <a:r>
              <a:rPr lang="en-US"/>
              <a:t>What: Data Collection </a:t>
            </a:r>
          </a:p>
        </p:txBody>
      </p:sp>
      <p:graphicFrame>
        <p:nvGraphicFramePr>
          <p:cNvPr id="4" name="Table 4">
            <a:extLst>
              <a:ext uri="{FF2B5EF4-FFF2-40B4-BE49-F238E27FC236}">
                <a16:creationId xmlns:a16="http://schemas.microsoft.com/office/drawing/2014/main" id="{5A062834-0C16-C89D-8465-659A6AB4C2C0}"/>
              </a:ext>
            </a:extLst>
          </p:cNvPr>
          <p:cNvGraphicFramePr>
            <a:graphicFrameLocks noGrp="1"/>
          </p:cNvGraphicFramePr>
          <p:nvPr>
            <p:ph idx="1"/>
          </p:nvPr>
        </p:nvGraphicFramePr>
        <p:xfrm>
          <a:off x="3189670" y="1268354"/>
          <a:ext cx="6130212" cy="4516120"/>
        </p:xfrm>
        <a:graphic>
          <a:graphicData uri="http://schemas.openxmlformats.org/drawingml/2006/table">
            <a:tbl>
              <a:tblPr firstRow="1" bandRow="1">
                <a:tableStyleId>{5C22544A-7EE6-4342-B048-85BDC9FD1C3A}</a:tableStyleId>
              </a:tblPr>
              <a:tblGrid>
                <a:gridCol w="3964132">
                  <a:extLst>
                    <a:ext uri="{9D8B030D-6E8A-4147-A177-3AD203B41FA5}">
                      <a16:colId xmlns:a16="http://schemas.microsoft.com/office/drawing/2014/main" val="1905430059"/>
                    </a:ext>
                  </a:extLst>
                </a:gridCol>
                <a:gridCol w="1119460">
                  <a:extLst>
                    <a:ext uri="{9D8B030D-6E8A-4147-A177-3AD203B41FA5}">
                      <a16:colId xmlns:a16="http://schemas.microsoft.com/office/drawing/2014/main" val="3852056497"/>
                    </a:ext>
                  </a:extLst>
                </a:gridCol>
                <a:gridCol w="1046620">
                  <a:extLst>
                    <a:ext uri="{9D8B030D-6E8A-4147-A177-3AD203B41FA5}">
                      <a16:colId xmlns:a16="http://schemas.microsoft.com/office/drawing/2014/main" val="1686816223"/>
                    </a:ext>
                  </a:extLst>
                </a:gridCol>
              </a:tblGrid>
              <a:tr h="370840">
                <a:tc>
                  <a:txBody>
                    <a:bodyPr/>
                    <a:lstStyle/>
                    <a:p>
                      <a:endParaRPr lang="en-US" sz="1800"/>
                    </a:p>
                  </a:txBody>
                  <a:tcPr/>
                </a:tc>
                <a:tc>
                  <a:txBody>
                    <a:bodyPr/>
                    <a:lstStyle/>
                    <a:p>
                      <a:pPr algn="ctr"/>
                      <a:r>
                        <a:rPr lang="en-US" sz="2000" err="1"/>
                        <a:t>FFY09</a:t>
                      </a:r>
                      <a:r>
                        <a:rPr lang="en-US" sz="2000"/>
                        <a:t> </a:t>
                      </a:r>
                    </a:p>
                    <a:p>
                      <a:pPr algn="ctr"/>
                      <a:r>
                        <a:rPr lang="en-US" sz="2000"/>
                        <a:t>No. of States</a:t>
                      </a:r>
                    </a:p>
                  </a:txBody>
                  <a:tcPr/>
                </a:tc>
                <a:tc>
                  <a:txBody>
                    <a:bodyPr/>
                    <a:lstStyle/>
                    <a:p>
                      <a:pPr algn="ctr"/>
                      <a:r>
                        <a:rPr lang="en-US" sz="2000" err="1"/>
                        <a:t>FFY20</a:t>
                      </a:r>
                      <a:endParaRPr lang="en-US" sz="2000"/>
                    </a:p>
                    <a:p>
                      <a:pPr algn="ctr"/>
                      <a:r>
                        <a:rPr lang="en-US" sz="2000"/>
                        <a:t>No. of States</a:t>
                      </a:r>
                    </a:p>
                  </a:txBody>
                  <a:tcPr/>
                </a:tc>
                <a:extLst>
                  <a:ext uri="{0D108BD9-81ED-4DB2-BD59-A6C34878D82A}">
                    <a16:rowId xmlns:a16="http://schemas.microsoft.com/office/drawing/2014/main" val="2252358320"/>
                  </a:ext>
                </a:extLst>
              </a:tr>
              <a:tr h="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a:t>Sampling Methods </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97920810"/>
                  </a:ext>
                </a:extLst>
              </a:tr>
              <a:tr h="370840">
                <a:tc>
                  <a:txBody>
                    <a:bodyPr/>
                    <a:lstStyle/>
                    <a:p>
                      <a:pPr marL="625475" indent="-401638"/>
                      <a:r>
                        <a:rPr lang="en-US" sz="1800"/>
                        <a:t>Census</a:t>
                      </a:r>
                    </a:p>
                  </a:txBody>
                  <a:tcPr/>
                </a:tc>
                <a:tc>
                  <a:txBody>
                    <a:bodyPr/>
                    <a:lstStyle/>
                    <a:p>
                      <a:pPr algn="ctr"/>
                      <a:r>
                        <a:rPr lang="en-US" sz="1800"/>
                        <a:t>37</a:t>
                      </a:r>
                    </a:p>
                  </a:txBody>
                  <a:tcPr/>
                </a:tc>
                <a:tc>
                  <a:txBody>
                    <a:bodyPr/>
                    <a:lstStyle/>
                    <a:p>
                      <a:pPr algn="ctr"/>
                      <a:r>
                        <a:rPr lang="en-US" sz="1800"/>
                        <a:t>43</a:t>
                      </a:r>
                    </a:p>
                  </a:txBody>
                  <a:tcPr/>
                </a:tc>
                <a:extLst>
                  <a:ext uri="{0D108BD9-81ED-4DB2-BD59-A6C34878D82A}">
                    <a16:rowId xmlns:a16="http://schemas.microsoft.com/office/drawing/2014/main" val="2560691564"/>
                  </a:ext>
                </a:extLst>
              </a:tr>
              <a:tr h="370840">
                <a:tc>
                  <a:txBody>
                    <a:bodyPr/>
                    <a:lstStyle/>
                    <a:p>
                      <a:pPr marL="233363" indent="0"/>
                      <a:r>
                        <a:rPr lang="en-US" sz="1800"/>
                        <a:t>Sample</a:t>
                      </a:r>
                    </a:p>
                  </a:txBody>
                  <a:tcPr/>
                </a:tc>
                <a:tc>
                  <a:txBody>
                    <a:bodyPr/>
                    <a:lstStyle/>
                    <a:p>
                      <a:pPr algn="ctr"/>
                      <a:r>
                        <a:rPr lang="en-US" sz="1800"/>
                        <a:t>21</a:t>
                      </a:r>
                    </a:p>
                  </a:txBody>
                  <a:tcPr/>
                </a:tc>
                <a:tc>
                  <a:txBody>
                    <a:bodyPr/>
                    <a:lstStyle/>
                    <a:p>
                      <a:pPr algn="ctr"/>
                      <a:r>
                        <a:rPr lang="en-US" sz="1800"/>
                        <a:t>17</a:t>
                      </a:r>
                    </a:p>
                  </a:txBody>
                  <a:tcPr/>
                </a:tc>
                <a:extLst>
                  <a:ext uri="{0D108BD9-81ED-4DB2-BD59-A6C34878D82A}">
                    <a16:rowId xmlns:a16="http://schemas.microsoft.com/office/drawing/2014/main" val="1243902872"/>
                  </a:ext>
                </a:extLst>
              </a:tr>
              <a:tr h="370840">
                <a:tc>
                  <a:txBody>
                    <a:bodyPr/>
                    <a:lstStyle/>
                    <a:p>
                      <a:pPr marL="233363" indent="0"/>
                      <a:r>
                        <a:rPr lang="en-US" sz="1800"/>
                        <a:t>Unknown</a:t>
                      </a:r>
                    </a:p>
                  </a:txBody>
                  <a:tcPr/>
                </a:tc>
                <a:tc>
                  <a:txBody>
                    <a:bodyPr/>
                    <a:lstStyle/>
                    <a:p>
                      <a:pPr algn="ctr"/>
                      <a:r>
                        <a:rPr lang="en-US" sz="1800"/>
                        <a:t>2</a:t>
                      </a:r>
                    </a:p>
                  </a:txBody>
                  <a:tcPr/>
                </a:tc>
                <a:tc>
                  <a:txBody>
                    <a:bodyPr/>
                    <a:lstStyle/>
                    <a:p>
                      <a:pPr algn="ctr"/>
                      <a:r>
                        <a:rPr lang="en-US" sz="1800"/>
                        <a:t>0</a:t>
                      </a:r>
                    </a:p>
                  </a:txBody>
                  <a:tcPr/>
                </a:tc>
                <a:extLst>
                  <a:ext uri="{0D108BD9-81ED-4DB2-BD59-A6C34878D82A}">
                    <a16:rowId xmlns:a16="http://schemas.microsoft.com/office/drawing/2014/main" val="182062177"/>
                  </a:ext>
                </a:extLst>
              </a:tr>
              <a:tr h="37084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a:t>Data Collection Methods </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89109921"/>
                  </a:ext>
                </a:extLst>
              </a:tr>
              <a:tr h="370840">
                <a:tc>
                  <a:txBody>
                    <a:bodyPr/>
                    <a:lstStyle/>
                    <a:p>
                      <a:pPr marL="233363" indent="0"/>
                      <a:r>
                        <a:rPr lang="en-US" sz="1800"/>
                        <a:t>Survey (interview, mail, Internet)</a:t>
                      </a:r>
                    </a:p>
                  </a:txBody>
                  <a:tcPr/>
                </a:tc>
                <a:tc>
                  <a:txBody>
                    <a:bodyPr/>
                    <a:lstStyle/>
                    <a:p>
                      <a:pPr algn="ctr"/>
                      <a:r>
                        <a:rPr lang="en-US" sz="1800"/>
                        <a:t>38</a:t>
                      </a:r>
                    </a:p>
                  </a:txBody>
                  <a:tcPr/>
                </a:tc>
                <a:tc>
                  <a:txBody>
                    <a:bodyPr/>
                    <a:lstStyle/>
                    <a:p>
                      <a:pPr algn="ctr"/>
                      <a:r>
                        <a:rPr lang="en-US" sz="1800"/>
                        <a:t>34</a:t>
                      </a:r>
                    </a:p>
                  </a:txBody>
                  <a:tcPr/>
                </a:tc>
                <a:extLst>
                  <a:ext uri="{0D108BD9-81ED-4DB2-BD59-A6C34878D82A}">
                    <a16:rowId xmlns:a16="http://schemas.microsoft.com/office/drawing/2014/main" val="910985155"/>
                  </a:ext>
                </a:extLst>
              </a:tr>
              <a:tr h="370840">
                <a:tc>
                  <a:txBody>
                    <a:bodyPr/>
                    <a:lstStyle/>
                    <a:p>
                      <a:pPr marL="233363" indent="0"/>
                      <a:r>
                        <a:rPr lang="en-US" sz="1800"/>
                        <a:t>Combination </a:t>
                      </a:r>
                    </a:p>
                  </a:txBody>
                  <a:tcPr/>
                </a:tc>
                <a:tc>
                  <a:txBody>
                    <a:bodyPr/>
                    <a:lstStyle/>
                    <a:p>
                      <a:pPr algn="ctr"/>
                      <a:r>
                        <a:rPr lang="en-US" sz="1800"/>
                        <a:t>16</a:t>
                      </a:r>
                    </a:p>
                  </a:txBody>
                  <a:tcPr/>
                </a:tc>
                <a:tc>
                  <a:txBody>
                    <a:bodyPr/>
                    <a:lstStyle/>
                    <a:p>
                      <a:pPr algn="ctr"/>
                      <a:r>
                        <a:rPr lang="en-US" sz="1800"/>
                        <a:t>13</a:t>
                      </a:r>
                    </a:p>
                  </a:txBody>
                  <a:tcPr/>
                </a:tc>
                <a:extLst>
                  <a:ext uri="{0D108BD9-81ED-4DB2-BD59-A6C34878D82A}">
                    <a16:rowId xmlns:a16="http://schemas.microsoft.com/office/drawing/2014/main" val="1440811693"/>
                  </a:ext>
                </a:extLst>
              </a:tr>
              <a:tr h="370840">
                <a:tc>
                  <a:txBody>
                    <a:bodyPr/>
                    <a:lstStyle/>
                    <a:p>
                      <a:pPr marL="233363" indent="0"/>
                      <a:r>
                        <a:rPr lang="en-US" sz="1800"/>
                        <a:t>Administrative Database Only </a:t>
                      </a:r>
                    </a:p>
                  </a:txBody>
                  <a:tcPr/>
                </a:tc>
                <a:tc>
                  <a:txBody>
                    <a:bodyPr/>
                    <a:lstStyle/>
                    <a:p>
                      <a:pPr algn="ctr"/>
                      <a:r>
                        <a:rPr lang="en-US" sz="1800"/>
                        <a:t>3</a:t>
                      </a:r>
                    </a:p>
                  </a:txBody>
                  <a:tcPr/>
                </a:tc>
                <a:tc>
                  <a:txBody>
                    <a:bodyPr/>
                    <a:lstStyle/>
                    <a:p>
                      <a:pPr algn="ctr"/>
                      <a:r>
                        <a:rPr lang="en-US" sz="1800"/>
                        <a:t>3</a:t>
                      </a:r>
                    </a:p>
                  </a:txBody>
                  <a:tcPr/>
                </a:tc>
                <a:extLst>
                  <a:ext uri="{0D108BD9-81ED-4DB2-BD59-A6C34878D82A}">
                    <a16:rowId xmlns:a16="http://schemas.microsoft.com/office/drawing/2014/main" val="3496199805"/>
                  </a:ext>
                </a:extLst>
              </a:tr>
              <a:tr h="370840">
                <a:tc>
                  <a:txBody>
                    <a:bodyPr/>
                    <a:lstStyle/>
                    <a:p>
                      <a:pPr marL="233363" indent="0"/>
                      <a:r>
                        <a:rPr lang="en-US" sz="1800"/>
                        <a:t>Unknown</a:t>
                      </a:r>
                    </a:p>
                  </a:txBody>
                  <a:tcPr/>
                </a:tc>
                <a:tc>
                  <a:txBody>
                    <a:bodyPr/>
                    <a:lstStyle/>
                    <a:p>
                      <a:pPr algn="ctr"/>
                      <a:r>
                        <a:rPr lang="en-US" sz="1800"/>
                        <a:t>3</a:t>
                      </a:r>
                    </a:p>
                  </a:txBody>
                  <a:tcPr/>
                </a:tc>
                <a:tc>
                  <a:txBody>
                    <a:bodyPr/>
                    <a:lstStyle/>
                    <a:p>
                      <a:pPr algn="ctr"/>
                      <a:r>
                        <a:rPr lang="en-US" sz="1800"/>
                        <a:t>10</a:t>
                      </a:r>
                    </a:p>
                  </a:txBody>
                  <a:tcPr/>
                </a:tc>
                <a:extLst>
                  <a:ext uri="{0D108BD9-81ED-4DB2-BD59-A6C34878D82A}">
                    <a16:rowId xmlns:a16="http://schemas.microsoft.com/office/drawing/2014/main" val="3901848721"/>
                  </a:ext>
                </a:extLst>
              </a:tr>
            </a:tbl>
          </a:graphicData>
        </a:graphic>
      </p:graphicFrame>
    </p:spTree>
    <p:extLst>
      <p:ext uri="{BB962C8B-B14F-4D97-AF65-F5344CB8AC3E}">
        <p14:creationId xmlns:p14="http://schemas.microsoft.com/office/powerpoint/2010/main" val="1519529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C9E47-CCAD-627A-BD58-16C7E2760827}"/>
              </a:ext>
            </a:extLst>
          </p:cNvPr>
          <p:cNvSpPr>
            <a:spLocks noGrp="1"/>
          </p:cNvSpPr>
          <p:nvPr>
            <p:ph type="title"/>
          </p:nvPr>
        </p:nvSpPr>
        <p:spPr>
          <a:xfrm>
            <a:off x="177422" y="43020"/>
            <a:ext cx="11567984" cy="1325563"/>
          </a:xfrm>
        </p:spPr>
        <p:txBody>
          <a:bodyPr/>
          <a:lstStyle/>
          <a:p>
            <a:r>
              <a:rPr lang="en-US"/>
              <a:t>Data Quality Indicators </a:t>
            </a:r>
          </a:p>
        </p:txBody>
      </p:sp>
      <p:graphicFrame>
        <p:nvGraphicFramePr>
          <p:cNvPr id="4" name="Table 4">
            <a:extLst>
              <a:ext uri="{FF2B5EF4-FFF2-40B4-BE49-F238E27FC236}">
                <a16:creationId xmlns:a16="http://schemas.microsoft.com/office/drawing/2014/main" id="{5A062834-0C16-C89D-8465-659A6AB4C2C0}"/>
              </a:ext>
            </a:extLst>
          </p:cNvPr>
          <p:cNvGraphicFramePr>
            <a:graphicFrameLocks noGrp="1"/>
          </p:cNvGraphicFramePr>
          <p:nvPr>
            <p:ph idx="1"/>
          </p:nvPr>
        </p:nvGraphicFramePr>
        <p:xfrm>
          <a:off x="1269958" y="1172528"/>
          <a:ext cx="9994984" cy="4632960"/>
        </p:xfrm>
        <a:graphic>
          <a:graphicData uri="http://schemas.openxmlformats.org/drawingml/2006/table">
            <a:tbl>
              <a:tblPr firstRow="1" bandRow="1">
                <a:tableStyleId>{93296810-A885-4BE3-A3E7-6D5BEEA58F35}</a:tableStyleId>
              </a:tblPr>
              <a:tblGrid>
                <a:gridCol w="4291958">
                  <a:extLst>
                    <a:ext uri="{9D8B030D-6E8A-4147-A177-3AD203B41FA5}">
                      <a16:colId xmlns:a16="http://schemas.microsoft.com/office/drawing/2014/main" val="1905430059"/>
                    </a:ext>
                  </a:extLst>
                </a:gridCol>
                <a:gridCol w="2851513">
                  <a:extLst>
                    <a:ext uri="{9D8B030D-6E8A-4147-A177-3AD203B41FA5}">
                      <a16:colId xmlns:a16="http://schemas.microsoft.com/office/drawing/2014/main" val="2772827696"/>
                    </a:ext>
                  </a:extLst>
                </a:gridCol>
                <a:gridCol w="2851513">
                  <a:extLst>
                    <a:ext uri="{9D8B030D-6E8A-4147-A177-3AD203B41FA5}">
                      <a16:colId xmlns:a16="http://schemas.microsoft.com/office/drawing/2014/main" val="323764182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a:p>
                  </a:txBody>
                  <a:tcPr/>
                </a:tc>
                <a:tc>
                  <a:txBody>
                    <a:bodyPr/>
                    <a:lstStyle/>
                    <a:p>
                      <a:pPr algn="ctr"/>
                      <a:r>
                        <a:rPr lang="en-US" sz="2400" err="1"/>
                        <a:t>FFY09</a:t>
                      </a:r>
                      <a:endParaRPr lang="en-US" sz="2400"/>
                    </a:p>
                  </a:txBody>
                  <a:tcPr/>
                </a:tc>
                <a:tc>
                  <a:txBody>
                    <a:bodyPr/>
                    <a:lstStyle/>
                    <a:p>
                      <a:pPr algn="ctr"/>
                      <a:r>
                        <a:rPr lang="en-US" sz="2400" err="1"/>
                        <a:t>FFY20</a:t>
                      </a:r>
                      <a:endParaRPr lang="en-US" sz="2400"/>
                    </a:p>
                  </a:txBody>
                  <a:tcPr/>
                </a:tc>
                <a:extLst>
                  <a:ext uri="{0D108BD9-81ED-4DB2-BD59-A6C34878D82A}">
                    <a16:rowId xmlns:a16="http://schemas.microsoft.com/office/drawing/2014/main" val="2252358320"/>
                  </a:ext>
                </a:extLst>
              </a:tr>
              <a:tr h="370840">
                <a:tc gridSpan="3">
                  <a:txBody>
                    <a:bodyPr/>
                    <a:lstStyle/>
                    <a:p>
                      <a:pPr marL="401638" marR="0" lvl="0" indent="-401638" algn="l" defTabSz="914400" rtl="0" eaLnBrk="1" fontAlgn="auto" latinLnBrk="0" hangingPunct="1">
                        <a:lnSpc>
                          <a:spcPct val="100000"/>
                        </a:lnSpc>
                        <a:spcBef>
                          <a:spcPts val="0"/>
                        </a:spcBef>
                        <a:spcAft>
                          <a:spcPts val="0"/>
                        </a:spcAft>
                        <a:buClrTx/>
                        <a:buSzTx/>
                        <a:buFontTx/>
                        <a:buNone/>
                        <a:tabLst/>
                        <a:defRPr/>
                      </a:pPr>
                      <a:r>
                        <a:rPr lang="en-US" sz="2200" b="1"/>
                        <a:t>Response Rate </a:t>
                      </a:r>
                    </a:p>
                  </a:txBody>
                  <a:tcPr/>
                </a:tc>
                <a:tc hMerge="1">
                  <a:txBody>
                    <a:bodyPr/>
                    <a:lstStyle/>
                    <a:p>
                      <a:pPr marL="625475" indent="-401638" algn="ctr"/>
                      <a:endParaRPr lang="en-US"/>
                    </a:p>
                  </a:txBody>
                  <a:tcPr/>
                </a:tc>
                <a:tc hMerge="1">
                  <a:txBody>
                    <a:bodyPr/>
                    <a:lstStyle/>
                    <a:p>
                      <a:pPr marL="625475" indent="-401638" algn="ctr"/>
                      <a:endParaRPr lang="en-US"/>
                    </a:p>
                  </a:txBody>
                  <a:tcPr/>
                </a:tc>
                <a:extLst>
                  <a:ext uri="{0D108BD9-81ED-4DB2-BD59-A6C34878D82A}">
                    <a16:rowId xmlns:a16="http://schemas.microsoft.com/office/drawing/2014/main" val="76657960"/>
                  </a:ext>
                </a:extLst>
              </a:tr>
              <a:tr h="370840">
                <a:tc>
                  <a:txBody>
                    <a:bodyPr/>
                    <a:lstStyle/>
                    <a:p>
                      <a:pPr marL="625475" indent="-401638"/>
                      <a:r>
                        <a:rPr lang="en-US" sz="2200"/>
                        <a:t>No. States Reporting </a:t>
                      </a:r>
                    </a:p>
                  </a:txBody>
                  <a:tcPr/>
                </a:tc>
                <a:tc>
                  <a:txBody>
                    <a:bodyPr/>
                    <a:lstStyle/>
                    <a:p>
                      <a:pPr marL="625475" indent="-401638" algn="ctr"/>
                      <a:r>
                        <a:rPr lang="en-US" sz="2200"/>
                        <a:t>48</a:t>
                      </a:r>
                    </a:p>
                  </a:txBody>
                  <a:tcPr/>
                </a:tc>
                <a:tc>
                  <a:txBody>
                    <a:bodyPr/>
                    <a:lstStyle/>
                    <a:p>
                      <a:pPr marL="625475" indent="-401638" algn="ctr"/>
                      <a:r>
                        <a:rPr lang="en-US" sz="2200"/>
                        <a:t>100</a:t>
                      </a:r>
                    </a:p>
                  </a:txBody>
                  <a:tcPr/>
                </a:tc>
                <a:extLst>
                  <a:ext uri="{0D108BD9-81ED-4DB2-BD59-A6C34878D82A}">
                    <a16:rowId xmlns:a16="http://schemas.microsoft.com/office/drawing/2014/main" val="2560691564"/>
                  </a:ext>
                </a:extLst>
              </a:tr>
              <a:tr h="370840">
                <a:tc>
                  <a:txBody>
                    <a:bodyPr/>
                    <a:lstStyle/>
                    <a:p>
                      <a:pPr marL="233363" indent="0"/>
                      <a:r>
                        <a:rPr lang="en-US" sz="2200"/>
                        <a:t>Total Leavers</a:t>
                      </a:r>
                    </a:p>
                  </a:txBody>
                  <a:tcPr/>
                </a:tc>
                <a:tc>
                  <a:txBody>
                    <a:bodyPr/>
                    <a:lstStyle/>
                    <a:p>
                      <a:pPr marL="233363" indent="0" algn="ctr"/>
                      <a:r>
                        <a:rPr lang="en-US" sz="2200"/>
                        <a:t>Unknown</a:t>
                      </a:r>
                    </a:p>
                  </a:txBody>
                  <a:tcPr/>
                </a:tc>
                <a:tc>
                  <a:txBody>
                    <a:bodyPr/>
                    <a:lstStyle/>
                    <a:p>
                      <a:pPr marL="233363" indent="0" algn="ctr"/>
                      <a:r>
                        <a:rPr lang="en-US" sz="2200" kern="1200">
                          <a:solidFill>
                            <a:schemeClr val="dk1"/>
                          </a:solidFill>
                          <a:effectLst/>
                          <a:latin typeface="+mn-lt"/>
                          <a:ea typeface="+mn-ea"/>
                          <a:cs typeface="+mn-cs"/>
                        </a:rPr>
                        <a:t>254,581 </a:t>
                      </a:r>
                      <a:endParaRPr lang="en-US" sz="2200"/>
                    </a:p>
                  </a:txBody>
                  <a:tcPr/>
                </a:tc>
                <a:extLst>
                  <a:ext uri="{0D108BD9-81ED-4DB2-BD59-A6C34878D82A}">
                    <a16:rowId xmlns:a16="http://schemas.microsoft.com/office/drawing/2014/main" val="1243902872"/>
                  </a:ext>
                </a:extLst>
              </a:tr>
              <a:tr h="370840">
                <a:tc>
                  <a:txBody>
                    <a:bodyPr/>
                    <a:lstStyle/>
                    <a:p>
                      <a:pPr marL="233363" indent="0"/>
                      <a:r>
                        <a:rPr lang="en-US" sz="2200"/>
                        <a:t>Total Number of Respondents </a:t>
                      </a:r>
                    </a:p>
                  </a:txBody>
                  <a:tcPr/>
                </a:tc>
                <a:tc>
                  <a:txBody>
                    <a:bodyPr/>
                    <a:lstStyle/>
                    <a:p>
                      <a:pPr marL="233363" indent="0" algn="ctr"/>
                      <a:r>
                        <a:rPr lang="en-US" sz="2200"/>
                        <a:t>Unknown</a:t>
                      </a:r>
                    </a:p>
                  </a:txBody>
                  <a:tcPr/>
                </a:tc>
                <a:tc>
                  <a:txBody>
                    <a:bodyPr/>
                    <a:lstStyle/>
                    <a:p>
                      <a:pPr marL="233363" indent="0" algn="ctr"/>
                      <a:r>
                        <a:rPr lang="en-US" sz="2200"/>
                        <a:t>150,259</a:t>
                      </a:r>
                    </a:p>
                  </a:txBody>
                  <a:tcPr/>
                </a:tc>
                <a:extLst>
                  <a:ext uri="{0D108BD9-81ED-4DB2-BD59-A6C34878D82A}">
                    <a16:rowId xmlns:a16="http://schemas.microsoft.com/office/drawing/2014/main" val="1414752347"/>
                  </a:ext>
                </a:extLst>
              </a:tr>
              <a:tr h="370840">
                <a:tc>
                  <a:txBody>
                    <a:bodyPr/>
                    <a:lstStyle/>
                    <a:p>
                      <a:pPr marL="233363" indent="0"/>
                      <a:r>
                        <a:rPr lang="en-US" sz="2200"/>
                        <a:t>Response Rate Range </a:t>
                      </a:r>
                    </a:p>
                  </a:txBody>
                  <a:tcPr/>
                </a:tc>
                <a:tc>
                  <a:txBody>
                    <a:bodyPr/>
                    <a:lstStyle/>
                    <a:p>
                      <a:pPr marL="233363" indent="0" algn="ctr"/>
                      <a:r>
                        <a:rPr lang="en-US" sz="2200"/>
                        <a:t>4.7% to 94.6%</a:t>
                      </a:r>
                    </a:p>
                  </a:txBody>
                  <a:tcPr/>
                </a:tc>
                <a:tc>
                  <a:txBody>
                    <a:bodyPr/>
                    <a:lstStyle/>
                    <a:p>
                      <a:pPr marL="233363" indent="0" algn="ctr"/>
                      <a:r>
                        <a:rPr lang="en-US" sz="2200"/>
                        <a:t>2.58% to 100%</a:t>
                      </a:r>
                    </a:p>
                  </a:txBody>
                  <a:tcPr/>
                </a:tc>
                <a:extLst>
                  <a:ext uri="{0D108BD9-81ED-4DB2-BD59-A6C34878D82A}">
                    <a16:rowId xmlns:a16="http://schemas.microsoft.com/office/drawing/2014/main" val="251760066"/>
                  </a:ext>
                </a:extLst>
              </a:tr>
              <a:tr h="370840">
                <a:tc>
                  <a:txBody>
                    <a:bodyPr/>
                    <a:lstStyle/>
                    <a:p>
                      <a:pPr marL="233363" indent="0"/>
                      <a:r>
                        <a:rPr lang="en-US" sz="2200"/>
                        <a:t>Median Response Rate </a:t>
                      </a:r>
                    </a:p>
                  </a:txBody>
                  <a:tcPr/>
                </a:tc>
                <a:tc>
                  <a:txBody>
                    <a:bodyPr/>
                    <a:lstStyle/>
                    <a:p>
                      <a:pPr marL="233363" indent="0" algn="ctr"/>
                      <a:r>
                        <a:rPr lang="en-US" sz="2200"/>
                        <a:t>47.2%</a:t>
                      </a:r>
                    </a:p>
                  </a:txBody>
                  <a:tcPr/>
                </a:tc>
                <a:tc>
                  <a:txBody>
                    <a:bodyPr/>
                    <a:lstStyle/>
                    <a:p>
                      <a:pPr marL="233363" indent="0" algn="ctr"/>
                      <a:r>
                        <a:rPr lang="en-US" sz="2200"/>
                        <a:t>59.3%</a:t>
                      </a:r>
                    </a:p>
                  </a:txBody>
                  <a:tcPr/>
                </a:tc>
                <a:extLst>
                  <a:ext uri="{0D108BD9-81ED-4DB2-BD59-A6C34878D82A}">
                    <a16:rowId xmlns:a16="http://schemas.microsoft.com/office/drawing/2014/main" val="3084669032"/>
                  </a:ext>
                </a:extLst>
              </a:tr>
              <a:tr h="398443">
                <a:tc>
                  <a:txBody>
                    <a:bodyPr/>
                    <a:lstStyle/>
                    <a:p>
                      <a:pPr marL="0" indent="0"/>
                      <a:r>
                        <a:rPr lang="en-US" sz="2200" b="1"/>
                        <a:t>Representation</a:t>
                      </a:r>
                      <a:r>
                        <a:rPr lang="en-US" sz="2200"/>
                        <a:t> </a:t>
                      </a:r>
                    </a:p>
                  </a:txBody>
                  <a:tcPr/>
                </a:tc>
                <a:tc>
                  <a:txBody>
                    <a:bodyPr/>
                    <a:lstStyle/>
                    <a:p>
                      <a:pPr marL="233363" indent="0"/>
                      <a:endParaRPr lang="en-US" sz="2200"/>
                    </a:p>
                  </a:txBody>
                  <a:tcPr/>
                </a:tc>
                <a:tc>
                  <a:txBody>
                    <a:bodyPr/>
                    <a:lstStyle/>
                    <a:p>
                      <a:pPr marL="233363" indent="0" algn="ctr"/>
                      <a:endParaRPr lang="en-US" sz="2200"/>
                    </a:p>
                  </a:txBody>
                  <a:tcPr/>
                </a:tc>
                <a:extLst>
                  <a:ext uri="{0D108BD9-81ED-4DB2-BD59-A6C34878D82A}">
                    <a16:rowId xmlns:a16="http://schemas.microsoft.com/office/drawing/2014/main" val="910985155"/>
                  </a:ext>
                </a:extLst>
              </a:tr>
              <a:tr h="370840">
                <a:tc>
                  <a:txBody>
                    <a:bodyPr/>
                    <a:lstStyle/>
                    <a:p>
                      <a:pPr marL="233363" marR="0" lvl="0" indent="0" algn="l" defTabSz="914400" rtl="0" eaLnBrk="1" fontAlgn="auto" latinLnBrk="0" hangingPunct="1">
                        <a:lnSpc>
                          <a:spcPct val="100000"/>
                        </a:lnSpc>
                        <a:spcBef>
                          <a:spcPts val="0"/>
                        </a:spcBef>
                        <a:spcAft>
                          <a:spcPts val="0"/>
                        </a:spcAft>
                        <a:buClrTx/>
                        <a:buSzTx/>
                        <a:buFontTx/>
                        <a:buNone/>
                        <a:tabLst/>
                        <a:defRPr/>
                      </a:pPr>
                      <a:r>
                        <a:rPr lang="en-US" sz="2200"/>
                        <a:t>No. States Reporting </a:t>
                      </a:r>
                    </a:p>
                  </a:txBody>
                  <a:tcPr/>
                </a:tc>
                <a:tc>
                  <a:txBody>
                    <a:bodyPr/>
                    <a:lstStyle/>
                    <a:p>
                      <a:pPr marL="233363" indent="0" algn="ctr"/>
                      <a:r>
                        <a:rPr lang="en-US" sz="2200"/>
                        <a:t>39</a:t>
                      </a:r>
                    </a:p>
                  </a:txBody>
                  <a:tcPr/>
                </a:tc>
                <a:tc>
                  <a:txBody>
                    <a:bodyPr/>
                    <a:lstStyle/>
                    <a:p>
                      <a:pPr marL="233363" indent="0" algn="ctr"/>
                      <a:r>
                        <a:rPr lang="en-US" sz="2200"/>
                        <a:t>60</a:t>
                      </a:r>
                    </a:p>
                  </a:txBody>
                  <a:tcPr/>
                </a:tc>
                <a:extLst>
                  <a:ext uri="{0D108BD9-81ED-4DB2-BD59-A6C34878D82A}">
                    <a16:rowId xmlns:a16="http://schemas.microsoft.com/office/drawing/2014/main" val="1440811693"/>
                  </a:ext>
                </a:extLst>
              </a:tr>
              <a:tr h="370840">
                <a:tc>
                  <a:txBody>
                    <a:bodyPr/>
                    <a:lstStyle/>
                    <a:p>
                      <a:pPr marL="233363" indent="0"/>
                      <a:r>
                        <a:rPr lang="en-US" sz="2200"/>
                        <a:t>No. States with Representative Data</a:t>
                      </a:r>
                    </a:p>
                  </a:txBody>
                  <a:tcPr/>
                </a:tc>
                <a:tc>
                  <a:txBody>
                    <a:bodyPr/>
                    <a:lstStyle/>
                    <a:p>
                      <a:pPr marL="233363" indent="0" algn="ctr"/>
                      <a:r>
                        <a:rPr lang="en-US" sz="2200"/>
                        <a:t>21</a:t>
                      </a:r>
                    </a:p>
                  </a:txBody>
                  <a:tcPr/>
                </a:tc>
                <a:tc>
                  <a:txBody>
                    <a:bodyPr/>
                    <a:lstStyle/>
                    <a:p>
                      <a:pPr marL="233363" indent="0" algn="ctr"/>
                      <a:r>
                        <a:rPr lang="en-US" sz="2200"/>
                        <a:t>36</a:t>
                      </a:r>
                    </a:p>
                  </a:txBody>
                  <a:tcPr/>
                </a:tc>
                <a:extLst>
                  <a:ext uri="{0D108BD9-81ED-4DB2-BD59-A6C34878D82A}">
                    <a16:rowId xmlns:a16="http://schemas.microsoft.com/office/drawing/2014/main" val="3496199805"/>
                  </a:ext>
                </a:extLst>
              </a:tr>
            </a:tbl>
          </a:graphicData>
        </a:graphic>
      </p:graphicFrame>
    </p:spTree>
    <p:extLst>
      <p:ext uri="{BB962C8B-B14F-4D97-AF65-F5344CB8AC3E}">
        <p14:creationId xmlns:p14="http://schemas.microsoft.com/office/powerpoint/2010/main" val="1100950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35925-5BBF-55E1-A19B-58A00C532993}"/>
              </a:ext>
            </a:extLst>
          </p:cNvPr>
          <p:cNvSpPr>
            <a:spLocks noGrp="1"/>
          </p:cNvSpPr>
          <p:nvPr>
            <p:ph type="title" idx="4294967295"/>
          </p:nvPr>
        </p:nvSpPr>
        <p:spPr>
          <a:xfrm>
            <a:off x="257432" y="-1325563"/>
            <a:ext cx="11567984" cy="1325563"/>
          </a:xfrm>
        </p:spPr>
        <p:txBody>
          <a:bodyPr spcFirstLastPara="1" wrap="square" lIns="91425" tIns="45700" rIns="91425" bIns="45700" anchor="b" anchorCtr="0">
            <a:normAutofit/>
          </a:bodyPr>
          <a:lstStyle/>
          <a:p>
            <a:r>
              <a:rPr lang="en-US"/>
              <a:t>Chart: States’ Reported Response Rates FFY 20</a:t>
            </a:r>
          </a:p>
        </p:txBody>
      </p:sp>
      <p:graphicFrame>
        <p:nvGraphicFramePr>
          <p:cNvPr id="9" name="Chart 8" descr="Chart of state response rates from FFY 20. High is 100. Median is 59.33. Low is 2.58. WA is 78.16.">
            <a:extLst>
              <a:ext uri="{FF2B5EF4-FFF2-40B4-BE49-F238E27FC236}">
                <a16:creationId xmlns:a16="http://schemas.microsoft.com/office/drawing/2014/main" id="{9BCE5F7A-B912-4E35-B3E8-FFB2B4259EC2}"/>
              </a:ext>
            </a:extLst>
          </p:cNvPr>
          <p:cNvGraphicFramePr>
            <a:graphicFrameLocks noGrp="1"/>
          </p:cNvGraphicFramePr>
          <p:nvPr>
            <p:extLst>
              <p:ext uri="{D42A27DB-BD31-4B8C-83A1-F6EECF244321}">
                <p14:modId xmlns:p14="http://schemas.microsoft.com/office/powerpoint/2010/main" val="2602866016"/>
              </p:ext>
            </p:extLst>
          </p:nvPr>
        </p:nvGraphicFramePr>
        <p:xfrm>
          <a:off x="160020" y="125730"/>
          <a:ext cx="11864340" cy="66408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97724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5CF0E7D-68E6-6F1D-1E74-D0B2F5FB380F}"/>
              </a:ext>
            </a:extLst>
          </p:cNvPr>
          <p:cNvSpPr>
            <a:spLocks noGrp="1"/>
          </p:cNvSpPr>
          <p:nvPr>
            <p:ph type="title"/>
          </p:nvPr>
        </p:nvSpPr>
        <p:spPr>
          <a:xfrm>
            <a:off x="366584" y="242146"/>
            <a:ext cx="11458832" cy="1325563"/>
          </a:xfrm>
        </p:spPr>
        <p:txBody>
          <a:bodyPr/>
          <a:lstStyle/>
          <a:p>
            <a:r>
              <a:rPr lang="en-US"/>
              <a:t>What? So What? Now What? (2 of 4)</a:t>
            </a:r>
          </a:p>
        </p:txBody>
      </p:sp>
      <p:sp>
        <p:nvSpPr>
          <p:cNvPr id="7" name="Text Placeholder 6">
            <a:extLst>
              <a:ext uri="{FF2B5EF4-FFF2-40B4-BE49-F238E27FC236}">
                <a16:creationId xmlns:a16="http://schemas.microsoft.com/office/drawing/2014/main" id="{B6509C7E-A091-E9FB-AF18-63D25BC1C04F}"/>
              </a:ext>
            </a:extLst>
          </p:cNvPr>
          <p:cNvSpPr>
            <a:spLocks noGrp="1"/>
          </p:cNvSpPr>
          <p:nvPr>
            <p:ph type="body" idx="1"/>
          </p:nvPr>
        </p:nvSpPr>
        <p:spPr/>
        <p:txBody>
          <a:bodyPr/>
          <a:lstStyle/>
          <a:p>
            <a:endParaRPr lang="en-US"/>
          </a:p>
        </p:txBody>
      </p:sp>
      <p:pic>
        <p:nvPicPr>
          <p:cNvPr id="8" name="Picture 7" descr="What? The Initiative. So what? Its significance. Now What? Next steps. ">
            <a:extLst>
              <a:ext uri="{FF2B5EF4-FFF2-40B4-BE49-F238E27FC236}">
                <a16:creationId xmlns:a16="http://schemas.microsoft.com/office/drawing/2014/main" id="{C7ADEE7E-B8B1-98DC-F03F-C0FD2E0B4E8C}"/>
              </a:ext>
            </a:extLst>
          </p:cNvPr>
          <p:cNvPicPr>
            <a:picLocks noChangeAspect="1"/>
          </p:cNvPicPr>
          <p:nvPr/>
        </p:nvPicPr>
        <p:blipFill>
          <a:blip r:embed="rId3"/>
          <a:stretch>
            <a:fillRect/>
          </a:stretch>
        </p:blipFill>
        <p:spPr>
          <a:xfrm>
            <a:off x="395416" y="241207"/>
            <a:ext cx="11430000" cy="5748338"/>
          </a:xfrm>
          <a:prstGeom prst="rect">
            <a:avLst/>
          </a:prstGeom>
        </p:spPr>
      </p:pic>
      <p:sp>
        <p:nvSpPr>
          <p:cNvPr id="2" name="TextBox 1">
            <a:extLst>
              <a:ext uri="{FF2B5EF4-FFF2-40B4-BE49-F238E27FC236}">
                <a16:creationId xmlns:a16="http://schemas.microsoft.com/office/drawing/2014/main" id="{5733C56A-F0C2-B650-E647-E4F5693B4F43}"/>
              </a:ext>
            </a:extLst>
          </p:cNvPr>
          <p:cNvSpPr txBox="1"/>
          <p:nvPr/>
        </p:nvSpPr>
        <p:spPr>
          <a:xfrm>
            <a:off x="5703570" y="6247461"/>
            <a:ext cx="539134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mn-ea"/>
                <a:cs typeface="+mn-cs"/>
              </a:rPr>
              <a:t>(Nathan, 2021; Rolfe, Freshwater, &amp; </a:t>
            </a:r>
            <a:r>
              <a:rPr kumimoji="0" lang="en-US" sz="1800" b="0" i="0" u="none" strike="noStrike" kern="1200" cap="none" spc="0" normalizeH="0" baseline="0" noProof="0" err="1">
                <a:ln>
                  <a:noFill/>
                </a:ln>
                <a:solidFill>
                  <a:srgbClr val="000000"/>
                </a:solidFill>
                <a:effectLst/>
                <a:uLnTx/>
                <a:uFillTx/>
                <a:latin typeface="Arial"/>
                <a:ea typeface="+mn-ea"/>
                <a:cs typeface="+mn-cs"/>
              </a:rPr>
              <a:t>Jasper,2002</a:t>
            </a:r>
            <a:r>
              <a:rPr kumimoji="0" lang="en-US" sz="1800" b="0" i="0" u="none" strike="noStrike" kern="1200" cap="none" spc="0" normalizeH="0" baseline="0" noProof="0">
                <a:ln>
                  <a:noFill/>
                </a:ln>
                <a:solidFill>
                  <a:srgbClr val="000000"/>
                </a:solidFill>
                <a:effectLst/>
                <a:uLnTx/>
                <a:uFillTx/>
                <a:latin typeface="Arial"/>
                <a:ea typeface="+mn-ea"/>
                <a:cs typeface="+mn-cs"/>
              </a:rPr>
              <a:t>). </a:t>
            </a:r>
          </a:p>
        </p:txBody>
      </p:sp>
    </p:spTree>
    <p:extLst>
      <p:ext uri="{BB962C8B-B14F-4D97-AF65-F5344CB8AC3E}">
        <p14:creationId xmlns:p14="http://schemas.microsoft.com/office/powerpoint/2010/main" val="2569904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3">
            <a:extLst>
              <a:ext uri="{FF2B5EF4-FFF2-40B4-BE49-F238E27FC236}">
                <a16:creationId xmlns:a16="http://schemas.microsoft.com/office/drawing/2014/main" id="{F6B1DF4A-F6D3-F9CB-BB9C-092E46467DDF}"/>
              </a:ext>
            </a:extLst>
          </p:cNvPr>
          <p:cNvSpPr>
            <a:spLocks noGrp="1"/>
          </p:cNvSpPr>
          <p:nvPr>
            <p:ph type="title"/>
          </p:nvPr>
        </p:nvSpPr>
        <p:spPr>
          <a:xfrm>
            <a:off x="312008" y="195947"/>
            <a:ext cx="11567984" cy="1325563"/>
          </a:xfrm>
        </p:spPr>
        <p:txBody>
          <a:bodyPr/>
          <a:lstStyle/>
          <a:p>
            <a:pPr eaLnBrk="1" hangingPunct="1"/>
            <a:r>
              <a:rPr lang="en-US" altLang="en-US"/>
              <a:t>Employment Rates Feb 23, 2023</a:t>
            </a:r>
          </a:p>
        </p:txBody>
      </p:sp>
      <p:sp>
        <p:nvSpPr>
          <p:cNvPr id="89092" name="TextBox 5">
            <a:extLst>
              <a:ext uri="{FF2B5EF4-FFF2-40B4-BE49-F238E27FC236}">
                <a16:creationId xmlns:a16="http://schemas.microsoft.com/office/drawing/2014/main" id="{B47BA569-23CB-E624-36A4-511F2F81B291}"/>
              </a:ext>
            </a:extLst>
          </p:cNvPr>
          <p:cNvSpPr txBox="1">
            <a:spLocks noChangeArrowheads="1"/>
          </p:cNvSpPr>
          <p:nvPr/>
        </p:nvSpPr>
        <p:spPr bwMode="auto">
          <a:xfrm>
            <a:off x="1131571" y="5413937"/>
            <a:ext cx="644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panose="02020603050405020304" pitchFamily="18" charset="0"/>
                <a:cs typeface="Arial" panose="020B0604020202020204" pitchFamily="34" charset="0"/>
              </a:defRPr>
            </a:lvl1pPr>
            <a:lvl2pPr marL="742950" indent="-285750" eaLnBrk="0" hangingPunct="0">
              <a:defRPr sz="2400">
                <a:solidFill>
                  <a:schemeClr val="tx1"/>
                </a:solidFill>
                <a:latin typeface="Times" panose="02020603050405020304" pitchFamily="18" charset="0"/>
                <a:cs typeface="Arial" panose="020B0604020202020204" pitchFamily="34" charset="0"/>
              </a:defRPr>
            </a:lvl2pPr>
            <a:lvl3pPr marL="1143000" indent="-228600" eaLnBrk="0" hangingPunct="0">
              <a:defRPr sz="2400">
                <a:solidFill>
                  <a:schemeClr val="tx1"/>
                </a:solidFill>
                <a:latin typeface="Times" panose="02020603050405020304" pitchFamily="18" charset="0"/>
                <a:cs typeface="Arial" panose="020B0604020202020204" pitchFamily="34" charset="0"/>
              </a:defRPr>
            </a:lvl3pPr>
            <a:lvl4pPr marL="1600200" indent="-228600" eaLnBrk="0" hangingPunct="0">
              <a:defRPr sz="2400">
                <a:solidFill>
                  <a:schemeClr val="tx1"/>
                </a:solidFill>
                <a:latin typeface="Times" panose="02020603050405020304" pitchFamily="18" charset="0"/>
                <a:cs typeface="Arial" panose="020B0604020202020204" pitchFamily="34" charset="0"/>
              </a:defRPr>
            </a:lvl4pPr>
            <a:lvl5pPr marL="2057400" indent="-228600" eaLnBrk="0" hangingPunct="0">
              <a:defRPr sz="2400">
                <a:solidFill>
                  <a:schemeClr val="tx1"/>
                </a:solidFill>
                <a:latin typeface="Times"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a:ln>
                  <a:noFill/>
                </a:ln>
                <a:solidFill>
                  <a:srgbClr val="000000"/>
                </a:solidFill>
                <a:effectLst/>
                <a:uLnTx/>
                <a:uFillTx/>
                <a:latin typeface="Times" panose="02020603050405020304" pitchFamily="18" charset="0"/>
                <a:ea typeface="+mn-ea"/>
                <a:cs typeface="Arial" panose="020B0604020202020204" pitchFamily="34" charset="0"/>
                <a:hlinkClick r:id="rId3"/>
              </a:rPr>
              <a:t>https://www.bls.gov/news.release/pdf/disabl.pdf</a:t>
            </a:r>
            <a:r>
              <a:rPr kumimoji="0" lang="en-US" altLang="en-US" sz="1600" b="0" i="1" u="none" strike="noStrike" kern="1200" cap="none" spc="0" normalizeH="0" baseline="0" noProof="0">
                <a:ln>
                  <a:noFill/>
                </a:ln>
                <a:solidFill>
                  <a:srgbClr val="000000"/>
                </a:solidFill>
                <a:effectLst/>
                <a:uLnTx/>
                <a:uFillTx/>
                <a:latin typeface="Times" panose="02020603050405020304" pitchFamily="18" charset="0"/>
                <a:ea typeface="+mn-ea"/>
                <a:cs typeface="Arial" panose="020B0604020202020204" pitchFamily="34" charset="0"/>
              </a:rPr>
              <a:t> (Feb 2023)</a:t>
            </a:r>
          </a:p>
        </p:txBody>
      </p:sp>
      <p:sp>
        <p:nvSpPr>
          <p:cNvPr id="5" name="Subtitle 4">
            <a:extLst>
              <a:ext uri="{FF2B5EF4-FFF2-40B4-BE49-F238E27FC236}">
                <a16:creationId xmlns:a16="http://schemas.microsoft.com/office/drawing/2014/main" id="{590C4981-4EAB-29D6-FBCC-D37A3F4A143E}"/>
              </a:ext>
            </a:extLst>
          </p:cNvPr>
          <p:cNvSpPr txBox="1">
            <a:spLocks/>
          </p:cNvSpPr>
          <p:nvPr/>
        </p:nvSpPr>
        <p:spPr>
          <a:xfrm>
            <a:off x="883920" y="1758316"/>
            <a:ext cx="6229865" cy="38248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08610" algn="l" rtl="0">
              <a:lnSpc>
                <a:spcPct val="90000"/>
              </a:lnSpc>
              <a:spcBef>
                <a:spcPts val="1000"/>
              </a:spcBef>
              <a:spcAft>
                <a:spcPts val="0"/>
              </a:spcAft>
              <a:buClr>
                <a:schemeClr val="accent6"/>
              </a:buClr>
              <a:buSzPts val="1260"/>
              <a:buFont typeface="NTR"/>
              <a:buChar char="→"/>
              <a:defRPr sz="2800" b="0" i="0" u="none" strike="noStrike" cap="none">
                <a:solidFill>
                  <a:schemeClr val="dk1"/>
                </a:solidFill>
                <a:latin typeface="Helvetica Neue"/>
                <a:ea typeface="Helvetica Neue"/>
                <a:cs typeface="Helvetica Neue"/>
                <a:sym typeface="Helvetica Neue"/>
              </a:defRPr>
            </a:lvl1pPr>
            <a:lvl2pPr marL="914400" marR="0" lvl="1" indent="-342900" algn="l" rtl="0">
              <a:lnSpc>
                <a:spcPct val="90000"/>
              </a:lnSpc>
              <a:spcBef>
                <a:spcPts val="500"/>
              </a:spcBef>
              <a:spcAft>
                <a:spcPts val="0"/>
              </a:spcAft>
              <a:buClr>
                <a:schemeClr val="accent1"/>
              </a:buClr>
              <a:buSzPts val="1800"/>
              <a:buFont typeface="Arial"/>
              <a:buChar char="•"/>
              <a:defRPr sz="2400" b="0" i="0" u="none" strike="noStrike" cap="none">
                <a:solidFill>
                  <a:schemeClr val="dk1"/>
                </a:solidFill>
                <a:latin typeface="Helvetica Neue"/>
                <a:ea typeface="Helvetica Neue"/>
                <a:cs typeface="Helvetica Neue"/>
                <a:sym typeface="Helvetica Neue"/>
              </a:defRPr>
            </a:lvl2pPr>
            <a:lvl3pPr marL="1371600" marR="0" lvl="2" indent="-342900" algn="l" rtl="0">
              <a:lnSpc>
                <a:spcPct val="90000"/>
              </a:lnSpc>
              <a:spcBef>
                <a:spcPts val="500"/>
              </a:spcBef>
              <a:spcAft>
                <a:spcPts val="0"/>
              </a:spcAft>
              <a:buClr>
                <a:schemeClr val="dk2"/>
              </a:buClr>
              <a:buSzPts val="1800"/>
              <a:buFont typeface="Courier New"/>
              <a:buChar char="o"/>
              <a:defRPr sz="2000" b="0" i="0" u="none" strike="noStrike" cap="none">
                <a:solidFill>
                  <a:schemeClr val="dk1"/>
                </a:solidFill>
                <a:latin typeface="Helvetica Neue"/>
                <a:ea typeface="Helvetica Neue"/>
                <a:cs typeface="Helvetica Neue"/>
                <a:sym typeface="Helvetica Neue"/>
              </a:defRPr>
            </a:lvl3pPr>
            <a:lvl4pPr marL="1828800" marR="0" lvl="3" indent="-342900" algn="l" rtl="0">
              <a:lnSpc>
                <a:spcPct val="90000"/>
              </a:lnSpc>
              <a:spcBef>
                <a:spcPts val="500"/>
              </a:spcBef>
              <a:spcAft>
                <a:spcPts val="0"/>
              </a:spcAft>
              <a:buClr>
                <a:schemeClr val="dk2"/>
              </a:buClr>
              <a:buSzPts val="1800"/>
              <a:buFont typeface="Noto Sans Symbols"/>
              <a:buChar char="▪"/>
              <a:defRPr sz="1800" b="0" i="0" u="none" strike="noStrike" cap="none">
                <a:solidFill>
                  <a:schemeClr val="dk1"/>
                </a:solidFill>
                <a:latin typeface="Helvetica Neue"/>
                <a:ea typeface="Helvetica Neue"/>
                <a:cs typeface="Helvetica Neue"/>
                <a:sym typeface="Helvetica Neue"/>
              </a:defRPr>
            </a:lvl4pPr>
            <a:lvl5pPr marL="2286000" marR="0" lvl="4" indent="-342900" algn="l" rtl="0">
              <a:lnSpc>
                <a:spcPct val="90000"/>
              </a:lnSpc>
              <a:spcBef>
                <a:spcPts val="500"/>
              </a:spcBef>
              <a:spcAft>
                <a:spcPts val="0"/>
              </a:spcAft>
              <a:buClr>
                <a:schemeClr val="dk2"/>
              </a:buClr>
              <a:buSzPts val="1800"/>
              <a:buFont typeface="Noto Sans Symbols"/>
              <a:buChar char="▪"/>
              <a:defRPr sz="1800" b="0" i="0" u="none" strike="noStrike" cap="none">
                <a:solidFill>
                  <a:schemeClr val="dk1"/>
                </a:solidFill>
                <a:latin typeface="Helvetica Neue"/>
                <a:ea typeface="Helvetica Neue"/>
                <a:cs typeface="Helvetica Neue"/>
                <a:sym typeface="Helvetica Neue"/>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48590" marR="0" lvl="0" indent="0" algn="l" defTabSz="914400" rtl="0" eaLnBrk="1" fontAlgn="auto" latinLnBrk="0" hangingPunct="1">
              <a:lnSpc>
                <a:spcPct val="90000"/>
              </a:lnSpc>
              <a:spcBef>
                <a:spcPts val="1000"/>
              </a:spcBef>
              <a:spcAft>
                <a:spcPts val="0"/>
              </a:spcAft>
              <a:buClr>
                <a:srgbClr val="7045BB"/>
              </a:buClr>
              <a:buSzPts val="1260"/>
              <a:buFont typeface="NTR"/>
              <a:buNone/>
              <a:tabLst/>
              <a:defRPr/>
            </a:pPr>
            <a:r>
              <a:rPr kumimoji="0" lang="en-US" altLang="en-US" sz="2800" b="1" i="0" u="none" strike="noStrike" kern="1200" cap="none" spc="0" normalizeH="0" baseline="0" noProof="0">
                <a:ln>
                  <a:noFill/>
                </a:ln>
                <a:solidFill>
                  <a:srgbClr val="000000"/>
                </a:solidFill>
                <a:effectLst/>
                <a:uLnTx/>
                <a:uFillTx/>
                <a:latin typeface="Helvetica Neue"/>
                <a:sym typeface="Helvetica Neue"/>
              </a:rPr>
              <a:t>Employed Rate </a:t>
            </a:r>
            <a:r>
              <a:rPr kumimoji="0" lang="en-US" altLang="en-US" sz="2800" b="1" i="0" u="none" strike="noStrike" kern="0" cap="none" spc="0" normalizeH="0" baseline="0" noProof="0">
                <a:ln>
                  <a:noFill/>
                </a:ln>
                <a:solidFill>
                  <a:srgbClr val="000000"/>
                </a:solidFill>
                <a:effectLst/>
                <a:uLnTx/>
                <a:uFillTx/>
                <a:latin typeface="Helvetica Neue"/>
                <a:sym typeface="Helvetica Neue"/>
              </a:rPr>
              <a:t>(ages 16-24 </a:t>
            </a:r>
            <a:r>
              <a:rPr kumimoji="0" lang="en-US" altLang="en-US" sz="2800" b="1" i="0" u="none" strike="noStrike" kern="0" cap="none" spc="0" normalizeH="0" baseline="0" noProof="0" err="1">
                <a:ln>
                  <a:noFill/>
                </a:ln>
                <a:solidFill>
                  <a:srgbClr val="000000"/>
                </a:solidFill>
                <a:effectLst/>
                <a:uLnTx/>
                <a:uFillTx/>
                <a:latin typeface="Helvetica Neue"/>
                <a:sym typeface="Helvetica Neue"/>
              </a:rPr>
              <a:t>y.o</a:t>
            </a:r>
            <a:r>
              <a:rPr kumimoji="0" lang="en-US" altLang="en-US" sz="2800" b="1" i="0" u="none" strike="noStrike" kern="0" cap="none" spc="0" normalizeH="0" baseline="0" noProof="0">
                <a:ln>
                  <a:noFill/>
                </a:ln>
                <a:solidFill>
                  <a:srgbClr val="000000"/>
                </a:solidFill>
                <a:effectLst/>
                <a:uLnTx/>
                <a:uFillTx/>
                <a:latin typeface="Helvetica Neue"/>
                <a:sym typeface="Helvetica Neue"/>
              </a:rPr>
              <a:t>.)</a:t>
            </a:r>
            <a:endParaRPr kumimoji="0" lang="en-US" altLang="en-US" sz="2800" b="0" i="0" u="none" strike="noStrike" kern="0" cap="none" spc="0" normalizeH="0" baseline="0" noProof="0">
              <a:ln>
                <a:noFill/>
              </a:ln>
              <a:solidFill>
                <a:srgbClr val="000000"/>
              </a:solidFill>
              <a:effectLst/>
              <a:uLnTx/>
              <a:uFillTx/>
              <a:latin typeface="Helvetica Neue"/>
              <a:sym typeface="Helvetica Neue"/>
            </a:endParaRPr>
          </a:p>
          <a:p>
            <a:pPr marL="148590" marR="0" lvl="0" indent="0" algn="l" defTabSz="914400" rtl="0" eaLnBrk="1" fontAlgn="auto" latinLnBrk="0" hangingPunct="1">
              <a:lnSpc>
                <a:spcPct val="90000"/>
              </a:lnSpc>
              <a:spcBef>
                <a:spcPts val="1000"/>
              </a:spcBef>
              <a:spcAft>
                <a:spcPts val="0"/>
              </a:spcAft>
              <a:buClr>
                <a:srgbClr val="7045BB"/>
              </a:buClr>
              <a:buSzPts val="1260"/>
              <a:buFont typeface="NTR"/>
              <a:buNone/>
              <a:tabLst/>
              <a:defRPr/>
            </a:pPr>
            <a:r>
              <a:rPr kumimoji="0" lang="en-US" altLang="en-US" sz="2800" b="0" i="0" u="none" strike="noStrike" kern="0" cap="none" spc="0" normalizeH="0" baseline="0" noProof="0">
                <a:ln>
                  <a:noFill/>
                </a:ln>
                <a:solidFill>
                  <a:srgbClr val="000000"/>
                </a:solidFill>
                <a:effectLst/>
                <a:uLnTx/>
                <a:uFillTx/>
                <a:latin typeface="Helvetica Neue"/>
                <a:sym typeface="Helvetica Neue"/>
              </a:rPr>
              <a:t>People </a:t>
            </a:r>
            <a:r>
              <a:rPr kumimoji="0" lang="en-US" altLang="en-US" sz="2800" b="0" i="0" u="sng" strike="noStrike" kern="0" cap="none" spc="0" normalizeH="0" baseline="0" noProof="0">
                <a:ln>
                  <a:noFill/>
                </a:ln>
                <a:solidFill>
                  <a:srgbClr val="000000"/>
                </a:solidFill>
                <a:effectLst/>
                <a:uLnTx/>
                <a:uFillTx/>
                <a:latin typeface="Helvetica Neue"/>
                <a:sym typeface="Helvetica Neue"/>
              </a:rPr>
              <a:t>with</a:t>
            </a:r>
            <a:r>
              <a:rPr kumimoji="0" lang="en-US" altLang="en-US" sz="2800" b="0" i="0" u="none" strike="noStrike" kern="0" cap="none" spc="0" normalizeH="0" baseline="0" noProof="0">
                <a:ln>
                  <a:noFill/>
                </a:ln>
                <a:solidFill>
                  <a:srgbClr val="000000"/>
                </a:solidFill>
                <a:effectLst/>
                <a:uLnTx/>
                <a:uFillTx/>
                <a:latin typeface="Helvetica Neue"/>
                <a:sym typeface="Helvetica Neue"/>
              </a:rPr>
              <a:t> disabilities: 33.4%</a:t>
            </a:r>
            <a:br>
              <a:rPr kumimoji="0" lang="en-US" altLang="en-US" sz="2800" b="0" i="0" u="none" strike="noStrike" kern="0" cap="none" spc="0" normalizeH="0" baseline="0" noProof="0">
                <a:ln>
                  <a:noFill/>
                </a:ln>
                <a:solidFill>
                  <a:srgbClr val="000000"/>
                </a:solidFill>
                <a:effectLst/>
                <a:uLnTx/>
                <a:uFillTx/>
                <a:latin typeface="Helvetica Neue"/>
                <a:sym typeface="Helvetica Neue"/>
              </a:rPr>
            </a:br>
            <a:r>
              <a:rPr kumimoji="0" lang="en-US" altLang="en-US" sz="2800" b="0" i="0" u="none" strike="noStrike" kern="0" cap="none" spc="0" normalizeH="0" baseline="0" noProof="0">
                <a:ln>
                  <a:noFill/>
                </a:ln>
                <a:solidFill>
                  <a:srgbClr val="000000"/>
                </a:solidFill>
                <a:effectLst/>
                <a:uLnTx/>
                <a:uFillTx/>
                <a:latin typeface="Helvetica Neue"/>
                <a:sym typeface="Helvetica Neue"/>
              </a:rPr>
              <a:t>People </a:t>
            </a:r>
            <a:r>
              <a:rPr kumimoji="0" lang="en-US" altLang="en-US" sz="2800" b="0" i="0" u="sng" strike="noStrike" kern="0" cap="none" spc="0" normalizeH="0" baseline="0" noProof="0">
                <a:ln>
                  <a:noFill/>
                </a:ln>
                <a:solidFill>
                  <a:srgbClr val="000000"/>
                </a:solidFill>
                <a:effectLst/>
                <a:uLnTx/>
                <a:uFillTx/>
                <a:latin typeface="Helvetica Neue"/>
                <a:sym typeface="Helvetica Neue"/>
              </a:rPr>
              <a:t>without</a:t>
            </a:r>
            <a:r>
              <a:rPr kumimoji="0" lang="en-US" altLang="en-US" sz="2800" b="0" i="0" u="none" strike="noStrike" kern="0" cap="none" spc="0" normalizeH="0" baseline="0" noProof="0">
                <a:ln>
                  <a:noFill/>
                </a:ln>
                <a:solidFill>
                  <a:srgbClr val="000000"/>
                </a:solidFill>
                <a:effectLst/>
                <a:uLnTx/>
                <a:uFillTx/>
                <a:latin typeface="Helvetica Neue"/>
                <a:sym typeface="Helvetica Neue"/>
              </a:rPr>
              <a:t> disabilities: 50.1%</a:t>
            </a:r>
          </a:p>
          <a:p>
            <a:pPr marL="148590" marR="0" lvl="0" indent="0" algn="l" defTabSz="914400" rtl="0" eaLnBrk="1" fontAlgn="auto" latinLnBrk="0" hangingPunct="1">
              <a:lnSpc>
                <a:spcPct val="90000"/>
              </a:lnSpc>
              <a:spcBef>
                <a:spcPts val="1000"/>
              </a:spcBef>
              <a:spcAft>
                <a:spcPts val="0"/>
              </a:spcAft>
              <a:buClr>
                <a:srgbClr val="7045BB"/>
              </a:buClr>
              <a:buSzPts val="1260"/>
              <a:buFont typeface="NTR"/>
              <a:buNone/>
              <a:tabLst/>
              <a:defRPr/>
            </a:pPr>
            <a:endParaRPr kumimoji="0" lang="en-US" altLang="en-US" sz="2800" b="0" i="0" u="none" strike="noStrike" kern="0" cap="none" spc="0" normalizeH="0" baseline="0" noProof="0">
              <a:ln>
                <a:noFill/>
              </a:ln>
              <a:solidFill>
                <a:srgbClr val="000000"/>
              </a:solidFill>
              <a:effectLst/>
              <a:uLnTx/>
              <a:uFillTx/>
              <a:latin typeface="Helvetica Neue"/>
              <a:sym typeface="Helvetica Neue"/>
            </a:endParaRPr>
          </a:p>
          <a:p>
            <a:pPr marL="148590" marR="0" lvl="0" indent="0" algn="l" defTabSz="914400" rtl="0" eaLnBrk="1" fontAlgn="auto" latinLnBrk="0" hangingPunct="1">
              <a:lnSpc>
                <a:spcPct val="90000"/>
              </a:lnSpc>
              <a:spcBef>
                <a:spcPts val="1000"/>
              </a:spcBef>
              <a:spcAft>
                <a:spcPts val="0"/>
              </a:spcAft>
              <a:buClr>
                <a:srgbClr val="7045BB"/>
              </a:buClr>
              <a:buSzPts val="1260"/>
              <a:buFont typeface="NTR"/>
              <a:buNone/>
              <a:tabLst/>
              <a:defRPr/>
            </a:pPr>
            <a:r>
              <a:rPr kumimoji="0" lang="en-US" altLang="en-US" sz="2800" b="1" i="0" u="none" strike="noStrike" kern="0" cap="none" spc="0" normalizeH="0" baseline="0" noProof="0">
                <a:ln>
                  <a:noFill/>
                </a:ln>
                <a:solidFill>
                  <a:srgbClr val="000000"/>
                </a:solidFill>
                <a:effectLst/>
                <a:uLnTx/>
                <a:uFillTx/>
                <a:latin typeface="Helvetica Neue"/>
                <a:sym typeface="Helvetica Neue"/>
              </a:rPr>
              <a:t>Unemployment Rate</a:t>
            </a:r>
            <a:endParaRPr kumimoji="0" lang="en-US" altLang="en-US" sz="2800" b="0" i="0" u="none" strike="noStrike" kern="0" cap="none" spc="0" normalizeH="0" baseline="0" noProof="0">
              <a:ln>
                <a:noFill/>
              </a:ln>
              <a:solidFill>
                <a:srgbClr val="000000"/>
              </a:solidFill>
              <a:effectLst/>
              <a:uLnTx/>
              <a:uFillTx/>
              <a:latin typeface="Helvetica Neue"/>
              <a:sym typeface="Helvetica Neue"/>
            </a:endParaRPr>
          </a:p>
          <a:p>
            <a:pPr marL="148590" marR="0" lvl="0" indent="0" algn="l" defTabSz="914400" rtl="0" eaLnBrk="1" fontAlgn="auto" latinLnBrk="0" hangingPunct="1">
              <a:lnSpc>
                <a:spcPct val="90000"/>
              </a:lnSpc>
              <a:spcBef>
                <a:spcPts val="1000"/>
              </a:spcBef>
              <a:spcAft>
                <a:spcPts val="0"/>
              </a:spcAft>
              <a:buClr>
                <a:srgbClr val="7045BB"/>
              </a:buClr>
              <a:buSzPts val="1260"/>
              <a:buFont typeface="NTR"/>
              <a:buNone/>
              <a:tabLst/>
              <a:defRPr/>
            </a:pPr>
            <a:r>
              <a:rPr kumimoji="0" lang="en-US" altLang="en-US" sz="2800" b="0" i="0" u="none" strike="noStrike" kern="0" cap="none" spc="0" normalizeH="0" baseline="0" noProof="0">
                <a:ln>
                  <a:noFill/>
                </a:ln>
                <a:solidFill>
                  <a:srgbClr val="000000"/>
                </a:solidFill>
                <a:effectLst/>
                <a:uLnTx/>
                <a:uFillTx/>
                <a:latin typeface="Helvetica Neue"/>
                <a:sym typeface="Helvetica Neue"/>
              </a:rPr>
              <a:t>People </a:t>
            </a:r>
            <a:r>
              <a:rPr kumimoji="0" lang="en-US" altLang="en-US" sz="2800" b="0" i="0" u="sng" strike="noStrike" kern="0" cap="none" spc="0" normalizeH="0" baseline="0" noProof="0">
                <a:ln>
                  <a:noFill/>
                </a:ln>
                <a:solidFill>
                  <a:srgbClr val="000000"/>
                </a:solidFill>
                <a:effectLst/>
                <a:uLnTx/>
                <a:uFillTx/>
                <a:latin typeface="Helvetica Neue"/>
                <a:sym typeface="Helvetica Neue"/>
              </a:rPr>
              <a:t>with</a:t>
            </a:r>
            <a:r>
              <a:rPr kumimoji="0" lang="en-US" altLang="en-US" sz="2800" b="0" i="0" u="none" strike="noStrike" kern="0" cap="none" spc="0" normalizeH="0" baseline="0" noProof="0">
                <a:ln>
                  <a:noFill/>
                </a:ln>
                <a:solidFill>
                  <a:srgbClr val="000000"/>
                </a:solidFill>
                <a:effectLst/>
                <a:uLnTx/>
                <a:uFillTx/>
                <a:latin typeface="Helvetica Neue"/>
                <a:sym typeface="Helvetica Neue"/>
              </a:rPr>
              <a:t> disabilities: 17.6%</a:t>
            </a:r>
            <a:br>
              <a:rPr kumimoji="0" lang="en-US" altLang="en-US" sz="2800" b="0" i="0" u="none" strike="noStrike" kern="0" cap="none" spc="0" normalizeH="0" baseline="0" noProof="0">
                <a:ln>
                  <a:noFill/>
                </a:ln>
                <a:solidFill>
                  <a:srgbClr val="000000"/>
                </a:solidFill>
                <a:effectLst/>
                <a:uLnTx/>
                <a:uFillTx/>
                <a:latin typeface="Helvetica Neue"/>
                <a:sym typeface="Helvetica Neue"/>
              </a:rPr>
            </a:br>
            <a:r>
              <a:rPr kumimoji="0" lang="en-US" altLang="en-US" sz="2800" b="0" i="0" u="none" strike="noStrike" kern="0" cap="none" spc="0" normalizeH="0" baseline="0" noProof="0">
                <a:ln>
                  <a:noFill/>
                </a:ln>
                <a:solidFill>
                  <a:srgbClr val="000000"/>
                </a:solidFill>
                <a:effectLst/>
                <a:uLnTx/>
                <a:uFillTx/>
                <a:latin typeface="Helvetica Neue"/>
                <a:sym typeface="Helvetica Neue"/>
              </a:rPr>
              <a:t>People </a:t>
            </a:r>
            <a:r>
              <a:rPr kumimoji="0" lang="en-US" altLang="en-US" sz="2800" b="0" i="0" u="sng" strike="noStrike" kern="0" cap="none" spc="0" normalizeH="0" baseline="0" noProof="0">
                <a:ln>
                  <a:noFill/>
                </a:ln>
                <a:solidFill>
                  <a:srgbClr val="000000"/>
                </a:solidFill>
                <a:effectLst/>
                <a:uLnTx/>
                <a:uFillTx/>
                <a:latin typeface="Helvetica Neue"/>
                <a:sym typeface="Helvetica Neue"/>
              </a:rPr>
              <a:t>without</a:t>
            </a:r>
            <a:r>
              <a:rPr kumimoji="0" lang="en-US" altLang="en-US" sz="2800" b="0" i="0" u="none" strike="noStrike" kern="0" cap="none" spc="0" normalizeH="0" baseline="0" noProof="0">
                <a:ln>
                  <a:noFill/>
                </a:ln>
                <a:solidFill>
                  <a:srgbClr val="000000"/>
                </a:solidFill>
                <a:effectLst/>
                <a:uLnTx/>
                <a:uFillTx/>
                <a:latin typeface="Helvetica Neue"/>
                <a:sym typeface="Helvetica Neue"/>
              </a:rPr>
              <a:t> disabilities: 8.6%</a:t>
            </a:r>
          </a:p>
          <a:p>
            <a:pPr marL="148590" marR="0" lvl="0" indent="0" algn="l" defTabSz="914400" rtl="0" eaLnBrk="1" fontAlgn="auto" latinLnBrk="0" hangingPunct="1">
              <a:lnSpc>
                <a:spcPct val="90000"/>
              </a:lnSpc>
              <a:spcBef>
                <a:spcPts val="1000"/>
              </a:spcBef>
              <a:spcAft>
                <a:spcPts val="0"/>
              </a:spcAft>
              <a:buClr>
                <a:srgbClr val="7045BB"/>
              </a:buClr>
              <a:buSzPts val="1260"/>
              <a:buFont typeface="NTR"/>
              <a:buNone/>
              <a:tabLst/>
              <a:defRPr/>
            </a:pPr>
            <a:endParaRPr kumimoji="0" lang="en-US" altLang="en-US" sz="2800" b="0" i="0" u="none" strike="noStrike" kern="0" cap="none" spc="0" normalizeH="0" baseline="0" noProof="0">
              <a:ln>
                <a:noFill/>
              </a:ln>
              <a:solidFill>
                <a:srgbClr val="000000"/>
              </a:solidFill>
              <a:effectLst/>
              <a:uLnTx/>
              <a:uFillTx/>
              <a:latin typeface="Helvetica Neue"/>
              <a:sym typeface="Helvetica Neue"/>
            </a:endParaRPr>
          </a:p>
        </p:txBody>
      </p:sp>
      <p:pic>
        <p:nvPicPr>
          <p:cNvPr id="4" name="Picture 3" descr="person in standing wheelchair, wearing protective mask, using machine">
            <a:extLst>
              <a:ext uri="{FF2B5EF4-FFF2-40B4-BE49-F238E27FC236}">
                <a16:creationId xmlns:a16="http://schemas.microsoft.com/office/drawing/2014/main" id="{4C8030E8-A31D-1EBD-AC24-037B44F34DB3}"/>
              </a:ext>
            </a:extLst>
          </p:cNvPr>
          <p:cNvPicPr>
            <a:picLocks noChangeAspect="1"/>
          </p:cNvPicPr>
          <p:nvPr/>
        </p:nvPicPr>
        <p:blipFill>
          <a:blip r:embed="rId4"/>
          <a:stretch>
            <a:fillRect/>
          </a:stretch>
        </p:blipFill>
        <p:spPr>
          <a:xfrm>
            <a:off x="7673130" y="0"/>
            <a:ext cx="4591775" cy="6858000"/>
          </a:xfrm>
          <a:prstGeom prst="rect">
            <a:avLst/>
          </a:prstGeom>
        </p:spPr>
      </p:pic>
    </p:spTree>
    <p:extLst>
      <p:ext uri="{BB962C8B-B14F-4D97-AF65-F5344CB8AC3E}">
        <p14:creationId xmlns:p14="http://schemas.microsoft.com/office/powerpoint/2010/main" val="3140346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descr="chart of PSO measures A,B, and C from 2009 to 2020">
            <a:extLst>
              <a:ext uri="{FF2B5EF4-FFF2-40B4-BE49-F238E27FC236}">
                <a16:creationId xmlns:a16="http://schemas.microsoft.com/office/drawing/2014/main" id="{FAA983FE-F1BC-88D3-5023-EA1CA209A985}"/>
              </a:ext>
            </a:extLst>
          </p:cNvPr>
          <p:cNvGraphicFramePr>
            <a:graphicFrameLocks noGrp="1"/>
          </p:cNvGraphicFramePr>
          <p:nvPr>
            <p:extLst>
              <p:ext uri="{D42A27DB-BD31-4B8C-83A1-F6EECF244321}">
                <p14:modId xmlns:p14="http://schemas.microsoft.com/office/powerpoint/2010/main" val="1922169413"/>
              </p:ext>
            </p:extLst>
          </p:nvPr>
        </p:nvGraphicFramePr>
        <p:xfrm>
          <a:off x="160020" y="125730"/>
          <a:ext cx="12031980" cy="644430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A46702C9-A23D-3169-BAD3-307D7EC3259B}"/>
              </a:ext>
            </a:extLst>
          </p:cNvPr>
          <p:cNvSpPr>
            <a:spLocks noGrp="1"/>
          </p:cNvSpPr>
          <p:nvPr>
            <p:ph type="title" idx="4294967295"/>
          </p:nvPr>
        </p:nvSpPr>
        <p:spPr>
          <a:xfrm>
            <a:off x="257432" y="-1325563"/>
            <a:ext cx="11567984" cy="1325563"/>
          </a:xfrm>
        </p:spPr>
        <p:txBody>
          <a:bodyPr spcFirstLastPara="1" wrap="square" lIns="91425" tIns="45700" rIns="91425" bIns="45700" anchor="b" anchorCtr="0">
            <a:normAutofit/>
          </a:bodyPr>
          <a:lstStyle/>
          <a:p>
            <a:r>
              <a:rPr lang="en-US"/>
              <a:t>Historical Median Percentage of PSO Measures A, B, and C</a:t>
            </a:r>
          </a:p>
        </p:txBody>
      </p:sp>
    </p:spTree>
    <p:extLst>
      <p:ext uri="{BB962C8B-B14F-4D97-AF65-F5344CB8AC3E}">
        <p14:creationId xmlns:p14="http://schemas.microsoft.com/office/powerpoint/2010/main" val="3902859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2"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9EB2DE-037D-CAB0-F92D-1DCC7F4AAA78}"/>
              </a:ext>
            </a:extLst>
          </p:cNvPr>
          <p:cNvSpPr>
            <a:spLocks noGrp="1"/>
          </p:cNvSpPr>
          <p:nvPr>
            <p:ph type="title" idx="4294967295"/>
          </p:nvPr>
        </p:nvSpPr>
        <p:spPr>
          <a:xfrm>
            <a:off x="257432" y="-1325563"/>
            <a:ext cx="11567984" cy="1325563"/>
          </a:xfrm>
        </p:spPr>
        <p:txBody>
          <a:bodyPr spcFirstLastPara="1" wrap="square" lIns="91425" tIns="45700" rIns="91425" bIns="45700" anchor="b" anchorCtr="0">
            <a:normAutofit/>
          </a:bodyPr>
          <a:lstStyle/>
          <a:p>
            <a:r>
              <a:rPr lang="en-US"/>
              <a:t>Trendlines Across Historical Median Percentage of PSO Measures A, B, C</a:t>
            </a:r>
          </a:p>
        </p:txBody>
      </p:sp>
      <p:graphicFrame>
        <p:nvGraphicFramePr>
          <p:cNvPr id="5" name="Chart 4" descr="chard of trendlines from median PSO measures A,B, and C, from 2009 to 2020">
            <a:extLst>
              <a:ext uri="{FF2B5EF4-FFF2-40B4-BE49-F238E27FC236}">
                <a16:creationId xmlns:a16="http://schemas.microsoft.com/office/drawing/2014/main" id="{FAA983FE-F1BC-88D3-5023-EA1CA209A985}"/>
              </a:ext>
            </a:extLst>
          </p:cNvPr>
          <p:cNvGraphicFramePr>
            <a:graphicFrameLocks noGrp="1"/>
          </p:cNvGraphicFramePr>
          <p:nvPr>
            <p:extLst>
              <p:ext uri="{D42A27DB-BD31-4B8C-83A1-F6EECF244321}">
                <p14:modId xmlns:p14="http://schemas.microsoft.com/office/powerpoint/2010/main" val="3405250644"/>
              </p:ext>
            </p:extLst>
          </p:nvPr>
        </p:nvGraphicFramePr>
        <p:xfrm>
          <a:off x="160020" y="125730"/>
          <a:ext cx="12031980" cy="644430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04787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FB619-18AD-625B-AC7D-AFE0E74A008A}"/>
              </a:ext>
            </a:extLst>
          </p:cNvPr>
          <p:cNvSpPr>
            <a:spLocks noGrp="1"/>
          </p:cNvSpPr>
          <p:nvPr>
            <p:ph type="title" idx="4294967295"/>
          </p:nvPr>
        </p:nvSpPr>
        <p:spPr>
          <a:xfrm>
            <a:off x="257432" y="-1325563"/>
            <a:ext cx="11567984" cy="1325563"/>
          </a:xfrm>
        </p:spPr>
        <p:txBody>
          <a:bodyPr spcFirstLastPara="1" wrap="square" lIns="91425" tIns="45700" rIns="91425" bIns="45700" anchor="b" anchorCtr="0">
            <a:normAutofit/>
          </a:bodyPr>
          <a:lstStyle/>
          <a:p>
            <a:r>
              <a:rPr lang="en-US"/>
              <a:t>Historical Percentage of Youth Not Engaged </a:t>
            </a:r>
            <a:r>
              <a:rPr lang="en-US" err="1"/>
              <a:t>Ffy</a:t>
            </a:r>
            <a:r>
              <a:rPr lang="en-US"/>
              <a:t> 2009-FFY2020</a:t>
            </a:r>
          </a:p>
        </p:txBody>
      </p:sp>
      <p:graphicFrame>
        <p:nvGraphicFramePr>
          <p:cNvPr id="3" name="Chart 2" descr="chart of nonengaged percentages, 2009-2020">
            <a:extLst>
              <a:ext uri="{FF2B5EF4-FFF2-40B4-BE49-F238E27FC236}">
                <a16:creationId xmlns:a16="http://schemas.microsoft.com/office/drawing/2014/main" id="{FBB3A0C0-D7D7-92EB-6822-AE21776C2CCD}"/>
              </a:ext>
            </a:extLst>
          </p:cNvPr>
          <p:cNvGraphicFramePr>
            <a:graphicFrameLocks/>
          </p:cNvGraphicFramePr>
          <p:nvPr>
            <p:extLst>
              <p:ext uri="{D42A27DB-BD31-4B8C-83A1-F6EECF244321}">
                <p14:modId xmlns:p14="http://schemas.microsoft.com/office/powerpoint/2010/main" val="2510423078"/>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49828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AD1F3-7D0A-20E4-2AC3-27923FFC5E99}"/>
              </a:ext>
            </a:extLst>
          </p:cNvPr>
          <p:cNvSpPr>
            <a:spLocks noGrp="1"/>
          </p:cNvSpPr>
          <p:nvPr>
            <p:ph type="title"/>
          </p:nvPr>
        </p:nvSpPr>
        <p:spPr>
          <a:xfrm>
            <a:off x="257432" y="-1325563"/>
            <a:ext cx="11567984" cy="1325563"/>
          </a:xfrm>
        </p:spPr>
        <p:txBody>
          <a:bodyPr spcFirstLastPara="1" wrap="square" lIns="91425" tIns="45700" rIns="91425" bIns="45700" anchor="b" anchorCtr="0">
            <a:normAutofit/>
          </a:bodyPr>
          <a:lstStyle/>
          <a:p>
            <a:r>
              <a:rPr lang="en-US"/>
              <a:t>So What: students, youth, young adults who experience disabilities matter</a:t>
            </a:r>
          </a:p>
        </p:txBody>
      </p:sp>
      <p:pic>
        <p:nvPicPr>
          <p:cNvPr id="9" name="Picture 8" descr="Student at computer">
            <a:extLst>
              <a:ext uri="{FF2B5EF4-FFF2-40B4-BE49-F238E27FC236}">
                <a16:creationId xmlns:a16="http://schemas.microsoft.com/office/drawing/2014/main" id="{680BB1ED-32B2-7AAE-E24A-93EE8B5BBFD6}"/>
              </a:ext>
              <a:ext uri="{C183D7F6-B498-43B3-948B-1728B52AA6E4}">
                <adec:decorative xmlns:adec="http://schemas.microsoft.com/office/drawing/2017/decorative" val="0"/>
              </a:ext>
            </a:extLst>
          </p:cNvPr>
          <p:cNvPicPr>
            <a:picLocks noChangeAspect="1"/>
          </p:cNvPicPr>
          <p:nvPr/>
        </p:nvPicPr>
        <p:blipFill rotWithShape="1">
          <a:blip r:embed="rId3"/>
          <a:srcRect l="15422" t="12393" r="7870" b="10396"/>
          <a:stretch/>
        </p:blipFill>
        <p:spPr>
          <a:xfrm>
            <a:off x="9135168" y="-416836"/>
            <a:ext cx="2801257" cy="299845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 name="Picture 3" descr="group of students, posed together smiling">
            <a:extLst>
              <a:ext uri="{FF2B5EF4-FFF2-40B4-BE49-F238E27FC236}">
                <a16:creationId xmlns:a16="http://schemas.microsoft.com/office/drawing/2014/main" id="{885C5AF4-0808-EACD-FB6C-6C4B813C08FF}"/>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5259766" y="105148"/>
            <a:ext cx="4733024" cy="3149251"/>
          </a:xfrm>
          <a:prstGeom prst="rect">
            <a:avLst/>
          </a:prstGeom>
          <a:ln w="228600" cap="sq" cmpd="thickThin">
            <a:solidFill>
              <a:srgbClr val="000000"/>
            </a:solidFill>
            <a:prstDash val="solid"/>
            <a:miter lim="800000"/>
          </a:ln>
          <a:effectLst>
            <a:innerShdw blurRad="76200">
              <a:srgbClr val="000000"/>
            </a:innerShdw>
          </a:effectLst>
        </p:spPr>
      </p:pic>
      <p:pic>
        <p:nvPicPr>
          <p:cNvPr id="6" name="Picture 5" descr="two people wearing aprons, sitting with a dog and smiling.">
            <a:extLst>
              <a:ext uri="{FF2B5EF4-FFF2-40B4-BE49-F238E27FC236}">
                <a16:creationId xmlns:a16="http://schemas.microsoft.com/office/drawing/2014/main" id="{B218379D-ACE4-5CD8-0A41-F42708F48D50}"/>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79451" y="-59405"/>
            <a:ext cx="5339217" cy="356121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Picture 6" descr="young adult cutting someone's hair in a salon">
            <a:extLst>
              <a:ext uri="{FF2B5EF4-FFF2-40B4-BE49-F238E27FC236}">
                <a16:creationId xmlns:a16="http://schemas.microsoft.com/office/drawing/2014/main" id="{0C2804F5-8CBC-2F93-1125-1E64423D8F06}"/>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94386" y="3738074"/>
            <a:ext cx="4964291" cy="299845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6" descr="A group of young people posing for a photo, 3 are wearing chef's hats">
            <a:extLst>
              <a:ext uri="{FF2B5EF4-FFF2-40B4-BE49-F238E27FC236}">
                <a16:creationId xmlns:a16="http://schemas.microsoft.com/office/drawing/2014/main" id="{A93B3345-05D7-41C3-E534-C02763B7244D}"/>
              </a:ext>
            </a:extLst>
          </p:cNvPr>
          <p:cNvPicPr>
            <a:picLocks noChangeAspect="1"/>
          </p:cNvPicPr>
          <p:nvPr/>
        </p:nvPicPr>
        <p:blipFill>
          <a:blip r:embed="rId7"/>
          <a:stretch>
            <a:fillRect/>
          </a:stretch>
        </p:blipFill>
        <p:spPr>
          <a:xfrm>
            <a:off x="4352172" y="3254399"/>
            <a:ext cx="4965955" cy="280935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8" name="Picture 7" descr="Young adult showing the camera one of the bracelet's they're stringing together">
            <a:extLst>
              <a:ext uri="{FF2B5EF4-FFF2-40B4-BE49-F238E27FC236}">
                <a16:creationId xmlns:a16="http://schemas.microsoft.com/office/drawing/2014/main" id="{E822FA4D-BAF8-A242-8551-F777379F3563}"/>
              </a:ext>
            </a:extLst>
          </p:cNvPr>
          <p:cNvPicPr>
            <a:picLocks noChangeAspect="1"/>
          </p:cNvPicPr>
          <p:nvPr/>
        </p:nvPicPr>
        <p:blipFill>
          <a:blip r:embed="rId8"/>
          <a:stretch>
            <a:fillRect/>
          </a:stretch>
        </p:blipFill>
        <p:spPr>
          <a:xfrm rot="532593">
            <a:off x="8957789" y="2054361"/>
            <a:ext cx="3156017" cy="47317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24328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9253C-7A31-DCA6-1716-1A5B6713FA4B}"/>
              </a:ext>
            </a:extLst>
          </p:cNvPr>
          <p:cNvSpPr>
            <a:spLocks noGrp="1"/>
          </p:cNvSpPr>
          <p:nvPr>
            <p:ph type="title" idx="4294967295"/>
          </p:nvPr>
        </p:nvSpPr>
        <p:spPr>
          <a:xfrm>
            <a:off x="257432" y="-1325563"/>
            <a:ext cx="11567984" cy="1325563"/>
          </a:xfrm>
        </p:spPr>
        <p:txBody>
          <a:bodyPr spcFirstLastPara="1" wrap="square" lIns="91425" tIns="45700" rIns="91425" bIns="45700" anchor="b" anchorCtr="0">
            <a:normAutofit/>
          </a:bodyPr>
          <a:lstStyle/>
          <a:p>
            <a:r>
              <a:rPr lang="en-US"/>
              <a:t>States’ PSO Measure C FFY 20</a:t>
            </a:r>
          </a:p>
        </p:txBody>
      </p:sp>
      <p:graphicFrame>
        <p:nvGraphicFramePr>
          <p:cNvPr id="4" name="Chart 3" descr="post-school outcome data, Measure C for FFY20. High is 100, median is 74.17, WA is 69.93.">
            <a:extLst>
              <a:ext uri="{FF2B5EF4-FFF2-40B4-BE49-F238E27FC236}">
                <a16:creationId xmlns:a16="http://schemas.microsoft.com/office/drawing/2014/main" id="{5D1FB724-21A4-2039-CC2F-2225D2ED087C}"/>
              </a:ext>
            </a:extLst>
          </p:cNvPr>
          <p:cNvGraphicFramePr>
            <a:graphicFrameLocks noGrp="1"/>
          </p:cNvGraphicFramePr>
          <p:nvPr>
            <p:extLst>
              <p:ext uri="{D42A27DB-BD31-4B8C-83A1-F6EECF244321}">
                <p14:modId xmlns:p14="http://schemas.microsoft.com/office/powerpoint/2010/main" val="2949066716"/>
              </p:ext>
            </p:extLst>
          </p:nvPr>
        </p:nvGraphicFramePr>
        <p:xfrm>
          <a:off x="114300" y="80010"/>
          <a:ext cx="11887200" cy="66179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57646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5CF0E7D-68E6-6F1D-1E74-D0B2F5FB380F}"/>
              </a:ext>
            </a:extLst>
          </p:cNvPr>
          <p:cNvSpPr>
            <a:spLocks noGrp="1"/>
          </p:cNvSpPr>
          <p:nvPr>
            <p:ph type="title"/>
          </p:nvPr>
        </p:nvSpPr>
        <p:spPr/>
        <p:txBody>
          <a:bodyPr/>
          <a:lstStyle/>
          <a:p>
            <a:r>
              <a:rPr lang="en-US"/>
              <a:t>What? So What? Now What? (3 of 4)</a:t>
            </a:r>
          </a:p>
        </p:txBody>
      </p:sp>
      <p:sp>
        <p:nvSpPr>
          <p:cNvPr id="7" name="Text Placeholder 6">
            <a:extLst>
              <a:ext uri="{FF2B5EF4-FFF2-40B4-BE49-F238E27FC236}">
                <a16:creationId xmlns:a16="http://schemas.microsoft.com/office/drawing/2014/main" id="{B6509C7E-A091-E9FB-AF18-63D25BC1C04F}"/>
              </a:ext>
            </a:extLst>
          </p:cNvPr>
          <p:cNvSpPr>
            <a:spLocks noGrp="1"/>
          </p:cNvSpPr>
          <p:nvPr>
            <p:ph type="body" idx="1"/>
          </p:nvPr>
        </p:nvSpPr>
        <p:spPr/>
        <p:txBody>
          <a:bodyPr/>
          <a:lstStyle/>
          <a:p>
            <a:endParaRPr lang="en-US"/>
          </a:p>
        </p:txBody>
      </p:sp>
      <p:pic>
        <p:nvPicPr>
          <p:cNvPr id="8" name="Picture 7" descr="What? The Initiative. So What? Its significant. Now What? Next Steps. ">
            <a:extLst>
              <a:ext uri="{FF2B5EF4-FFF2-40B4-BE49-F238E27FC236}">
                <a16:creationId xmlns:a16="http://schemas.microsoft.com/office/drawing/2014/main" id="{C7ADEE7E-B8B1-98DC-F03F-C0FD2E0B4E8C}"/>
              </a:ext>
            </a:extLst>
          </p:cNvPr>
          <p:cNvPicPr>
            <a:picLocks noChangeAspect="1"/>
          </p:cNvPicPr>
          <p:nvPr/>
        </p:nvPicPr>
        <p:blipFill>
          <a:blip r:embed="rId3"/>
          <a:stretch>
            <a:fillRect/>
          </a:stretch>
        </p:blipFill>
        <p:spPr>
          <a:xfrm>
            <a:off x="395416" y="241207"/>
            <a:ext cx="11430000" cy="5748338"/>
          </a:xfrm>
          <a:prstGeom prst="rect">
            <a:avLst/>
          </a:prstGeom>
        </p:spPr>
      </p:pic>
    </p:spTree>
    <p:extLst>
      <p:ext uri="{BB962C8B-B14F-4D97-AF65-F5344CB8AC3E}">
        <p14:creationId xmlns:p14="http://schemas.microsoft.com/office/powerpoint/2010/main" val="143103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3CD4F-AE26-4274-AF5F-806A0BB277D1}"/>
              </a:ext>
            </a:extLst>
          </p:cNvPr>
          <p:cNvSpPr>
            <a:spLocks noGrp="1"/>
          </p:cNvSpPr>
          <p:nvPr>
            <p:ph type="title"/>
          </p:nvPr>
        </p:nvSpPr>
        <p:spPr>
          <a:xfrm>
            <a:off x="257432" y="49251"/>
            <a:ext cx="11567984" cy="1325563"/>
          </a:xfrm>
        </p:spPr>
        <p:txBody>
          <a:bodyPr/>
          <a:lstStyle/>
          <a:p>
            <a:r>
              <a:rPr lang="en-US"/>
              <a:t>How some states have used PSO data to inform transition programs</a:t>
            </a:r>
          </a:p>
        </p:txBody>
      </p:sp>
      <p:sp>
        <p:nvSpPr>
          <p:cNvPr id="3" name="Content Placeholder 2">
            <a:extLst>
              <a:ext uri="{FF2B5EF4-FFF2-40B4-BE49-F238E27FC236}">
                <a16:creationId xmlns:a16="http://schemas.microsoft.com/office/drawing/2014/main" id="{B1D5EB9C-3EBB-4501-B46A-E3A72712E728}"/>
              </a:ext>
            </a:extLst>
          </p:cNvPr>
          <p:cNvSpPr>
            <a:spLocks noGrp="1"/>
          </p:cNvSpPr>
          <p:nvPr>
            <p:ph idx="1"/>
          </p:nvPr>
        </p:nvSpPr>
        <p:spPr>
          <a:xfrm>
            <a:off x="476438" y="1485900"/>
            <a:ext cx="11239124" cy="4469431"/>
          </a:xfrm>
        </p:spPr>
        <p:txBody>
          <a:bodyPr>
            <a:normAutofit lnSpcReduction="10000"/>
          </a:bodyPr>
          <a:lstStyle/>
          <a:p>
            <a:pPr marL="465138" indent="-465138">
              <a:lnSpc>
                <a:spcPct val="120000"/>
              </a:lnSpc>
              <a:spcBef>
                <a:spcPts val="600"/>
              </a:spcBef>
              <a:spcAft>
                <a:spcPts val="600"/>
              </a:spcAft>
            </a:pPr>
            <a:r>
              <a:rPr lang="en-US" sz="2000"/>
              <a:t>Shared PSO data with the state Interagency Council to inform and improve the cross-agency collaborative services provided while youth are in-school. </a:t>
            </a:r>
          </a:p>
          <a:p>
            <a:pPr marL="465138" indent="-465138">
              <a:lnSpc>
                <a:spcPct val="120000"/>
              </a:lnSpc>
              <a:spcBef>
                <a:spcPts val="600"/>
              </a:spcBef>
              <a:spcAft>
                <a:spcPts val="600"/>
              </a:spcAft>
            </a:pPr>
            <a:r>
              <a:rPr lang="en-US" sz="2000"/>
              <a:t>Compared outcomes of students who participated in certain transition programs to those who did not to determine program effectiveness. </a:t>
            </a:r>
          </a:p>
          <a:p>
            <a:pPr marL="465138" indent="-465138">
              <a:lnSpc>
                <a:spcPct val="120000"/>
              </a:lnSpc>
              <a:spcBef>
                <a:spcPts val="600"/>
              </a:spcBef>
              <a:spcAft>
                <a:spcPts val="600"/>
              </a:spcAft>
            </a:pPr>
            <a:r>
              <a:rPr lang="en-US" sz="2000"/>
              <a:t>Began conducting a census of leavers in order for all districts to have PSO data.</a:t>
            </a:r>
          </a:p>
          <a:p>
            <a:pPr marL="465138" indent="-465138">
              <a:lnSpc>
                <a:spcPct val="120000"/>
              </a:lnSpc>
              <a:spcBef>
                <a:spcPts val="600"/>
              </a:spcBef>
              <a:spcAft>
                <a:spcPts val="600"/>
              </a:spcAft>
            </a:pPr>
            <a:r>
              <a:rPr lang="en-US" sz="2000"/>
              <a:t>Revised their PSO survey to collect more programmatic data to examine whether in-school programs and services correlate with better post-school outcomes.</a:t>
            </a:r>
          </a:p>
          <a:p>
            <a:pPr marL="465138" indent="-465138">
              <a:lnSpc>
                <a:spcPct val="120000"/>
              </a:lnSpc>
              <a:spcBef>
                <a:spcPts val="600"/>
              </a:spcBef>
              <a:spcAft>
                <a:spcPts val="600"/>
              </a:spcAft>
            </a:pPr>
            <a:r>
              <a:rPr lang="en-US" sz="2000"/>
              <a:t>Invested in staff statewide to support secondary transition. </a:t>
            </a:r>
          </a:p>
          <a:p>
            <a:pPr marL="465138" indent="-465138">
              <a:lnSpc>
                <a:spcPct val="120000"/>
              </a:lnSpc>
              <a:spcBef>
                <a:spcPts val="600"/>
              </a:spcBef>
              <a:spcAft>
                <a:spcPts val="600"/>
              </a:spcAft>
            </a:pPr>
            <a:r>
              <a:rPr lang="en-US" sz="2000"/>
              <a:t>Conducted statewide evaluation of secondary transition programs and held listening sessions to understand needs at the local level to inform strategic planning </a:t>
            </a:r>
          </a:p>
          <a:p>
            <a:pPr>
              <a:lnSpc>
                <a:spcPct val="120000"/>
              </a:lnSpc>
              <a:spcBef>
                <a:spcPts val="600"/>
              </a:spcBef>
              <a:spcAft>
                <a:spcPts val="600"/>
              </a:spcAft>
            </a:pPr>
            <a:endParaRPr lang="en-US" sz="2000"/>
          </a:p>
        </p:txBody>
      </p:sp>
    </p:spTree>
    <p:extLst>
      <p:ext uri="{BB962C8B-B14F-4D97-AF65-F5344CB8AC3E}">
        <p14:creationId xmlns:p14="http://schemas.microsoft.com/office/powerpoint/2010/main" val="48281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83CE8-8256-091B-6F23-5A1A43661419}"/>
              </a:ext>
            </a:extLst>
          </p:cNvPr>
          <p:cNvSpPr>
            <a:spLocks noGrp="1"/>
          </p:cNvSpPr>
          <p:nvPr>
            <p:ph type="title"/>
          </p:nvPr>
        </p:nvSpPr>
        <p:spPr/>
        <p:txBody>
          <a:bodyPr/>
          <a:lstStyle/>
          <a:p>
            <a:r>
              <a:rPr lang="en-US"/>
              <a:t>How some local schools/districts have used PSO data to inform transition programs</a:t>
            </a:r>
          </a:p>
        </p:txBody>
      </p:sp>
      <p:sp>
        <p:nvSpPr>
          <p:cNvPr id="3" name="Text Placeholder 2">
            <a:extLst>
              <a:ext uri="{FF2B5EF4-FFF2-40B4-BE49-F238E27FC236}">
                <a16:creationId xmlns:a16="http://schemas.microsoft.com/office/drawing/2014/main" id="{778039AC-37FB-CD55-DC4E-BBB3371FCFF3}"/>
              </a:ext>
            </a:extLst>
          </p:cNvPr>
          <p:cNvSpPr>
            <a:spLocks noGrp="1"/>
          </p:cNvSpPr>
          <p:nvPr>
            <p:ph type="body" idx="1"/>
          </p:nvPr>
        </p:nvSpPr>
        <p:spPr>
          <a:xfrm>
            <a:off x="257432" y="1825624"/>
            <a:ext cx="11567984" cy="4152265"/>
          </a:xfrm>
        </p:spPr>
        <p:txBody>
          <a:bodyPr>
            <a:normAutofit/>
          </a:bodyPr>
          <a:lstStyle/>
          <a:p>
            <a:r>
              <a:rPr lang="en-US"/>
              <a:t>Expanded transition programs</a:t>
            </a:r>
          </a:p>
          <a:p>
            <a:r>
              <a:rPr lang="en-US"/>
              <a:t>Added high school courses based on student feedback  – financial literacy, career options</a:t>
            </a:r>
          </a:p>
          <a:p>
            <a:r>
              <a:rPr lang="en-US"/>
              <a:t>Developed stronger relationships with adult agency partners – vocational education and developmental disabilities </a:t>
            </a:r>
          </a:p>
          <a:p>
            <a:r>
              <a:rPr lang="en-US"/>
              <a:t>Made concerted effort to connect students who experience disability to career and technical education (CTE) opportunities, work-based learning opportunities, pre-employment transition services </a:t>
            </a:r>
          </a:p>
        </p:txBody>
      </p:sp>
    </p:spTree>
    <p:extLst>
      <p:ext uri="{BB962C8B-B14F-4D97-AF65-F5344CB8AC3E}">
        <p14:creationId xmlns:p14="http://schemas.microsoft.com/office/powerpoint/2010/main" val="974413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96AFE-B9A6-EC9A-1CC9-028AB61A43BC}"/>
              </a:ext>
            </a:extLst>
          </p:cNvPr>
          <p:cNvSpPr>
            <a:spLocks noGrp="1"/>
          </p:cNvSpPr>
          <p:nvPr>
            <p:ph type="title"/>
          </p:nvPr>
        </p:nvSpPr>
        <p:spPr/>
        <p:txBody>
          <a:bodyPr/>
          <a:lstStyle/>
          <a:p>
            <a:r>
              <a:rPr lang="en-US"/>
              <a:t>Making Meaning: Understanding Your Data </a:t>
            </a:r>
          </a:p>
        </p:txBody>
      </p:sp>
      <p:sp>
        <p:nvSpPr>
          <p:cNvPr id="3" name="Text Placeholder 2">
            <a:extLst>
              <a:ext uri="{FF2B5EF4-FFF2-40B4-BE49-F238E27FC236}">
                <a16:creationId xmlns:a16="http://schemas.microsoft.com/office/drawing/2014/main" id="{A4465EE8-76F2-F8C9-B2C3-06BA35E09675}"/>
              </a:ext>
            </a:extLst>
          </p:cNvPr>
          <p:cNvSpPr>
            <a:spLocks noGrp="1"/>
          </p:cNvSpPr>
          <p:nvPr>
            <p:ph type="body" idx="1"/>
          </p:nvPr>
        </p:nvSpPr>
        <p:spPr>
          <a:xfrm>
            <a:off x="257432" y="1825624"/>
            <a:ext cx="11567984" cy="4358005"/>
          </a:xfrm>
        </p:spPr>
        <p:txBody>
          <a:bodyPr>
            <a:normAutofit/>
          </a:bodyPr>
          <a:lstStyle/>
          <a:p>
            <a:r>
              <a:rPr lang="en-US"/>
              <a:t>Do you trust your data?</a:t>
            </a:r>
          </a:p>
          <a:p>
            <a:pPr lvl="1"/>
            <a:r>
              <a:rPr lang="en-US"/>
              <a:t>Why/why not? </a:t>
            </a:r>
          </a:p>
          <a:p>
            <a:pPr lvl="1"/>
            <a:r>
              <a:rPr lang="en-US"/>
              <a:t>What needs to happen? </a:t>
            </a:r>
          </a:p>
          <a:p>
            <a:pPr lvl="2"/>
            <a:r>
              <a:rPr lang="en-US"/>
              <a:t>more responses?</a:t>
            </a:r>
          </a:p>
          <a:p>
            <a:pPr lvl="2"/>
            <a:r>
              <a:rPr lang="en-US"/>
              <a:t>more responses from specific groups? </a:t>
            </a:r>
          </a:p>
          <a:p>
            <a:r>
              <a:rPr lang="en-US"/>
              <a:t>What are your data telling you? </a:t>
            </a:r>
          </a:p>
          <a:p>
            <a:pPr lvl="1"/>
            <a:r>
              <a:rPr lang="en-US"/>
              <a:t>Who is and who is not engaged? </a:t>
            </a:r>
          </a:p>
          <a:p>
            <a:pPr lvl="1"/>
            <a:r>
              <a:rPr lang="en-US"/>
              <a:t>Why are they or are they not engaged? </a:t>
            </a:r>
          </a:p>
          <a:p>
            <a:pPr lvl="1"/>
            <a:r>
              <a:rPr lang="en-US"/>
              <a:t>What is working and what is not working?   </a:t>
            </a:r>
          </a:p>
        </p:txBody>
      </p:sp>
      <p:sp>
        <p:nvSpPr>
          <p:cNvPr id="5" name="Speech Bubble: Rectangle 4">
            <a:extLst>
              <a:ext uri="{FF2B5EF4-FFF2-40B4-BE49-F238E27FC236}">
                <a16:creationId xmlns:a16="http://schemas.microsoft.com/office/drawing/2014/main" id="{99E9B3F9-C659-9371-BE83-6DF1D77BC14F}"/>
              </a:ext>
            </a:extLst>
          </p:cNvPr>
          <p:cNvSpPr/>
          <p:nvPr/>
        </p:nvSpPr>
        <p:spPr>
          <a:xfrm>
            <a:off x="7715250" y="2537460"/>
            <a:ext cx="3863340" cy="2080260"/>
          </a:xfrm>
          <a:prstGeom prst="wedgeRectCallout">
            <a:avLst>
              <a:gd name="adj1" fmla="val -33555"/>
              <a:gd name="adj2" fmla="val 679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FFFFFF"/>
                </a:solidFill>
                <a:effectLst/>
                <a:uLnTx/>
                <a:uFillTx/>
                <a:latin typeface="Congenial Black" panose="020B0604020202020204" pitchFamily="2" charset="0"/>
                <a:ea typeface="+mn-ea"/>
                <a:cs typeface="+mn-cs"/>
              </a:rPr>
              <a:t>Get talking… </a:t>
            </a:r>
          </a:p>
        </p:txBody>
      </p:sp>
    </p:spTree>
    <p:extLst>
      <p:ext uri="{BB962C8B-B14F-4D97-AF65-F5344CB8AC3E}">
        <p14:creationId xmlns:p14="http://schemas.microsoft.com/office/powerpoint/2010/main" val="4526662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5CF0E7D-68E6-6F1D-1E74-D0B2F5FB380F}"/>
              </a:ext>
            </a:extLst>
          </p:cNvPr>
          <p:cNvSpPr>
            <a:spLocks noGrp="1"/>
          </p:cNvSpPr>
          <p:nvPr>
            <p:ph type="title"/>
          </p:nvPr>
        </p:nvSpPr>
        <p:spPr/>
        <p:txBody>
          <a:bodyPr/>
          <a:lstStyle/>
          <a:p>
            <a:r>
              <a:rPr lang="en-US"/>
              <a:t>What? So What? Now What? (4 of 4)</a:t>
            </a:r>
          </a:p>
        </p:txBody>
      </p:sp>
      <p:sp>
        <p:nvSpPr>
          <p:cNvPr id="7" name="Text Placeholder 6">
            <a:extLst>
              <a:ext uri="{FF2B5EF4-FFF2-40B4-BE49-F238E27FC236}">
                <a16:creationId xmlns:a16="http://schemas.microsoft.com/office/drawing/2014/main" id="{B6509C7E-A091-E9FB-AF18-63D25BC1C04F}"/>
              </a:ext>
            </a:extLst>
          </p:cNvPr>
          <p:cNvSpPr>
            <a:spLocks noGrp="1"/>
          </p:cNvSpPr>
          <p:nvPr>
            <p:ph type="body" idx="1"/>
          </p:nvPr>
        </p:nvSpPr>
        <p:spPr/>
        <p:txBody>
          <a:bodyPr/>
          <a:lstStyle/>
          <a:p>
            <a:endParaRPr lang="en-US"/>
          </a:p>
        </p:txBody>
      </p:sp>
      <p:pic>
        <p:nvPicPr>
          <p:cNvPr id="8" name="Picture 7" descr="What? The Initiative. So What? Its Significant. Now What? Next Steps">
            <a:extLst>
              <a:ext uri="{FF2B5EF4-FFF2-40B4-BE49-F238E27FC236}">
                <a16:creationId xmlns:a16="http://schemas.microsoft.com/office/drawing/2014/main" id="{C7ADEE7E-B8B1-98DC-F03F-C0FD2E0B4E8C}"/>
              </a:ext>
            </a:extLst>
          </p:cNvPr>
          <p:cNvPicPr>
            <a:picLocks noChangeAspect="1"/>
          </p:cNvPicPr>
          <p:nvPr/>
        </p:nvPicPr>
        <p:blipFill>
          <a:blip r:embed="rId3"/>
          <a:stretch>
            <a:fillRect/>
          </a:stretch>
        </p:blipFill>
        <p:spPr>
          <a:xfrm>
            <a:off x="395416" y="241207"/>
            <a:ext cx="11430000" cy="5748338"/>
          </a:xfrm>
          <a:prstGeom prst="rect">
            <a:avLst/>
          </a:prstGeom>
        </p:spPr>
      </p:pic>
    </p:spTree>
    <p:extLst>
      <p:ext uri="{BB962C8B-B14F-4D97-AF65-F5344CB8AC3E}">
        <p14:creationId xmlns:p14="http://schemas.microsoft.com/office/powerpoint/2010/main" val="42253994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pic>
        <p:nvPicPr>
          <p:cNvPr id="581" name="Google Shape;581;p79" descr="A person looking at a tablet"/>
          <p:cNvPicPr preferRelativeResize="0">
            <a:picLocks noGrp="1"/>
          </p:cNvPicPr>
          <p:nvPr>
            <p:ph type="pic" idx="2"/>
          </p:nvPr>
        </p:nvPicPr>
        <p:blipFill rotWithShape="1">
          <a:blip r:embed="rId3">
            <a:alphaModFix/>
          </a:blip>
          <a:srcRect t="7832" b="7832"/>
          <a:stretch/>
        </p:blipFill>
        <p:spPr>
          <a:xfrm>
            <a:off x="-143435" y="0"/>
            <a:ext cx="13172027" cy="6858000"/>
          </a:xfrm>
          <a:prstGeom prst="rect">
            <a:avLst/>
          </a:prstGeom>
          <a:noFill/>
          <a:ln>
            <a:noFill/>
          </a:ln>
        </p:spPr>
      </p:pic>
      <p:sp>
        <p:nvSpPr>
          <p:cNvPr id="582" name="Google Shape;582;p79"/>
          <p:cNvSpPr txBox="1">
            <a:spLocks noGrp="1"/>
          </p:cNvSpPr>
          <p:nvPr>
            <p:ph type="body" idx="1"/>
          </p:nvPr>
        </p:nvSpPr>
        <p:spPr>
          <a:xfrm>
            <a:off x="188" y="1085588"/>
            <a:ext cx="7153087" cy="5863421"/>
          </a:xfrm>
          <a:prstGeom prst="rect">
            <a:avLst/>
          </a:prstGeom>
          <a:solidFill>
            <a:schemeClr val="lt1"/>
          </a:solidFill>
          <a:ln>
            <a:noFill/>
          </a:ln>
        </p:spPr>
        <p:txBody>
          <a:bodyPr spcFirstLastPara="1" wrap="square" lIns="640067" tIns="182867" rIns="548633" bIns="274300" anchor="t" anchorCtr="0">
            <a:noAutofit/>
          </a:bodyPr>
          <a:lstStyle/>
          <a:p>
            <a:pPr marL="101597" lvl="1" indent="-118530">
              <a:lnSpc>
                <a:spcPct val="100000"/>
              </a:lnSpc>
              <a:spcBef>
                <a:spcPts val="667"/>
              </a:spcBef>
              <a:buClr>
                <a:schemeClr val="accent2"/>
              </a:buClr>
              <a:buSzPts val="1400"/>
              <a:buFont typeface="Arial"/>
              <a:buChar char="•"/>
            </a:pPr>
            <a:r>
              <a:rPr lang="en" sz="1867" u="sng">
                <a:solidFill>
                  <a:schemeClr val="hlink"/>
                </a:solidFill>
                <a:latin typeface="Calibri"/>
                <a:ea typeface="Calibri"/>
                <a:cs typeface="Calibri"/>
                <a:sym typeface="Calibri"/>
                <a:hlinkClick r:id="rId4"/>
              </a:rPr>
              <a:t>Pre-Employment Transition Services FAQs related to RSA-911 Data Collection and Reporting</a:t>
            </a:r>
            <a:endParaRPr sz="1867">
              <a:solidFill>
                <a:schemeClr val="accent6"/>
              </a:solidFill>
              <a:latin typeface="Calibri"/>
              <a:ea typeface="Calibri"/>
              <a:cs typeface="Calibri"/>
              <a:sym typeface="Calibri"/>
            </a:endParaRPr>
          </a:p>
          <a:p>
            <a:pPr marL="101597" lvl="1" indent="-118530">
              <a:lnSpc>
                <a:spcPct val="100000"/>
              </a:lnSpc>
              <a:spcBef>
                <a:spcPts val="667"/>
              </a:spcBef>
              <a:buClr>
                <a:schemeClr val="accent2"/>
              </a:buClr>
              <a:buSzPts val="1400"/>
              <a:buFont typeface="Arial"/>
              <a:buChar char="•"/>
            </a:pPr>
            <a:r>
              <a:rPr lang="en" sz="1867">
                <a:solidFill>
                  <a:schemeClr val="accent6"/>
                </a:solidFill>
                <a:latin typeface="Calibri"/>
                <a:ea typeface="Calibri"/>
                <a:cs typeface="Calibri"/>
                <a:sym typeface="Calibri"/>
              </a:rPr>
              <a:t>RSA 9-11 Training Series - </a:t>
            </a:r>
            <a:r>
              <a:rPr lang="en" sz="1867" u="sng">
                <a:solidFill>
                  <a:schemeClr val="hlink"/>
                </a:solidFill>
                <a:latin typeface="Calibri"/>
                <a:ea typeface="Calibri"/>
                <a:cs typeface="Calibri"/>
                <a:sym typeface="Calibri"/>
                <a:hlinkClick r:id="rId5"/>
              </a:rPr>
              <a:t>Pre-Employment Transition Services Presentation</a:t>
            </a:r>
            <a:endParaRPr sz="1867">
              <a:solidFill>
                <a:schemeClr val="accent6"/>
              </a:solidFill>
              <a:latin typeface="Calibri"/>
              <a:ea typeface="Calibri"/>
              <a:cs typeface="Calibri"/>
              <a:sym typeface="Calibri"/>
            </a:endParaRPr>
          </a:p>
          <a:p>
            <a:pPr marL="101597" lvl="1" indent="-118530">
              <a:lnSpc>
                <a:spcPct val="100000"/>
              </a:lnSpc>
              <a:spcBef>
                <a:spcPts val="667"/>
              </a:spcBef>
              <a:buClr>
                <a:schemeClr val="accent2"/>
              </a:buClr>
              <a:buSzPts val="1400"/>
              <a:buFont typeface="Arial"/>
              <a:buChar char="•"/>
            </a:pPr>
            <a:r>
              <a:rPr lang="en" sz="1867" u="sng">
                <a:solidFill>
                  <a:schemeClr val="hlink"/>
                </a:solidFill>
                <a:latin typeface="Calibri"/>
                <a:ea typeface="Calibri"/>
                <a:cs typeface="Calibri"/>
                <a:sym typeface="Calibri"/>
                <a:hlinkClick r:id="rId6"/>
              </a:rPr>
              <a:t>OSERS 2020 Transition Guidance Letter</a:t>
            </a:r>
            <a:r>
              <a:rPr lang="en" sz="1867">
                <a:solidFill>
                  <a:schemeClr val="accent6"/>
                </a:solidFill>
                <a:latin typeface="Calibri"/>
                <a:ea typeface="Calibri"/>
                <a:cs typeface="Calibri"/>
                <a:sym typeface="Calibri"/>
              </a:rPr>
              <a:t> dated August 31, 2020</a:t>
            </a:r>
            <a:endParaRPr sz="1867">
              <a:solidFill>
                <a:schemeClr val="accent6"/>
              </a:solidFill>
              <a:latin typeface="Calibri"/>
              <a:ea typeface="Calibri"/>
              <a:cs typeface="Calibri"/>
              <a:sym typeface="Calibri"/>
            </a:endParaRPr>
          </a:p>
          <a:p>
            <a:pPr marL="101597" lvl="1" indent="-118530">
              <a:lnSpc>
                <a:spcPct val="100000"/>
              </a:lnSpc>
              <a:spcBef>
                <a:spcPts val="667"/>
              </a:spcBef>
              <a:buClr>
                <a:schemeClr val="accent2"/>
              </a:buClr>
              <a:buSzPts val="1400"/>
              <a:buFont typeface="Arial"/>
              <a:buChar char="•"/>
            </a:pPr>
            <a:r>
              <a:rPr lang="en" sz="1867" u="sng">
                <a:solidFill>
                  <a:schemeClr val="hlink"/>
                </a:solidFill>
                <a:latin typeface="Calibri"/>
                <a:ea typeface="Calibri"/>
                <a:cs typeface="Calibri"/>
                <a:sym typeface="Calibri"/>
                <a:hlinkClick r:id="rId7"/>
              </a:rPr>
              <a:t>Pre-ETS Guide for Collaboration Among State VR &amp; Education Partners</a:t>
            </a:r>
            <a:endParaRPr sz="1867">
              <a:solidFill>
                <a:schemeClr val="accent6"/>
              </a:solidFill>
              <a:latin typeface="Calibri"/>
              <a:ea typeface="Calibri"/>
              <a:cs typeface="Calibri"/>
              <a:sym typeface="Calibri"/>
            </a:endParaRPr>
          </a:p>
          <a:p>
            <a:pPr marL="101597" lvl="1" indent="-118530">
              <a:lnSpc>
                <a:spcPct val="100000"/>
              </a:lnSpc>
              <a:spcBef>
                <a:spcPts val="667"/>
              </a:spcBef>
              <a:buClr>
                <a:schemeClr val="accent2"/>
              </a:buClr>
              <a:buSzPts val="1400"/>
              <a:buFont typeface="Arial"/>
              <a:buChar char="•"/>
            </a:pPr>
            <a:r>
              <a:rPr lang="en" sz="1867" u="sng">
                <a:solidFill>
                  <a:schemeClr val="hlink"/>
                </a:solidFill>
                <a:latin typeface="Calibri"/>
                <a:ea typeface="Calibri"/>
                <a:cs typeface="Calibri"/>
                <a:sym typeface="Calibri"/>
                <a:hlinkClick r:id="rId8"/>
              </a:rPr>
              <a:t>WIOA Performance Indicators - IDEA Part B Transition Performance Indicator Crosswalk</a:t>
            </a:r>
            <a:endParaRPr sz="1867" u="sng">
              <a:solidFill>
                <a:schemeClr val="accent6"/>
              </a:solidFill>
              <a:latin typeface="Calibri"/>
              <a:ea typeface="Calibri"/>
              <a:cs typeface="Calibri"/>
              <a:sym typeface="Calibri"/>
            </a:endParaRPr>
          </a:p>
          <a:p>
            <a:pPr marL="101597" lvl="1" indent="-110064">
              <a:lnSpc>
                <a:spcPct val="100000"/>
              </a:lnSpc>
              <a:spcBef>
                <a:spcPts val="667"/>
              </a:spcBef>
              <a:buClr>
                <a:schemeClr val="dk1"/>
              </a:buClr>
              <a:buSzPts val="1300"/>
              <a:buFont typeface="Arial"/>
              <a:buChar char="•"/>
            </a:pPr>
            <a:r>
              <a:rPr lang="en" sz="1867" u="sng">
                <a:solidFill>
                  <a:schemeClr val="hlink"/>
                </a:solidFill>
                <a:latin typeface="Calibri"/>
                <a:ea typeface="Calibri"/>
                <a:cs typeface="Calibri"/>
                <a:sym typeface="Calibri"/>
                <a:hlinkClick r:id="rId9"/>
              </a:rPr>
              <a:t>NTACT:C </a:t>
            </a:r>
            <a:r>
              <a:rPr lang="en" sz="1867" i="1" u="sng">
                <a:solidFill>
                  <a:schemeClr val="hlink"/>
                </a:solidFill>
                <a:latin typeface="Calibri"/>
                <a:ea typeface="Calibri"/>
                <a:cs typeface="Calibri"/>
                <a:sym typeface="Calibri"/>
                <a:hlinkClick r:id="rId9"/>
              </a:rPr>
              <a:t>Core Data Tools for Dropout Prevention</a:t>
            </a:r>
            <a:endParaRPr sz="1867" i="1">
              <a:solidFill>
                <a:schemeClr val="accent6"/>
              </a:solidFill>
              <a:latin typeface="Calibri"/>
              <a:ea typeface="Calibri"/>
              <a:cs typeface="Calibri"/>
              <a:sym typeface="Calibri"/>
            </a:endParaRPr>
          </a:p>
          <a:p>
            <a:pPr marL="101597" lvl="1" indent="-110064">
              <a:lnSpc>
                <a:spcPct val="100000"/>
              </a:lnSpc>
              <a:spcBef>
                <a:spcPts val="667"/>
              </a:spcBef>
              <a:buClr>
                <a:schemeClr val="dk1"/>
              </a:buClr>
              <a:buSzPts val="1300"/>
              <a:buFont typeface="Arial"/>
              <a:buChar char="•"/>
            </a:pPr>
            <a:r>
              <a:rPr lang="en" sz="1867" i="1" u="sng">
                <a:solidFill>
                  <a:schemeClr val="hlink"/>
                </a:solidFill>
                <a:latin typeface="Calibri"/>
                <a:ea typeface="Calibri"/>
                <a:cs typeface="Calibri"/>
                <a:sym typeface="Calibri"/>
                <a:hlinkClick r:id="rId10"/>
              </a:rPr>
              <a:t>Risk Calculator Tool to Assess &amp; Address Dropout</a:t>
            </a:r>
            <a:r>
              <a:rPr lang="en" sz="1867">
                <a:solidFill>
                  <a:schemeClr val="accent6"/>
                </a:solidFill>
                <a:latin typeface="Calibri"/>
                <a:ea typeface="Calibri"/>
                <a:cs typeface="Calibri"/>
                <a:sym typeface="Calibri"/>
              </a:rPr>
              <a:t> </a:t>
            </a:r>
            <a:endParaRPr sz="1867" b="1">
              <a:solidFill>
                <a:schemeClr val="accent6"/>
              </a:solidFill>
              <a:latin typeface="Calibri"/>
              <a:ea typeface="Calibri"/>
              <a:cs typeface="Calibri"/>
              <a:sym typeface="Calibri"/>
            </a:endParaRPr>
          </a:p>
          <a:p>
            <a:pPr marL="101597" lvl="1" indent="-110064">
              <a:lnSpc>
                <a:spcPct val="100000"/>
              </a:lnSpc>
              <a:spcBef>
                <a:spcPts val="667"/>
              </a:spcBef>
              <a:buClr>
                <a:schemeClr val="dk1"/>
              </a:buClr>
              <a:buSzPts val="1300"/>
              <a:buFont typeface="Arial"/>
              <a:buChar char="•"/>
            </a:pPr>
            <a:r>
              <a:rPr lang="en" sz="1867" i="1" u="sng">
                <a:solidFill>
                  <a:schemeClr val="hlink"/>
                </a:solidFill>
                <a:latin typeface="Calibri"/>
                <a:ea typeface="Calibri"/>
                <a:cs typeface="Calibri"/>
                <a:sym typeface="Calibri"/>
                <a:hlinkClick r:id="rId11"/>
              </a:rPr>
              <a:t>Transition Gradebook</a:t>
            </a:r>
            <a:endParaRPr sz="1867" i="1" u="sng">
              <a:solidFill>
                <a:schemeClr val="hlink"/>
              </a:solidFill>
              <a:latin typeface="Calibri"/>
              <a:ea typeface="Calibri"/>
              <a:cs typeface="Calibri"/>
              <a:sym typeface="Calibri"/>
              <a:hlinkClick r:id="rId12"/>
            </a:endParaRPr>
          </a:p>
          <a:p>
            <a:pPr marL="101597" indent="-101597">
              <a:lnSpc>
                <a:spcPct val="100000"/>
              </a:lnSpc>
              <a:spcBef>
                <a:spcPts val="667"/>
              </a:spcBef>
              <a:buClr>
                <a:schemeClr val="dk1"/>
              </a:buClr>
              <a:buSzPts val="1200"/>
              <a:buFont typeface="Arial"/>
              <a:buChar char="•"/>
            </a:pPr>
            <a:r>
              <a:rPr lang="en" sz="1867" i="1" u="sng">
                <a:solidFill>
                  <a:schemeClr val="hlink"/>
                </a:solidFill>
                <a:latin typeface="Calibri"/>
                <a:ea typeface="Calibri"/>
                <a:cs typeface="Calibri"/>
                <a:sym typeface="Calibri"/>
                <a:hlinkClick r:id="rId12"/>
              </a:rPr>
              <a:t>B14 Data Display Templates</a:t>
            </a:r>
            <a:endParaRPr sz="1867" i="1">
              <a:solidFill>
                <a:schemeClr val="accent6"/>
              </a:solidFill>
              <a:latin typeface="Calibri"/>
              <a:ea typeface="Calibri"/>
              <a:cs typeface="Calibri"/>
              <a:sym typeface="Calibri"/>
            </a:endParaRPr>
          </a:p>
          <a:p>
            <a:pPr marL="101597" indent="-101597">
              <a:lnSpc>
                <a:spcPct val="100000"/>
              </a:lnSpc>
              <a:spcBef>
                <a:spcPts val="667"/>
              </a:spcBef>
              <a:buClr>
                <a:schemeClr val="dk1"/>
              </a:buClr>
              <a:buSzPts val="1200"/>
              <a:buFont typeface="Arial"/>
              <a:buChar char="•"/>
            </a:pPr>
            <a:r>
              <a:rPr lang="en" sz="1867" i="1" u="sng">
                <a:solidFill>
                  <a:schemeClr val="hlink"/>
                </a:solidFill>
                <a:latin typeface="Calibri"/>
                <a:ea typeface="Calibri"/>
                <a:cs typeface="Calibri"/>
                <a:sym typeface="Calibri"/>
                <a:hlinkClick r:id="rId13"/>
              </a:rPr>
              <a:t>The Predictor Implementation Self Assessment</a:t>
            </a:r>
            <a:endParaRPr sz="1867" i="1">
              <a:solidFill>
                <a:schemeClr val="accent6"/>
              </a:solidFill>
              <a:latin typeface="Calibri"/>
              <a:ea typeface="Calibri"/>
              <a:cs typeface="Calibri"/>
              <a:sym typeface="Calibri"/>
            </a:endParaRPr>
          </a:p>
          <a:p>
            <a:pPr marL="101597" indent="-101597">
              <a:lnSpc>
                <a:spcPct val="100000"/>
              </a:lnSpc>
              <a:spcBef>
                <a:spcPts val="667"/>
              </a:spcBef>
              <a:buClr>
                <a:schemeClr val="dk1"/>
              </a:buClr>
              <a:buSzPts val="1200"/>
              <a:buFont typeface="Arial"/>
              <a:buChar char="•"/>
            </a:pPr>
            <a:r>
              <a:rPr lang="en" sz="1867" i="1" u="sng">
                <a:solidFill>
                  <a:schemeClr val="hlink"/>
                </a:solidFill>
                <a:latin typeface="Calibri"/>
                <a:ea typeface="Calibri"/>
                <a:cs typeface="Calibri"/>
                <a:sym typeface="Calibri"/>
                <a:hlinkClick r:id="rId14"/>
              </a:rPr>
              <a:t>State Toolkit for Examining Post-School Success (STEPSS)</a:t>
            </a:r>
            <a:endParaRPr sz="1867" i="1">
              <a:solidFill>
                <a:schemeClr val="accent6"/>
              </a:solidFill>
              <a:latin typeface="Calibri"/>
              <a:ea typeface="Calibri"/>
              <a:cs typeface="Calibri"/>
              <a:sym typeface="Calibri"/>
            </a:endParaRPr>
          </a:p>
        </p:txBody>
      </p:sp>
      <p:sp>
        <p:nvSpPr>
          <p:cNvPr id="583" name="Google Shape;583;p79"/>
          <p:cNvSpPr txBox="1">
            <a:spLocks noGrp="1"/>
          </p:cNvSpPr>
          <p:nvPr>
            <p:ph type="title" idx="4294967295"/>
          </p:nvPr>
        </p:nvSpPr>
        <p:spPr>
          <a:xfrm>
            <a:off x="0" y="114300"/>
            <a:ext cx="7153275" cy="1039899"/>
          </a:xfrm>
          <a:prstGeom prst="rect">
            <a:avLst/>
          </a:prstGeom>
          <a:solidFill>
            <a:schemeClr val="lt1"/>
          </a:solidFill>
          <a:ln>
            <a:noFill/>
          </a:ln>
        </p:spPr>
        <p:txBody>
          <a:bodyPr spcFirstLastPara="1" wrap="square" lIns="640067" tIns="365767" rIns="548633" bIns="274300" anchor="ctr" anchorCtr="0">
            <a:noAutofit/>
          </a:bodyPr>
          <a:lstStyle/>
          <a:p>
            <a:pPr>
              <a:buClr>
                <a:schemeClr val="accent6"/>
              </a:buClr>
              <a:buSzPts val="1700"/>
            </a:pPr>
            <a:r>
              <a:rPr lang="en" sz="3200">
                <a:solidFill>
                  <a:srgbClr val="303077"/>
                </a:solidFill>
                <a:latin typeface="Arial"/>
                <a:ea typeface="Arial"/>
                <a:cs typeface="Arial"/>
                <a:sym typeface="Arial"/>
              </a:rPr>
              <a:t>Resources and Supports @ </a:t>
            </a:r>
            <a:br>
              <a:rPr lang="en" sz="3200">
                <a:solidFill>
                  <a:srgbClr val="303077"/>
                </a:solidFill>
                <a:latin typeface="Arial"/>
                <a:ea typeface="Arial"/>
                <a:cs typeface="Arial"/>
                <a:sym typeface="Arial"/>
              </a:rPr>
            </a:br>
            <a:r>
              <a:rPr lang="en" sz="3200">
                <a:solidFill>
                  <a:srgbClr val="303077"/>
                </a:solidFill>
                <a:latin typeface="Arial"/>
                <a:ea typeface="Arial"/>
                <a:cs typeface="Arial"/>
                <a:sym typeface="Arial"/>
              </a:rPr>
              <a:t>transitionta.org </a:t>
            </a:r>
            <a:endParaRPr/>
          </a:p>
        </p:txBody>
      </p:sp>
      <p:sp>
        <p:nvSpPr>
          <p:cNvPr id="584" name="Google Shape;584;p79"/>
          <p:cNvSpPr txBox="1"/>
          <p:nvPr/>
        </p:nvSpPr>
        <p:spPr>
          <a:xfrm>
            <a:off x="11549833" y="6102351"/>
            <a:ext cx="426267" cy="507999"/>
          </a:xfrm>
          <a:prstGeom prst="rect">
            <a:avLst/>
          </a:prstGeom>
          <a:noFill/>
          <a:ln>
            <a:noFill/>
          </a:ln>
        </p:spPr>
        <p:txBody>
          <a:bodyPr spcFirstLastPara="1" wrap="square" lIns="91433" tIns="45700" rIns="91433"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900"/>
              <a:buFontTx/>
              <a:buNone/>
              <a:tabLst/>
              <a:defRPr/>
            </a:pPr>
            <a:fld id="{00000000-1234-1234-1234-123412341234}" type="slidenum">
              <a:rPr kumimoji="0" lang="en" sz="1200" b="0" i="0" u="none" strike="noStrike" kern="1200" cap="none" spc="0" normalizeH="0" baseline="0" noProof="0">
                <a:ln>
                  <a:noFill/>
                </a:ln>
                <a:solidFill>
                  <a:srgbClr val="FFFFFF"/>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900"/>
                <a:buFontTx/>
                <a:buNone/>
                <a:tabLst/>
                <a:defRPr/>
              </a:pPr>
              <a:t>24</a:t>
            </a:fld>
            <a:endParaRPr kumimoji="0" sz="12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7" name="Title 6">
            <a:extLst>
              <a:ext uri="{FF2B5EF4-FFF2-40B4-BE49-F238E27FC236}">
                <a16:creationId xmlns:a16="http://schemas.microsoft.com/office/drawing/2014/main" id="{E8E142FB-C420-609B-40BF-7053489588D9}"/>
              </a:ext>
            </a:extLst>
          </p:cNvPr>
          <p:cNvSpPr>
            <a:spLocks noGrp="1"/>
          </p:cNvSpPr>
          <p:nvPr>
            <p:ph type="title"/>
          </p:nvPr>
        </p:nvSpPr>
        <p:spPr>
          <a:xfrm>
            <a:off x="4305256" y="445640"/>
            <a:ext cx="3972803" cy="1325563"/>
          </a:xfrm>
        </p:spPr>
        <p:txBody>
          <a:bodyPr/>
          <a:lstStyle/>
          <a:p>
            <a:r>
              <a:rPr lang="en-US" b="0" kern="1200">
                <a:solidFill>
                  <a:srgbClr val="000000"/>
                </a:solidFill>
                <a:latin typeface="Arial"/>
                <a:ea typeface="Arial"/>
                <a:cs typeface="Arial"/>
                <a:sym typeface="Arial"/>
              </a:rPr>
              <a:t>Contact NTACT:C </a:t>
            </a:r>
            <a:endParaRPr lang="en-US"/>
          </a:p>
        </p:txBody>
      </p:sp>
      <p:sp>
        <p:nvSpPr>
          <p:cNvPr id="591" name="Google Shape;591;p80"/>
          <p:cNvSpPr txBox="1"/>
          <p:nvPr/>
        </p:nvSpPr>
        <p:spPr>
          <a:xfrm>
            <a:off x="4103125" y="1795917"/>
            <a:ext cx="4377067" cy="830956"/>
          </a:xfrm>
          <a:prstGeom prst="rect">
            <a:avLst/>
          </a:prstGeom>
          <a:noFill/>
          <a:ln>
            <a:noFill/>
          </a:ln>
        </p:spPr>
        <p:txBody>
          <a:bodyPr spcFirstLastPara="1" wrap="square" lIns="91433" tIns="45700" rIns="91433"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Tx/>
              <a:buNone/>
              <a:tabLst/>
              <a:defRPr/>
            </a:pPr>
            <a:r>
              <a:rPr kumimoji="0" lang="en" sz="2400" b="0" i="0" u="none" strike="noStrike" kern="1200" cap="none" spc="0" normalizeH="0" baseline="0" noProof="0">
                <a:ln>
                  <a:noFill/>
                </a:ln>
                <a:solidFill>
                  <a:srgbClr val="000000"/>
                </a:solidFill>
                <a:effectLst/>
                <a:uLnTx/>
                <a:uFillTx/>
                <a:latin typeface="Arial"/>
                <a:ea typeface="Arial"/>
                <a:cs typeface="Arial"/>
                <a:sym typeface="Arial"/>
              </a:rPr>
              <a:t>Charlotte Alverson</a:t>
            </a:r>
            <a:endParaRPr kumimoji="0" sz="1467" b="0" i="0" u="none" strike="noStrike" kern="120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800"/>
              <a:buFontTx/>
              <a:buNone/>
              <a:tabLst/>
              <a:defRPr/>
            </a:pPr>
            <a:r>
              <a:rPr kumimoji="0" lang="en" sz="2400" b="0" i="0" u="sng" strike="noStrike" kern="1200" cap="none" spc="0" normalizeH="0" baseline="0" noProof="0">
                <a:ln>
                  <a:noFill/>
                </a:ln>
                <a:solidFill>
                  <a:srgbClr val="672A8F"/>
                </a:solidFill>
                <a:effectLst/>
                <a:uLnTx/>
                <a:uFillTx/>
                <a:latin typeface="Arial"/>
                <a:ea typeface="Arial"/>
                <a:cs typeface="Arial"/>
                <a:sym typeface="Arial"/>
                <a:hlinkClick r:id="rId3"/>
              </a:rPr>
              <a:t>calverso@uoregon.edu</a:t>
            </a:r>
            <a:r>
              <a:rPr kumimoji="0" lang="en" sz="2400" b="0" i="0" u="none" strike="noStrike" kern="1200" cap="none" spc="0" normalizeH="0" baseline="0" noProof="0">
                <a:ln>
                  <a:noFill/>
                </a:ln>
                <a:solidFill>
                  <a:srgbClr val="000000"/>
                </a:solidFill>
                <a:effectLst/>
                <a:uLnTx/>
                <a:uFillTx/>
                <a:latin typeface="Arial"/>
                <a:ea typeface="Arial"/>
                <a:cs typeface="Arial"/>
                <a:sym typeface="Arial"/>
              </a:rPr>
              <a:t> </a:t>
            </a:r>
            <a:endParaRPr kumimoji="0" sz="1467"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4" name="Google Shape;593;p80">
            <a:extLst>
              <a:ext uri="{FF2B5EF4-FFF2-40B4-BE49-F238E27FC236}">
                <a16:creationId xmlns:a16="http://schemas.microsoft.com/office/drawing/2014/main" id="{C35748E0-A24F-908C-0174-AAEA6E7D9393}"/>
              </a:ext>
            </a:extLst>
          </p:cNvPr>
          <p:cNvSpPr txBox="1">
            <a:spLocks/>
          </p:cNvSpPr>
          <p:nvPr/>
        </p:nvSpPr>
        <p:spPr>
          <a:xfrm>
            <a:off x="337506" y="2681887"/>
            <a:ext cx="11352400" cy="1082800"/>
          </a:xfrm>
          <a:prstGeom prst="rect">
            <a:avLst/>
          </a:prstGeom>
          <a:noFill/>
          <a:ln>
            <a:noFill/>
          </a:ln>
        </p:spPr>
        <p:txBody>
          <a:bodyPr spcFirstLastPara="1" wrap="square" lIns="91433" tIns="45700" rIns="91433"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2"/>
              </a:buClr>
              <a:buSzPts val="1800"/>
              <a:buFont typeface="Helvetica Neue"/>
              <a:buNone/>
              <a:defRPr sz="3600" b="1" i="0" u="none" strike="noStrike" cap="none">
                <a:solidFill>
                  <a:schemeClr val="dk2"/>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ct val="100000"/>
            </a:pPr>
            <a:r>
              <a:rPr lang="en-US" sz="4000" kern="0"/>
              <a:t>Find us on</a:t>
            </a:r>
            <a:endParaRPr lang="en-US" sz="3200" kern="0"/>
          </a:p>
        </p:txBody>
      </p:sp>
      <p:pic>
        <p:nvPicPr>
          <p:cNvPr id="594" name="Google Shape;594;p80" descr="Facebook Icon"/>
          <p:cNvPicPr preferRelativeResize="0"/>
          <p:nvPr/>
        </p:nvPicPr>
        <p:blipFill rotWithShape="1">
          <a:blip r:embed="rId4">
            <a:alphaModFix/>
          </a:blip>
          <a:srcRect l="26881" t="19816" r="20718" b="19817"/>
          <a:stretch/>
        </p:blipFill>
        <p:spPr>
          <a:xfrm>
            <a:off x="5172756" y="3487722"/>
            <a:ext cx="727587" cy="627843"/>
          </a:xfrm>
          <a:prstGeom prst="rect">
            <a:avLst/>
          </a:prstGeom>
          <a:noFill/>
          <a:ln>
            <a:noFill/>
          </a:ln>
        </p:spPr>
      </p:pic>
      <p:pic>
        <p:nvPicPr>
          <p:cNvPr id="595" name="Google Shape;595;p80" descr="Twitter Icon"/>
          <p:cNvPicPr preferRelativeResize="0"/>
          <p:nvPr/>
        </p:nvPicPr>
        <p:blipFill rotWithShape="1">
          <a:blip r:embed="rId5">
            <a:alphaModFix/>
          </a:blip>
          <a:srcRect/>
          <a:stretch/>
        </p:blipFill>
        <p:spPr>
          <a:xfrm>
            <a:off x="6291658" y="3487722"/>
            <a:ext cx="815876" cy="627843"/>
          </a:xfrm>
          <a:prstGeom prst="rect">
            <a:avLst/>
          </a:prstGeom>
          <a:noFill/>
          <a:ln>
            <a:noFill/>
          </a:ln>
        </p:spPr>
      </p:pic>
      <p:sp>
        <p:nvSpPr>
          <p:cNvPr id="6" name="Google Shape;593;p80">
            <a:extLst>
              <a:ext uri="{FF2B5EF4-FFF2-40B4-BE49-F238E27FC236}">
                <a16:creationId xmlns:a16="http://schemas.microsoft.com/office/drawing/2014/main" id="{7A927000-DD45-EE7F-C3ED-792847B57E05}"/>
              </a:ext>
            </a:extLst>
          </p:cNvPr>
          <p:cNvSpPr txBox="1">
            <a:spLocks/>
          </p:cNvSpPr>
          <p:nvPr/>
        </p:nvSpPr>
        <p:spPr>
          <a:xfrm>
            <a:off x="419800" y="4162157"/>
            <a:ext cx="11352400" cy="1082800"/>
          </a:xfrm>
          <a:prstGeom prst="rect">
            <a:avLst/>
          </a:prstGeom>
          <a:noFill/>
          <a:ln>
            <a:noFill/>
          </a:ln>
        </p:spPr>
        <p:txBody>
          <a:bodyPr spcFirstLastPara="1" wrap="square" lIns="91433" tIns="45700" rIns="91433"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2"/>
              </a:buClr>
              <a:buSzPts val="1800"/>
              <a:buFont typeface="Helvetica Neue"/>
              <a:buNone/>
              <a:defRPr sz="3600" b="1" i="0" u="none" strike="noStrike" cap="none">
                <a:solidFill>
                  <a:schemeClr val="dk2"/>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ct val="100000"/>
            </a:pPr>
            <a:r>
              <a:rPr lang="en-US" sz="2400" b="0" kern="0">
                <a:solidFill>
                  <a:schemeClr val="dk1"/>
                </a:solidFill>
                <a:latin typeface="Montserrat Medium"/>
                <a:ea typeface="Montserrat Medium"/>
                <a:cs typeface="Montserrat Medium"/>
                <a:sym typeface="Montserrat Medium"/>
              </a:rPr>
              <a:t>#transitionTA  |  transitionTA.org  |  ntactmail@uncc.edu</a:t>
            </a:r>
            <a:endParaRPr lang="en-US" sz="3200" kern="0"/>
          </a:p>
        </p:txBody>
      </p:sp>
      <p:sp>
        <p:nvSpPr>
          <p:cNvPr id="596" name="Google Shape;596;p80"/>
          <p:cNvSpPr txBox="1"/>
          <p:nvPr/>
        </p:nvSpPr>
        <p:spPr>
          <a:xfrm>
            <a:off x="2127100" y="5257314"/>
            <a:ext cx="8119200" cy="749139"/>
          </a:xfrm>
          <a:prstGeom prst="rect">
            <a:avLst/>
          </a:prstGeom>
          <a:noFill/>
          <a:ln>
            <a:noFill/>
          </a:ln>
        </p:spPr>
        <p:txBody>
          <a:bodyPr spcFirstLastPara="1" wrap="square" lIns="91433" tIns="45700" rIns="91433"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800"/>
              <a:buFontTx/>
              <a:buNone/>
              <a:tabLst/>
              <a:defRPr/>
            </a:pPr>
            <a:r>
              <a:rPr kumimoji="0" lang="en" sz="1067" b="0" i="0" u="none" strike="noStrike" kern="1200" cap="none" spc="0" normalizeH="0" baseline="0" noProof="0">
                <a:ln>
                  <a:noFill/>
                </a:ln>
                <a:solidFill>
                  <a:srgbClr val="000000"/>
                </a:solidFill>
                <a:effectLst/>
                <a:uLnTx/>
                <a:uFillTx/>
                <a:latin typeface="Cambria"/>
                <a:ea typeface="Cambria"/>
                <a:cs typeface="Cambria"/>
                <a:sym typeface="Cambria"/>
              </a:rPr>
              <a:t>The contents of this webinar were developed under a grant funded by Cooperative Agreement #H326E20003 (NTACT: C) and #H264J200002 (VRTAC-QM) from the Department of Education. However, those contents do not necessarily represent the policy of the Department of Education, and you should not assume endorsement by the Federal Government.</a:t>
            </a:r>
            <a:endParaRPr kumimoji="0" sz="1067" b="0" i="0" u="none" strike="noStrike" kern="1200" cap="none" spc="0" normalizeH="0" baseline="0" noProof="0">
              <a:ln>
                <a:noFill/>
              </a:ln>
              <a:solidFill>
                <a:srgbClr val="000000"/>
              </a:solidFill>
              <a:effectLst/>
              <a:uLnTx/>
              <a:uFillTx/>
              <a:latin typeface="Cambria"/>
              <a:ea typeface="Cambria"/>
              <a:cs typeface="Cambria"/>
              <a:sym typeface="Cambria"/>
            </a:endParaRPr>
          </a:p>
          <a:p>
            <a:pPr marL="0" marR="0" lvl="0" indent="0" algn="l" defTabSz="914400" rtl="0" eaLnBrk="1" fontAlgn="auto" latinLnBrk="0" hangingPunct="1">
              <a:lnSpc>
                <a:spcPct val="100000"/>
              </a:lnSpc>
              <a:spcBef>
                <a:spcPts val="0"/>
              </a:spcBef>
              <a:spcAft>
                <a:spcPts val="0"/>
              </a:spcAft>
              <a:buClr>
                <a:srgbClr val="000000"/>
              </a:buClr>
              <a:buSzPts val="800"/>
              <a:buFontTx/>
              <a:buNone/>
              <a:tabLst/>
              <a:defRPr/>
            </a:pPr>
            <a:endParaRPr kumimoji="0" sz="1067" b="0" i="0" u="none" strike="noStrike" kern="1200" cap="none" spc="0" normalizeH="0" baseline="0" noProof="0">
              <a:ln>
                <a:noFill/>
              </a:ln>
              <a:solidFill>
                <a:srgbClr val="000000"/>
              </a:solidFill>
              <a:effectLst/>
              <a:uLnTx/>
              <a:uFillTx/>
              <a:latin typeface="Cambria"/>
              <a:ea typeface="Cambria"/>
              <a:cs typeface="Cambria"/>
              <a:sym typeface="Cambri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ED266-545A-920A-CBA7-F8B8764F6A14}"/>
              </a:ext>
            </a:extLst>
          </p:cNvPr>
          <p:cNvSpPr>
            <a:spLocks noGrp="1"/>
          </p:cNvSpPr>
          <p:nvPr>
            <p:ph type="title"/>
          </p:nvPr>
        </p:nvSpPr>
        <p:spPr/>
        <p:txBody>
          <a:bodyPr/>
          <a:lstStyle/>
          <a:p>
            <a:r>
              <a:rPr lang="en-US"/>
              <a:t>Post-School Outcome Data</a:t>
            </a:r>
          </a:p>
        </p:txBody>
      </p:sp>
      <p:sp>
        <p:nvSpPr>
          <p:cNvPr id="3" name="Text Placeholder 2">
            <a:extLst>
              <a:ext uri="{FF2B5EF4-FFF2-40B4-BE49-F238E27FC236}">
                <a16:creationId xmlns:a16="http://schemas.microsoft.com/office/drawing/2014/main" id="{35034880-FABE-F27E-AF8C-676F8CACE6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01A4CB9-6C53-6B65-2A28-EB79138F62B8}"/>
              </a:ext>
            </a:extLst>
          </p:cNvPr>
          <p:cNvSpPr>
            <a:spLocks noGrp="1"/>
          </p:cNvSpPr>
          <p:nvPr>
            <p:ph type="sldNum" sz="quarter" idx="10"/>
          </p:nvPr>
        </p:nvSpPr>
        <p:spPr/>
        <p:txBody>
          <a:bodyPr/>
          <a:lstStyle/>
          <a:p>
            <a:fld id="{A4FE6FEB-5763-4CB4-ACE4-7E0D7693FADE}" type="slidenum">
              <a:rPr lang="en-US" smtClean="0"/>
              <a:t>26</a:t>
            </a:fld>
            <a:endParaRPr lang="en-US"/>
          </a:p>
        </p:txBody>
      </p:sp>
    </p:spTree>
    <p:extLst>
      <p:ext uri="{BB962C8B-B14F-4D97-AF65-F5344CB8AC3E}">
        <p14:creationId xmlns:p14="http://schemas.microsoft.com/office/powerpoint/2010/main" val="59787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E3995-44F4-0918-E5C8-64DCD6C113B0}"/>
              </a:ext>
            </a:extLst>
          </p:cNvPr>
          <p:cNvSpPr>
            <a:spLocks noGrp="1"/>
          </p:cNvSpPr>
          <p:nvPr>
            <p:ph type="title"/>
          </p:nvPr>
        </p:nvSpPr>
        <p:spPr/>
        <p:txBody>
          <a:bodyPr/>
          <a:lstStyle/>
          <a:p>
            <a:r>
              <a:rPr lang="en-US"/>
              <a:t>FFY 21 Data (2022 Survey, 2020-21 Leaver Year)</a:t>
            </a:r>
          </a:p>
        </p:txBody>
      </p:sp>
      <p:graphicFrame>
        <p:nvGraphicFramePr>
          <p:cNvPr id="6" name="Table 6">
            <a:extLst>
              <a:ext uri="{FF2B5EF4-FFF2-40B4-BE49-F238E27FC236}">
                <a16:creationId xmlns:a16="http://schemas.microsoft.com/office/drawing/2014/main" id="{813C920C-A237-E404-4FF0-8215EF9A841F}"/>
              </a:ext>
            </a:extLst>
          </p:cNvPr>
          <p:cNvGraphicFramePr>
            <a:graphicFrameLocks noGrp="1"/>
          </p:cNvGraphicFramePr>
          <p:nvPr>
            <p:ph sz="half" idx="1"/>
            <p:extLst>
              <p:ext uri="{D42A27DB-BD31-4B8C-83A1-F6EECF244321}">
                <p14:modId xmlns:p14="http://schemas.microsoft.com/office/powerpoint/2010/main" val="1901077672"/>
              </p:ext>
            </p:extLst>
          </p:nvPr>
        </p:nvGraphicFramePr>
        <p:xfrm>
          <a:off x="838199" y="1825625"/>
          <a:ext cx="10515600" cy="13716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96764435"/>
                    </a:ext>
                  </a:extLst>
                </a:gridCol>
                <a:gridCol w="5257800">
                  <a:extLst>
                    <a:ext uri="{9D8B030D-6E8A-4147-A177-3AD203B41FA5}">
                      <a16:colId xmlns:a16="http://schemas.microsoft.com/office/drawing/2014/main" val="603395572"/>
                    </a:ext>
                  </a:extLst>
                </a:gridCol>
              </a:tblGrid>
              <a:tr h="370840">
                <a:tc>
                  <a:txBody>
                    <a:bodyPr/>
                    <a:lstStyle/>
                    <a:p>
                      <a:pPr algn="ctr"/>
                      <a:r>
                        <a:rPr lang="en-US" sz="2400"/>
                        <a:t>Federal Fiscal Year</a:t>
                      </a:r>
                    </a:p>
                  </a:txBody>
                  <a:tcPr/>
                </a:tc>
                <a:tc>
                  <a:txBody>
                    <a:bodyPr/>
                    <a:lstStyle/>
                    <a:p>
                      <a:pPr algn="ctr"/>
                      <a:r>
                        <a:rPr lang="en-US" sz="2400"/>
                        <a:t>Response Rate</a:t>
                      </a:r>
                    </a:p>
                  </a:txBody>
                  <a:tcPr/>
                </a:tc>
                <a:extLst>
                  <a:ext uri="{0D108BD9-81ED-4DB2-BD59-A6C34878D82A}">
                    <a16:rowId xmlns:a16="http://schemas.microsoft.com/office/drawing/2014/main" val="978370497"/>
                  </a:ext>
                </a:extLst>
              </a:tr>
              <a:tr h="370840">
                <a:tc>
                  <a:txBody>
                    <a:bodyPr/>
                    <a:lstStyle/>
                    <a:p>
                      <a:pPr algn="ctr"/>
                      <a:r>
                        <a:rPr lang="en-US" sz="2400"/>
                        <a:t>FFY 20 (2019-20 leaver year)</a:t>
                      </a:r>
                    </a:p>
                  </a:txBody>
                  <a:tcPr/>
                </a:tc>
                <a:tc>
                  <a:txBody>
                    <a:bodyPr/>
                    <a:lstStyle/>
                    <a:p>
                      <a:pPr algn="ctr"/>
                      <a:r>
                        <a:rPr lang="en-US" sz="2400"/>
                        <a:t>78.16%</a:t>
                      </a:r>
                    </a:p>
                  </a:txBody>
                  <a:tcPr/>
                </a:tc>
                <a:extLst>
                  <a:ext uri="{0D108BD9-81ED-4DB2-BD59-A6C34878D82A}">
                    <a16:rowId xmlns:a16="http://schemas.microsoft.com/office/drawing/2014/main" val="3082991685"/>
                  </a:ext>
                </a:extLst>
              </a:tr>
              <a:tr h="370840">
                <a:tc>
                  <a:txBody>
                    <a:bodyPr/>
                    <a:lstStyle/>
                    <a:p>
                      <a:pPr algn="ctr"/>
                      <a:r>
                        <a:rPr lang="en-US" sz="2400"/>
                        <a:t>FFY 21 (2020-21 leaver year)</a:t>
                      </a:r>
                    </a:p>
                  </a:txBody>
                  <a:tcPr/>
                </a:tc>
                <a:tc>
                  <a:txBody>
                    <a:bodyPr/>
                    <a:lstStyle/>
                    <a:p>
                      <a:pPr algn="ctr"/>
                      <a:r>
                        <a:rPr lang="en-US" sz="2400"/>
                        <a:t>78.87%</a:t>
                      </a:r>
                    </a:p>
                  </a:txBody>
                  <a:tcPr/>
                </a:tc>
                <a:extLst>
                  <a:ext uri="{0D108BD9-81ED-4DB2-BD59-A6C34878D82A}">
                    <a16:rowId xmlns:a16="http://schemas.microsoft.com/office/drawing/2014/main" val="4157638957"/>
                  </a:ext>
                </a:extLst>
              </a:tr>
            </a:tbl>
          </a:graphicData>
        </a:graphic>
      </p:graphicFrame>
      <p:graphicFrame>
        <p:nvGraphicFramePr>
          <p:cNvPr id="8" name="Table 8">
            <a:extLst>
              <a:ext uri="{FF2B5EF4-FFF2-40B4-BE49-F238E27FC236}">
                <a16:creationId xmlns:a16="http://schemas.microsoft.com/office/drawing/2014/main" id="{B603C86D-18FE-AA25-9942-AA41B98D382E}"/>
              </a:ext>
            </a:extLst>
          </p:cNvPr>
          <p:cNvGraphicFramePr>
            <a:graphicFrameLocks noGrp="1"/>
          </p:cNvGraphicFramePr>
          <p:nvPr>
            <p:ph sz="half" idx="2"/>
            <p:extLst>
              <p:ext uri="{D42A27DB-BD31-4B8C-83A1-F6EECF244321}">
                <p14:modId xmlns:p14="http://schemas.microsoft.com/office/powerpoint/2010/main" val="3484324058"/>
              </p:ext>
            </p:extLst>
          </p:nvPr>
        </p:nvGraphicFramePr>
        <p:xfrm>
          <a:off x="838199" y="3670822"/>
          <a:ext cx="10515599" cy="2103120"/>
        </p:xfrm>
        <a:graphic>
          <a:graphicData uri="http://schemas.openxmlformats.org/drawingml/2006/table">
            <a:tbl>
              <a:tblPr firstRow="1" bandRow="1">
                <a:tableStyleId>{5C22544A-7EE6-4342-B048-85BDC9FD1C3A}</a:tableStyleId>
              </a:tblPr>
              <a:tblGrid>
                <a:gridCol w="1421675">
                  <a:extLst>
                    <a:ext uri="{9D8B030D-6E8A-4147-A177-3AD203B41FA5}">
                      <a16:colId xmlns:a16="http://schemas.microsoft.com/office/drawing/2014/main" val="546196935"/>
                    </a:ext>
                  </a:extLst>
                </a:gridCol>
                <a:gridCol w="2155372">
                  <a:extLst>
                    <a:ext uri="{9D8B030D-6E8A-4147-A177-3AD203B41FA5}">
                      <a16:colId xmlns:a16="http://schemas.microsoft.com/office/drawing/2014/main" val="265210310"/>
                    </a:ext>
                  </a:extLst>
                </a:gridCol>
                <a:gridCol w="4036423">
                  <a:extLst>
                    <a:ext uri="{9D8B030D-6E8A-4147-A177-3AD203B41FA5}">
                      <a16:colId xmlns:a16="http://schemas.microsoft.com/office/drawing/2014/main" val="1259690706"/>
                    </a:ext>
                  </a:extLst>
                </a:gridCol>
                <a:gridCol w="2902129">
                  <a:extLst>
                    <a:ext uri="{9D8B030D-6E8A-4147-A177-3AD203B41FA5}">
                      <a16:colId xmlns:a16="http://schemas.microsoft.com/office/drawing/2014/main" val="3215912245"/>
                    </a:ext>
                  </a:extLst>
                </a:gridCol>
              </a:tblGrid>
              <a:tr h="426667">
                <a:tc>
                  <a:txBody>
                    <a:bodyPr/>
                    <a:lstStyle/>
                    <a:p>
                      <a:pPr algn="ctr"/>
                      <a:r>
                        <a:rPr lang="en-US" sz="2400"/>
                        <a:t>FFY</a:t>
                      </a:r>
                    </a:p>
                  </a:txBody>
                  <a:tcPr/>
                </a:tc>
                <a:tc>
                  <a:txBody>
                    <a:bodyPr/>
                    <a:lstStyle/>
                    <a:p>
                      <a:pPr algn="ctr"/>
                      <a:r>
                        <a:rPr lang="en-US" sz="2400"/>
                        <a:t>Measure A</a:t>
                      </a:r>
                      <a:br>
                        <a:rPr lang="en-US" sz="2400"/>
                      </a:br>
                      <a:r>
                        <a:rPr lang="en-US" sz="2400"/>
                        <a:t>(Higher Education)</a:t>
                      </a:r>
                    </a:p>
                  </a:txBody>
                  <a:tcPr/>
                </a:tc>
                <a:tc>
                  <a:txBody>
                    <a:bodyPr/>
                    <a:lstStyle/>
                    <a:p>
                      <a:pPr algn="ctr"/>
                      <a:r>
                        <a:rPr lang="en-US" sz="2400"/>
                        <a:t>Measure B</a:t>
                      </a:r>
                    </a:p>
                    <a:p>
                      <a:pPr algn="ctr"/>
                      <a:r>
                        <a:rPr lang="en-US" sz="2400"/>
                        <a:t>(Higher Ed + Competitive Employment)</a:t>
                      </a:r>
                    </a:p>
                  </a:txBody>
                  <a:tcPr/>
                </a:tc>
                <a:tc>
                  <a:txBody>
                    <a:bodyPr/>
                    <a:lstStyle/>
                    <a:p>
                      <a:pPr algn="ctr"/>
                      <a:r>
                        <a:rPr lang="en-US" sz="2400"/>
                        <a:t>Measure C </a:t>
                      </a:r>
                      <a:br>
                        <a:rPr lang="en-US" sz="2400"/>
                      </a:br>
                      <a:r>
                        <a:rPr lang="en-US" sz="2400"/>
                        <a:t>(Any Engagement)</a:t>
                      </a:r>
                    </a:p>
                  </a:txBody>
                  <a:tcPr/>
                </a:tc>
                <a:extLst>
                  <a:ext uri="{0D108BD9-81ED-4DB2-BD59-A6C34878D82A}">
                    <a16:rowId xmlns:a16="http://schemas.microsoft.com/office/drawing/2014/main" val="779592176"/>
                  </a:ext>
                </a:extLst>
              </a:tr>
              <a:tr h="426667">
                <a:tc>
                  <a:txBody>
                    <a:bodyPr/>
                    <a:lstStyle/>
                    <a:p>
                      <a:pPr algn="ctr"/>
                      <a:r>
                        <a:rPr lang="en-US" sz="2400"/>
                        <a:t>FFY 20</a:t>
                      </a:r>
                    </a:p>
                  </a:txBody>
                  <a:tcPr/>
                </a:tc>
                <a:tc>
                  <a:txBody>
                    <a:bodyPr/>
                    <a:lstStyle/>
                    <a:p>
                      <a:pPr algn="ctr"/>
                      <a:r>
                        <a:rPr lang="en-US" sz="2400"/>
                        <a:t>16.74%</a:t>
                      </a:r>
                    </a:p>
                  </a:txBody>
                  <a:tcPr/>
                </a:tc>
                <a:tc>
                  <a:txBody>
                    <a:bodyPr/>
                    <a:lstStyle/>
                    <a:p>
                      <a:pPr algn="ctr"/>
                      <a:r>
                        <a:rPr lang="en-US" sz="2400"/>
                        <a:t>43.91%</a:t>
                      </a:r>
                    </a:p>
                  </a:txBody>
                  <a:tcPr/>
                </a:tc>
                <a:tc>
                  <a:txBody>
                    <a:bodyPr/>
                    <a:lstStyle/>
                    <a:p>
                      <a:pPr algn="ctr"/>
                      <a:r>
                        <a:rPr lang="en-US" sz="2400"/>
                        <a:t>69.93%</a:t>
                      </a:r>
                    </a:p>
                  </a:txBody>
                  <a:tcPr/>
                </a:tc>
                <a:extLst>
                  <a:ext uri="{0D108BD9-81ED-4DB2-BD59-A6C34878D82A}">
                    <a16:rowId xmlns:a16="http://schemas.microsoft.com/office/drawing/2014/main" val="1766818762"/>
                  </a:ext>
                </a:extLst>
              </a:tr>
              <a:tr h="426667">
                <a:tc>
                  <a:txBody>
                    <a:bodyPr/>
                    <a:lstStyle/>
                    <a:p>
                      <a:pPr algn="ctr"/>
                      <a:r>
                        <a:rPr lang="en-US" sz="2400"/>
                        <a:t>FFY 21</a:t>
                      </a:r>
                    </a:p>
                  </a:txBody>
                  <a:tcPr/>
                </a:tc>
                <a:tc>
                  <a:txBody>
                    <a:bodyPr/>
                    <a:lstStyle/>
                    <a:p>
                      <a:pPr algn="ctr"/>
                      <a:r>
                        <a:rPr lang="en-US" sz="2400"/>
                        <a:t>16.87%</a:t>
                      </a:r>
                    </a:p>
                  </a:txBody>
                  <a:tcPr/>
                </a:tc>
                <a:tc>
                  <a:txBody>
                    <a:bodyPr/>
                    <a:lstStyle/>
                    <a:p>
                      <a:pPr algn="ctr"/>
                      <a:r>
                        <a:rPr lang="en-US" sz="2400"/>
                        <a:t>47.61%</a:t>
                      </a:r>
                    </a:p>
                  </a:txBody>
                  <a:tcPr/>
                </a:tc>
                <a:tc>
                  <a:txBody>
                    <a:bodyPr/>
                    <a:lstStyle/>
                    <a:p>
                      <a:pPr algn="ctr"/>
                      <a:r>
                        <a:rPr lang="en-US" sz="2400"/>
                        <a:t>74.27%</a:t>
                      </a:r>
                    </a:p>
                  </a:txBody>
                  <a:tcPr/>
                </a:tc>
                <a:extLst>
                  <a:ext uri="{0D108BD9-81ED-4DB2-BD59-A6C34878D82A}">
                    <a16:rowId xmlns:a16="http://schemas.microsoft.com/office/drawing/2014/main" val="599408128"/>
                  </a:ext>
                </a:extLst>
              </a:tr>
            </a:tbl>
          </a:graphicData>
        </a:graphic>
      </p:graphicFrame>
      <p:sp>
        <p:nvSpPr>
          <p:cNvPr id="5" name="Footer Placeholder 4">
            <a:extLst>
              <a:ext uri="{FF2B5EF4-FFF2-40B4-BE49-F238E27FC236}">
                <a16:creationId xmlns:a16="http://schemas.microsoft.com/office/drawing/2014/main" id="{4DB3BA28-77B4-A7F5-9C6D-1E3D4F4BC755}"/>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B574BC38-4F80-E189-3A08-547AF01F6BA6}"/>
              </a:ext>
            </a:extLst>
          </p:cNvPr>
          <p:cNvSpPr>
            <a:spLocks noGrp="1"/>
          </p:cNvSpPr>
          <p:nvPr>
            <p:ph type="sldNum" sz="quarter" idx="11"/>
          </p:nvPr>
        </p:nvSpPr>
        <p:spPr/>
        <p:txBody>
          <a:bodyPr/>
          <a:lstStyle/>
          <a:p>
            <a:fld id="{A4FE6FEB-5763-4CB4-ACE4-7E0D7693FADE}" type="slidenum">
              <a:rPr lang="en-US" smtClean="0"/>
              <a:t>27</a:t>
            </a:fld>
            <a:endParaRPr lang="en-US"/>
          </a:p>
        </p:txBody>
      </p:sp>
    </p:spTree>
    <p:extLst>
      <p:ext uri="{BB962C8B-B14F-4D97-AF65-F5344CB8AC3E}">
        <p14:creationId xmlns:p14="http://schemas.microsoft.com/office/powerpoint/2010/main" val="24064437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F26909-FD5D-4F7E-BAAF-CD614BF9CCCC}"/>
              </a:ext>
            </a:extLst>
          </p:cNvPr>
          <p:cNvSpPr>
            <a:spLocks noGrp="1"/>
          </p:cNvSpPr>
          <p:nvPr>
            <p:ph type="title"/>
          </p:nvPr>
        </p:nvSpPr>
        <p:spPr>
          <a:xfrm>
            <a:off x="639097" y="494257"/>
            <a:ext cx="11374690" cy="1081086"/>
          </a:xfrm>
        </p:spPr>
        <p:txBody>
          <a:bodyPr>
            <a:normAutofit/>
          </a:bodyPr>
          <a:lstStyle/>
          <a:p>
            <a:r>
              <a:rPr lang="en-US" sz="3200"/>
              <a:t>Post-School Outcomes, 2020-21</a:t>
            </a:r>
            <a:br>
              <a:rPr lang="en-US" sz="3200"/>
            </a:br>
            <a:r>
              <a:rPr lang="en-US" sz="3200"/>
              <a:t>Washington state data tables</a:t>
            </a:r>
          </a:p>
        </p:txBody>
      </p:sp>
      <p:graphicFrame>
        <p:nvGraphicFramePr>
          <p:cNvPr id="10" name="Table1" descr="Total leavers and survey response rate">
            <a:extLst>
              <a:ext uri="{FF2B5EF4-FFF2-40B4-BE49-F238E27FC236}">
                <a16:creationId xmlns:a16="http://schemas.microsoft.com/office/drawing/2014/main" id="{16A53C21-4798-4694-899B-1B3BE8D9E1DE}"/>
              </a:ext>
            </a:extLst>
          </p:cNvPr>
          <p:cNvGraphicFramePr>
            <a:graphicFrameLocks noGrp="1"/>
          </p:cNvGraphicFramePr>
          <p:nvPr>
            <p:ph sz="half" idx="1"/>
          </p:nvPr>
        </p:nvGraphicFramePr>
        <p:xfrm>
          <a:off x="638996" y="1865312"/>
          <a:ext cx="10939110" cy="1260267"/>
        </p:xfrm>
        <a:graphic>
          <a:graphicData uri="http://schemas.openxmlformats.org/drawingml/2006/table">
            <a:tbl>
              <a:tblPr firstRow="1" firstCol="1" bandRow="1">
                <a:tableStyleId>{69CF1AB2-1976-4502-BF36-3FF5EA218861}</a:tableStyleId>
              </a:tblPr>
              <a:tblGrid>
                <a:gridCol w="3562512">
                  <a:extLst>
                    <a:ext uri="{9D8B030D-6E8A-4147-A177-3AD203B41FA5}">
                      <a16:colId xmlns:a16="http://schemas.microsoft.com/office/drawing/2014/main" val="2608274751"/>
                    </a:ext>
                  </a:extLst>
                </a:gridCol>
                <a:gridCol w="4311449">
                  <a:extLst>
                    <a:ext uri="{9D8B030D-6E8A-4147-A177-3AD203B41FA5}">
                      <a16:colId xmlns:a16="http://schemas.microsoft.com/office/drawing/2014/main" val="718564991"/>
                    </a:ext>
                  </a:extLst>
                </a:gridCol>
                <a:gridCol w="3065149">
                  <a:extLst>
                    <a:ext uri="{9D8B030D-6E8A-4147-A177-3AD203B41FA5}">
                      <a16:colId xmlns:a16="http://schemas.microsoft.com/office/drawing/2014/main" val="1056807777"/>
                    </a:ext>
                  </a:extLst>
                </a:gridCol>
              </a:tblGrid>
              <a:tr h="551659">
                <a:tc>
                  <a:txBody>
                    <a:bodyPr/>
                    <a:lstStyle/>
                    <a:p>
                      <a:pPr marL="0" marR="0" algn="ctr">
                        <a:lnSpc>
                          <a:spcPct val="107000"/>
                        </a:lnSpc>
                        <a:spcBef>
                          <a:spcPts val="0"/>
                        </a:spcBef>
                        <a:spcAft>
                          <a:spcPts val="0"/>
                        </a:spcAft>
                      </a:pPr>
                      <a:r>
                        <a:rPr lang="en-US" sz="2400" b="1">
                          <a:effectLst/>
                          <a:latin typeface="Arial" panose="020B0604020202020204" pitchFamily="34" charset="0"/>
                          <a:ea typeface="Arial" panose="020B0604020202020204" pitchFamily="34" charset="0"/>
                          <a:cs typeface="Times New Roman" panose="02020603050405020304" pitchFamily="18" charset="0"/>
                        </a:rPr>
                        <a:t>Total number of </a:t>
                      </a:r>
                      <a:br>
                        <a:rPr lang="en-US" sz="2400" b="1">
                          <a:effectLst/>
                          <a:latin typeface="Arial" panose="020B0604020202020204" pitchFamily="34" charset="0"/>
                          <a:ea typeface="Arial" panose="020B0604020202020204" pitchFamily="34" charset="0"/>
                          <a:cs typeface="Times New Roman" panose="02020603050405020304" pitchFamily="18" charset="0"/>
                        </a:rPr>
                      </a:br>
                      <a:r>
                        <a:rPr lang="en-US" sz="2400" b="1">
                          <a:effectLst/>
                          <a:latin typeface="Arial" panose="020B0604020202020204" pitchFamily="34" charset="0"/>
                          <a:ea typeface="Arial" panose="020B0604020202020204" pitchFamily="34" charset="0"/>
                          <a:cs typeface="Times New Roman" panose="02020603050405020304" pitchFamily="18" charset="0"/>
                        </a:rPr>
                        <a:t>2020-21 leavers</a:t>
                      </a:r>
                      <a:endParaRPr lang="en-US" sz="24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400" b="1">
                          <a:effectLst/>
                          <a:latin typeface="Arial" panose="020B0604020202020204" pitchFamily="34" charset="0"/>
                          <a:ea typeface="Times New Roman" panose="02020603050405020304" pitchFamily="18" charset="0"/>
                          <a:cs typeface="Times New Roman" panose="02020603050405020304" pitchFamily="18" charset="0"/>
                        </a:rPr>
                        <a:t>Total number of respondents (Resp'ts)</a:t>
                      </a:r>
                    </a:p>
                  </a:txBody>
                  <a:tcPr marL="68580" marR="68580" marT="0" marB="0" anchor="b"/>
                </a:tc>
                <a:tc>
                  <a:txBody>
                    <a:bodyPr/>
                    <a:lstStyle/>
                    <a:p>
                      <a:pPr marL="0" marR="0" algn="ctr">
                        <a:lnSpc>
                          <a:spcPct val="107000"/>
                        </a:lnSpc>
                        <a:spcBef>
                          <a:spcPts val="0"/>
                        </a:spcBef>
                        <a:spcAft>
                          <a:spcPts val="0"/>
                        </a:spcAft>
                      </a:pPr>
                      <a:r>
                        <a:rPr lang="en-US" sz="2400" b="1">
                          <a:effectLst/>
                          <a:latin typeface="Arial" panose="020B0604020202020204" pitchFamily="34" charset="0"/>
                          <a:ea typeface="Arial" panose="020B0604020202020204" pitchFamily="34" charset="0"/>
                          <a:cs typeface="Times New Roman" panose="02020603050405020304" pitchFamily="18" charset="0"/>
                        </a:rPr>
                        <a:t>Survey </a:t>
                      </a:r>
                      <a:br>
                        <a:rPr lang="en-US" sz="2400" b="1">
                          <a:effectLst/>
                          <a:latin typeface="Arial" panose="020B0604020202020204" pitchFamily="34" charset="0"/>
                          <a:ea typeface="Arial" panose="020B0604020202020204" pitchFamily="34" charset="0"/>
                          <a:cs typeface="Times New Roman" panose="02020603050405020304" pitchFamily="18" charset="0"/>
                        </a:rPr>
                      </a:br>
                      <a:r>
                        <a:rPr lang="en-US" sz="2400" b="1">
                          <a:effectLst/>
                          <a:latin typeface="Arial" panose="020B0604020202020204" pitchFamily="34" charset="0"/>
                          <a:ea typeface="Arial" panose="020B0604020202020204" pitchFamily="34" charset="0"/>
                          <a:cs typeface="Times New Roman" panose="02020603050405020304" pitchFamily="18" charset="0"/>
                        </a:rPr>
                        <a:t>response rate</a:t>
                      </a:r>
                      <a:endParaRPr lang="en-US" sz="24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54276890"/>
                  </a:ext>
                </a:extLst>
              </a:tr>
              <a:tr h="506014">
                <a:tc>
                  <a:txBody>
                    <a:bodyPr/>
                    <a:lstStyle/>
                    <a:p>
                      <a:pPr algn="ctr" fontAlgn="b"/>
                      <a:r>
                        <a:rPr lang="en-US" sz="2400" b="0" i="0" u="none" strike="noStrike">
                          <a:effectLst/>
                          <a:latin typeface="Arial" panose="020B0604020202020204" pitchFamily="34" charset="0"/>
                        </a:rPr>
                        <a:t>7,938</a:t>
                      </a:r>
                    </a:p>
                  </a:txBody>
                  <a:tcPr marL="0" marR="0" marT="0" marB="0" anchor="b"/>
                </a:tc>
                <a:tc>
                  <a:txBody>
                    <a:bodyPr/>
                    <a:lstStyle/>
                    <a:p>
                      <a:pPr algn="ctr" fontAlgn="b"/>
                      <a:r>
                        <a:rPr lang="en-US" sz="2400" b="0" i="0" u="none" strike="noStrike">
                          <a:effectLst/>
                          <a:latin typeface="Arial" panose="020B0604020202020204" pitchFamily="34" charset="0"/>
                        </a:rPr>
                        <a:t>6,261</a:t>
                      </a:r>
                    </a:p>
                  </a:txBody>
                  <a:tcPr marL="0" marR="0" marT="0" marB="0" anchor="b"/>
                </a:tc>
                <a:tc>
                  <a:txBody>
                    <a:bodyPr/>
                    <a:lstStyle/>
                    <a:p>
                      <a:pPr algn="ctr" fontAlgn="b"/>
                      <a:r>
                        <a:rPr lang="en-US" sz="2400" b="0" i="0" u="none" strike="noStrike">
                          <a:effectLst/>
                          <a:latin typeface="Arial" panose="020B0604020202020204" pitchFamily="34" charset="0"/>
                        </a:rPr>
                        <a:t>78.87%</a:t>
                      </a:r>
                    </a:p>
                  </a:txBody>
                  <a:tcPr marL="0" marR="0" marT="0" marB="0" anchor="b"/>
                </a:tc>
                <a:extLst>
                  <a:ext uri="{0D108BD9-81ED-4DB2-BD59-A6C34878D82A}">
                    <a16:rowId xmlns:a16="http://schemas.microsoft.com/office/drawing/2014/main" val="3974610188"/>
                  </a:ext>
                </a:extLst>
              </a:tr>
            </a:tbl>
          </a:graphicData>
        </a:graphic>
      </p:graphicFrame>
      <p:graphicFrame>
        <p:nvGraphicFramePr>
          <p:cNvPr id="9" name="Table2" descr="Post-School Outcomes for all respondents. ">
            <a:extLst>
              <a:ext uri="{FF2B5EF4-FFF2-40B4-BE49-F238E27FC236}">
                <a16:creationId xmlns:a16="http://schemas.microsoft.com/office/drawing/2014/main" id="{9672FB53-A4DC-426D-96E5-9974A2D61401}"/>
              </a:ext>
            </a:extLst>
          </p:cNvPr>
          <p:cNvGraphicFramePr>
            <a:graphicFrameLocks noGrp="1"/>
          </p:cNvGraphicFramePr>
          <p:nvPr>
            <p:ph sz="half" idx="2"/>
          </p:nvPr>
        </p:nvGraphicFramePr>
        <p:xfrm>
          <a:off x="638996" y="3793525"/>
          <a:ext cx="10939110" cy="1439893"/>
        </p:xfrm>
        <a:graphic>
          <a:graphicData uri="http://schemas.openxmlformats.org/drawingml/2006/table">
            <a:tbl>
              <a:tblPr firstRow="1" firstCol="1" bandRow="1">
                <a:tableStyleId>{69CF1AB2-1976-4502-BF36-3FF5EA218861}</a:tableStyleId>
              </a:tblPr>
              <a:tblGrid>
                <a:gridCol w="1356059">
                  <a:extLst>
                    <a:ext uri="{9D8B030D-6E8A-4147-A177-3AD203B41FA5}">
                      <a16:colId xmlns:a16="http://schemas.microsoft.com/office/drawing/2014/main" val="2608274751"/>
                    </a:ext>
                  </a:extLst>
                </a:gridCol>
                <a:gridCol w="1762298">
                  <a:extLst>
                    <a:ext uri="{9D8B030D-6E8A-4147-A177-3AD203B41FA5}">
                      <a16:colId xmlns:a16="http://schemas.microsoft.com/office/drawing/2014/main" val="1056807777"/>
                    </a:ext>
                  </a:extLst>
                </a:gridCol>
                <a:gridCol w="2161309">
                  <a:extLst>
                    <a:ext uri="{9D8B030D-6E8A-4147-A177-3AD203B41FA5}">
                      <a16:colId xmlns:a16="http://schemas.microsoft.com/office/drawing/2014/main" val="3527995630"/>
                    </a:ext>
                  </a:extLst>
                </a:gridCol>
                <a:gridCol w="1662545">
                  <a:extLst>
                    <a:ext uri="{9D8B030D-6E8A-4147-A177-3AD203B41FA5}">
                      <a16:colId xmlns:a16="http://schemas.microsoft.com/office/drawing/2014/main" val="3002199596"/>
                    </a:ext>
                  </a:extLst>
                </a:gridCol>
                <a:gridCol w="2061557">
                  <a:extLst>
                    <a:ext uri="{9D8B030D-6E8A-4147-A177-3AD203B41FA5}">
                      <a16:colId xmlns:a16="http://schemas.microsoft.com/office/drawing/2014/main" val="3587713390"/>
                    </a:ext>
                  </a:extLst>
                </a:gridCol>
                <a:gridCol w="1935342">
                  <a:extLst>
                    <a:ext uri="{9D8B030D-6E8A-4147-A177-3AD203B41FA5}">
                      <a16:colId xmlns:a16="http://schemas.microsoft.com/office/drawing/2014/main" val="179744690"/>
                    </a:ext>
                  </a:extLst>
                </a:gridCol>
              </a:tblGrid>
              <a:tr h="900268">
                <a:tc>
                  <a:txBody>
                    <a:bodyPr/>
                    <a:lstStyle/>
                    <a:p>
                      <a:pPr algn="ctr" fontAlgn="b"/>
                      <a:r>
                        <a:rPr lang="en-US" sz="2400" b="1" i="0" u="none" strike="noStrike">
                          <a:solidFill>
                            <a:schemeClr val="tx1"/>
                          </a:solidFill>
                          <a:effectLst/>
                          <a:latin typeface="Arial" panose="020B0604020202020204" pitchFamily="34" charset="0"/>
                          <a:cs typeface="Arial" panose="020B0604020202020204" pitchFamily="34" charset="0"/>
                        </a:rPr>
                        <a:t>Resp’ts</a:t>
                      </a:r>
                    </a:p>
                  </a:txBody>
                  <a:tcPr marL="45720" marR="45720" anchor="b"/>
                </a:tc>
                <a:tc>
                  <a:txBody>
                    <a:bodyPr/>
                    <a:lstStyle/>
                    <a:p>
                      <a:pPr algn="ctr" fontAlgn="b"/>
                      <a:r>
                        <a:rPr lang="en-US" sz="2400" u="none" strike="noStrike">
                          <a:effectLst/>
                          <a:latin typeface="Arial" panose="020B0604020202020204" pitchFamily="34" charset="0"/>
                          <a:cs typeface="Arial" panose="020B0604020202020204" pitchFamily="34" charset="0"/>
                        </a:rPr>
                        <a:t>Higher Education</a:t>
                      </a:r>
                      <a:endParaRPr lang="en-US" sz="2400" b="0" i="0" u="none" strike="noStrike">
                        <a:solidFill>
                          <a:srgbClr val="FFFFFF"/>
                        </a:solidFill>
                        <a:effectLst/>
                        <a:latin typeface="Arial" panose="020B0604020202020204" pitchFamily="34" charset="0"/>
                        <a:cs typeface="Arial" panose="020B0604020202020204" pitchFamily="34" charset="0"/>
                      </a:endParaRPr>
                    </a:p>
                  </a:txBody>
                  <a:tcPr marL="45720" marR="45720" anchor="b"/>
                </a:tc>
                <a:tc>
                  <a:txBody>
                    <a:bodyPr/>
                    <a:lstStyle/>
                    <a:p>
                      <a:pPr algn="ctr" fontAlgn="b"/>
                      <a:r>
                        <a:rPr lang="en-US" sz="2400" u="none" strike="noStrike">
                          <a:effectLst/>
                          <a:latin typeface="Arial" panose="020B0604020202020204" pitchFamily="34" charset="0"/>
                          <a:cs typeface="Arial" panose="020B0604020202020204" pitchFamily="34" charset="0"/>
                        </a:rPr>
                        <a:t>Competitive Employment</a:t>
                      </a:r>
                      <a:endParaRPr lang="en-US" sz="2400" b="0" i="0" u="none" strike="noStrike">
                        <a:solidFill>
                          <a:srgbClr val="FFFFFF"/>
                        </a:solidFill>
                        <a:effectLst/>
                        <a:latin typeface="Arial" panose="020B0604020202020204" pitchFamily="34" charset="0"/>
                        <a:cs typeface="Arial" panose="020B0604020202020204" pitchFamily="34" charset="0"/>
                      </a:endParaRPr>
                    </a:p>
                  </a:txBody>
                  <a:tcPr marL="45720" marR="45720" anchor="b"/>
                </a:tc>
                <a:tc>
                  <a:txBody>
                    <a:bodyPr/>
                    <a:lstStyle/>
                    <a:p>
                      <a:pPr algn="ctr" fontAlgn="b"/>
                      <a:r>
                        <a:rPr lang="en-US" sz="2400" u="none" strike="noStrike">
                          <a:effectLst/>
                          <a:latin typeface="Arial" panose="020B0604020202020204" pitchFamily="34" charset="0"/>
                          <a:cs typeface="Arial" panose="020B0604020202020204" pitchFamily="34" charset="0"/>
                        </a:rPr>
                        <a:t>Other Education</a:t>
                      </a:r>
                      <a:endParaRPr lang="en-US" sz="2400" b="0" i="0" u="none" strike="noStrike">
                        <a:solidFill>
                          <a:srgbClr val="FFFFFF"/>
                        </a:solidFill>
                        <a:effectLst/>
                        <a:latin typeface="Arial" panose="020B0604020202020204" pitchFamily="34" charset="0"/>
                        <a:cs typeface="Arial" panose="020B0604020202020204" pitchFamily="34" charset="0"/>
                      </a:endParaRPr>
                    </a:p>
                  </a:txBody>
                  <a:tcPr marL="45720" marR="45720" anchor="b"/>
                </a:tc>
                <a:tc>
                  <a:txBody>
                    <a:bodyPr/>
                    <a:lstStyle/>
                    <a:p>
                      <a:pPr algn="ctr" fontAlgn="b"/>
                      <a:r>
                        <a:rPr lang="en-US" sz="2400" u="none" strike="noStrike">
                          <a:effectLst/>
                          <a:latin typeface="Arial" panose="020B0604020202020204" pitchFamily="34" charset="0"/>
                          <a:cs typeface="Arial" panose="020B0604020202020204" pitchFamily="34" charset="0"/>
                        </a:rPr>
                        <a:t>Other Employment</a:t>
                      </a:r>
                      <a:endParaRPr lang="en-US" sz="2400" b="0" i="0" u="none" strike="noStrike">
                        <a:solidFill>
                          <a:srgbClr val="FFFFFF"/>
                        </a:solidFill>
                        <a:effectLst/>
                        <a:latin typeface="Arial" panose="020B0604020202020204" pitchFamily="34" charset="0"/>
                        <a:cs typeface="Arial" panose="020B0604020202020204" pitchFamily="34" charset="0"/>
                      </a:endParaRPr>
                    </a:p>
                  </a:txBody>
                  <a:tcPr marL="45720" marR="45720" anchor="b"/>
                </a:tc>
                <a:tc>
                  <a:txBody>
                    <a:bodyPr/>
                    <a:lstStyle/>
                    <a:p>
                      <a:pPr algn="ctr" fontAlgn="b"/>
                      <a:r>
                        <a:rPr lang="en-US" sz="2400" u="none" strike="noStrike">
                          <a:effectLst/>
                          <a:latin typeface="Arial" panose="020B0604020202020204" pitchFamily="34" charset="0"/>
                          <a:cs typeface="Arial" panose="020B0604020202020204" pitchFamily="34" charset="0"/>
                        </a:rPr>
                        <a:t>No Engagement</a:t>
                      </a:r>
                      <a:endParaRPr lang="en-US" sz="2400" b="0" i="0" u="none" strike="noStrike">
                        <a:solidFill>
                          <a:srgbClr val="FFFFFF"/>
                        </a:solidFill>
                        <a:effectLst/>
                        <a:latin typeface="Arial" panose="020B0604020202020204" pitchFamily="34" charset="0"/>
                        <a:cs typeface="Arial" panose="020B0604020202020204" pitchFamily="34" charset="0"/>
                      </a:endParaRPr>
                    </a:p>
                  </a:txBody>
                  <a:tcPr marL="45720" marR="45720" anchor="b"/>
                </a:tc>
                <a:extLst>
                  <a:ext uri="{0D108BD9-81ED-4DB2-BD59-A6C34878D82A}">
                    <a16:rowId xmlns:a16="http://schemas.microsoft.com/office/drawing/2014/main" val="3554276890"/>
                  </a:ext>
                </a:extLst>
              </a:tr>
              <a:tr h="539625">
                <a:tc>
                  <a:txBody>
                    <a:bodyPr/>
                    <a:lstStyle/>
                    <a:p>
                      <a:pPr algn="ctr" fontAlgn="b"/>
                      <a:r>
                        <a:rPr lang="en-US" sz="2400" b="0" i="0" u="none" strike="noStrike">
                          <a:effectLst/>
                          <a:latin typeface="Arial" panose="020B0604020202020204" pitchFamily="34" charset="0"/>
                        </a:rPr>
                        <a:t>6,261</a:t>
                      </a:r>
                    </a:p>
                  </a:txBody>
                  <a:tcPr marL="0" marR="0" marT="0" marB="0" anchor="b"/>
                </a:tc>
                <a:tc>
                  <a:txBody>
                    <a:bodyPr/>
                    <a:lstStyle/>
                    <a:p>
                      <a:pPr algn="ctr" fontAlgn="b"/>
                      <a:r>
                        <a:rPr lang="en-US" sz="2400" b="0" i="0" u="none" strike="noStrike">
                          <a:effectLst/>
                          <a:latin typeface="Arial" panose="020B0604020202020204" pitchFamily="34" charset="0"/>
                        </a:rPr>
                        <a:t>16.87%</a:t>
                      </a:r>
                    </a:p>
                  </a:txBody>
                  <a:tcPr marL="0" marR="0" marT="0" marB="0" anchor="b"/>
                </a:tc>
                <a:tc>
                  <a:txBody>
                    <a:bodyPr/>
                    <a:lstStyle/>
                    <a:p>
                      <a:pPr algn="ctr" fontAlgn="b"/>
                      <a:r>
                        <a:rPr lang="en-US" sz="2400" b="0" i="0" u="none" strike="noStrike">
                          <a:effectLst/>
                          <a:latin typeface="Arial" panose="020B0604020202020204" pitchFamily="34" charset="0"/>
                        </a:rPr>
                        <a:t>30.75%</a:t>
                      </a:r>
                    </a:p>
                  </a:txBody>
                  <a:tcPr marL="0" marR="0" marT="0" marB="0" anchor="b"/>
                </a:tc>
                <a:tc>
                  <a:txBody>
                    <a:bodyPr/>
                    <a:lstStyle/>
                    <a:p>
                      <a:pPr algn="ctr" fontAlgn="b"/>
                      <a:r>
                        <a:rPr lang="en-US" sz="2400" b="0" i="0" u="none" strike="noStrike">
                          <a:effectLst/>
                          <a:latin typeface="Arial" panose="020B0604020202020204" pitchFamily="34" charset="0"/>
                        </a:rPr>
                        <a:t>3.91%</a:t>
                      </a:r>
                    </a:p>
                  </a:txBody>
                  <a:tcPr marL="0" marR="0" marT="0" marB="0" anchor="b"/>
                </a:tc>
                <a:tc>
                  <a:txBody>
                    <a:bodyPr/>
                    <a:lstStyle/>
                    <a:p>
                      <a:pPr algn="ctr" fontAlgn="b"/>
                      <a:r>
                        <a:rPr lang="en-US" sz="2400" b="0" i="0" u="none" strike="noStrike">
                          <a:effectLst/>
                          <a:latin typeface="Arial" panose="020B0604020202020204" pitchFamily="34" charset="0"/>
                        </a:rPr>
                        <a:t>22.74%</a:t>
                      </a:r>
                    </a:p>
                  </a:txBody>
                  <a:tcPr marL="0" marR="0" marT="0" marB="0" anchor="b"/>
                </a:tc>
                <a:tc>
                  <a:txBody>
                    <a:bodyPr/>
                    <a:lstStyle/>
                    <a:p>
                      <a:pPr algn="ctr" fontAlgn="b"/>
                      <a:r>
                        <a:rPr lang="en-US" sz="2400" b="0" i="0" u="none" strike="noStrike">
                          <a:effectLst/>
                          <a:latin typeface="Arial" panose="020B0604020202020204" pitchFamily="34" charset="0"/>
                        </a:rPr>
                        <a:t>25.73%</a:t>
                      </a:r>
                    </a:p>
                  </a:txBody>
                  <a:tcPr marL="0" marR="0" marT="0" marB="0" anchor="b"/>
                </a:tc>
                <a:extLst>
                  <a:ext uri="{0D108BD9-81ED-4DB2-BD59-A6C34878D82A}">
                    <a16:rowId xmlns:a16="http://schemas.microsoft.com/office/drawing/2014/main" val="3974610188"/>
                  </a:ext>
                </a:extLst>
              </a:tr>
            </a:tbl>
          </a:graphicData>
        </a:graphic>
      </p:graphicFrame>
      <p:sp>
        <p:nvSpPr>
          <p:cNvPr id="6" name="Rectangle 5">
            <a:extLst>
              <a:ext uri="{FF2B5EF4-FFF2-40B4-BE49-F238E27FC236}">
                <a16:creationId xmlns:a16="http://schemas.microsoft.com/office/drawing/2014/main" id="{75DCC2D5-6582-4A5E-B033-0D244AB8A997}"/>
              </a:ext>
            </a:extLst>
          </p:cNvPr>
          <p:cNvSpPr/>
          <p:nvPr/>
        </p:nvSpPr>
        <p:spPr>
          <a:xfrm>
            <a:off x="639097" y="5465502"/>
            <a:ext cx="11027694" cy="369332"/>
          </a:xfrm>
          <a:prstGeom prst="rect">
            <a:avLst/>
          </a:prstGeom>
        </p:spPr>
        <p:txBody>
          <a:bodyPr wrap="square">
            <a:spAutoFit/>
          </a:bodyPr>
          <a:lstStyle/>
          <a:p>
            <a:pPr algn="ctr"/>
            <a:r>
              <a:rPr lang="en-US">
                <a:latin typeface="Arial" panose="020B0604020202020204" pitchFamily="34" charset="0"/>
                <a:cs typeface="Arial" panose="020B0604020202020204" pitchFamily="34" charset="0"/>
              </a:rPr>
              <a:t>(CCTS 2023, </a:t>
            </a:r>
            <a:r>
              <a:rPr lang="en-US" i="1">
                <a:latin typeface="Arial" panose="020B0604020202020204" pitchFamily="34" charset="0"/>
                <a:cs typeface="Arial" panose="020B0604020202020204" pitchFamily="34" charset="0"/>
              </a:rPr>
              <a:t>Indicator B14 Post-School Outcome Report, Washington state, 2020-21</a:t>
            </a:r>
            <a:r>
              <a:rPr lang="en-US">
                <a:latin typeface="Arial" panose="020B0604020202020204" pitchFamily="34" charset="0"/>
                <a:cs typeface="Arial" panose="020B0604020202020204" pitchFamily="34" charset="0"/>
              </a:rPr>
              <a:t>) </a:t>
            </a:r>
          </a:p>
        </p:txBody>
      </p:sp>
      <p:sp>
        <p:nvSpPr>
          <p:cNvPr id="4" name="Slide Number Placeholder 3">
            <a:extLst>
              <a:ext uri="{FF2B5EF4-FFF2-40B4-BE49-F238E27FC236}">
                <a16:creationId xmlns:a16="http://schemas.microsoft.com/office/drawing/2014/main" id="{C553C702-5BF2-4A9D-A66B-E413EA8DF73F}"/>
              </a:ext>
            </a:extLst>
          </p:cNvPr>
          <p:cNvSpPr>
            <a:spLocks noGrp="1"/>
          </p:cNvSpPr>
          <p:nvPr>
            <p:ph type="sldNum" sz="quarter" idx="12"/>
          </p:nvPr>
        </p:nvSpPr>
        <p:spPr>
          <a:xfrm>
            <a:off x="11657043" y="6275955"/>
            <a:ext cx="430160" cy="3637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ADEE99-5B15-4B10-A3EB-5286E787B43D}" type="slidenum">
              <a:rPr lang="en-US" smtClean="0"/>
              <a:pPr/>
              <a:t>28</a:t>
            </a:fld>
            <a:endParaRPr lang="en-US"/>
          </a:p>
        </p:txBody>
      </p:sp>
    </p:spTree>
    <p:extLst>
      <p:ext uri="{BB962C8B-B14F-4D97-AF65-F5344CB8AC3E}">
        <p14:creationId xmlns:p14="http://schemas.microsoft.com/office/powerpoint/2010/main" val="3905114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a:t>Post-School Outcomes, 2020-21 </a:t>
            </a:r>
            <a:br>
              <a:rPr lang="en-US" sz="3200"/>
            </a:br>
            <a:r>
              <a:rPr lang="en-US" sz="3200"/>
              <a:t>Washington state graph</a:t>
            </a:r>
          </a:p>
        </p:txBody>
      </p:sp>
      <p:sp>
        <p:nvSpPr>
          <p:cNvPr id="3" name="Slide Number Placeholder 2">
            <a:extLst>
              <a:ext uri="{FF2B5EF4-FFF2-40B4-BE49-F238E27FC236}">
                <a16:creationId xmlns:a16="http://schemas.microsoft.com/office/drawing/2014/main" id="{2F20C5F8-E7F7-4978-981D-AC8EDC1545B3}"/>
              </a:ext>
            </a:extLst>
          </p:cNvPr>
          <p:cNvSpPr>
            <a:spLocks noGrp="1"/>
          </p:cNvSpPr>
          <p:nvPr>
            <p:ph type="sldNum" sz="quarter" idx="11"/>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ADEE99-5B15-4B10-A3EB-5286E787B43D}" type="slidenum">
              <a:rPr lang="en-US" smtClean="0"/>
              <a:pPr/>
              <a:t>29</a:t>
            </a:fld>
            <a:endParaRPr lang="en-US"/>
          </a:p>
        </p:txBody>
      </p:sp>
      <p:graphicFrame>
        <p:nvGraphicFramePr>
          <p:cNvPr id="6" name="Content Placeholder 8" descr="Post-School Outcomes, Washington state">
            <a:extLst>
              <a:ext uri="{FF2B5EF4-FFF2-40B4-BE49-F238E27FC236}">
                <a16:creationId xmlns:a16="http://schemas.microsoft.com/office/drawing/2014/main" id="{0E25C5DD-D713-2E1A-1935-D2E8429A82A3}"/>
              </a:ext>
            </a:extLst>
          </p:cNvPr>
          <p:cNvGraphicFramePr>
            <a:graphicFrameLocks noGrp="1"/>
          </p:cNvGraphicFramePr>
          <p:nvPr>
            <p:ph sz="half" idx="1"/>
            <p:extLst>
              <p:ext uri="{D42A27DB-BD31-4B8C-83A1-F6EECF244321}">
                <p14:modId xmlns:p14="http://schemas.microsoft.com/office/powerpoint/2010/main" val="1055095239"/>
              </p:ext>
            </p:extLst>
          </p:nvPr>
        </p:nvGraphicFramePr>
        <p:xfrm>
          <a:off x="838199" y="1624217"/>
          <a:ext cx="10515599"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7" name="Content Placeholder 6">
            <a:extLst>
              <a:ext uri="{FF2B5EF4-FFF2-40B4-BE49-F238E27FC236}">
                <a16:creationId xmlns:a16="http://schemas.microsoft.com/office/drawing/2014/main" id="{67E3CFBC-AF73-0263-6B83-999B6D4ACD6A}"/>
              </a:ext>
            </a:extLst>
          </p:cNvPr>
          <p:cNvSpPr>
            <a:spLocks noGrp="1"/>
          </p:cNvSpPr>
          <p:nvPr>
            <p:ph sz="half" idx="2"/>
          </p:nvPr>
        </p:nvSpPr>
        <p:spPr>
          <a:xfrm>
            <a:off x="838199" y="5754209"/>
            <a:ext cx="10515600" cy="341632"/>
          </a:xfrm>
          <a:prstGeom prst="rect">
            <a:avLst/>
          </a:prstGeom>
        </p:spPr>
        <p:txBody>
          <a:bodyPr wrap="square">
            <a:spAutoFit/>
          </a:bodyPr>
          <a:lstStyle/>
          <a:p>
            <a:pPr marL="0" indent="0" algn="ctr">
              <a:buNone/>
            </a:pPr>
            <a:r>
              <a:rPr lang="en-US" sz="1800">
                <a:latin typeface="Arial" panose="020B0604020202020204" pitchFamily="34" charset="0"/>
                <a:cs typeface="Arial" panose="020B0604020202020204" pitchFamily="34" charset="0"/>
              </a:rPr>
              <a:t>(CCTS 2023, </a:t>
            </a:r>
            <a:r>
              <a:rPr lang="en-US" sz="1800" i="1">
                <a:latin typeface="Arial" panose="020B0604020202020204" pitchFamily="34" charset="0"/>
                <a:cs typeface="Arial" panose="020B0604020202020204" pitchFamily="34" charset="0"/>
              </a:rPr>
              <a:t>Indicator B14 Post-School Outcome Report, Washington state, 2020-21</a:t>
            </a:r>
            <a:r>
              <a:rPr lang="en-US" sz="180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9790820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091EC-A990-45DF-8864-C20652E1E0A6}"/>
              </a:ext>
            </a:extLst>
          </p:cNvPr>
          <p:cNvSpPr>
            <a:spLocks noGrp="1"/>
          </p:cNvSpPr>
          <p:nvPr>
            <p:ph type="title"/>
          </p:nvPr>
        </p:nvSpPr>
        <p:spPr/>
        <p:txBody>
          <a:bodyPr/>
          <a:lstStyle/>
          <a:p>
            <a:r>
              <a:rPr lang="en-US"/>
              <a:t>Accessing Post-School Outcome Data</a:t>
            </a:r>
          </a:p>
        </p:txBody>
      </p:sp>
      <p:sp>
        <p:nvSpPr>
          <p:cNvPr id="3" name="Content Placeholder 2">
            <a:extLst>
              <a:ext uri="{FF2B5EF4-FFF2-40B4-BE49-F238E27FC236}">
                <a16:creationId xmlns:a16="http://schemas.microsoft.com/office/drawing/2014/main" id="{EF387A7C-E791-4449-A927-07054FDB2B57}"/>
              </a:ext>
            </a:extLst>
          </p:cNvPr>
          <p:cNvSpPr>
            <a:spLocks noGrp="1"/>
          </p:cNvSpPr>
          <p:nvPr>
            <p:ph idx="1"/>
          </p:nvPr>
        </p:nvSpPr>
        <p:spPr/>
        <p:txBody>
          <a:bodyPr/>
          <a:lstStyle/>
          <a:p>
            <a:r>
              <a:rPr lang="en-US"/>
              <a:t>State, ESD, and county-level post-school outcome reports are available on the </a:t>
            </a:r>
            <a:r>
              <a:rPr lang="en-US">
                <a:solidFill>
                  <a:schemeClr val="accent1"/>
                </a:solidFill>
                <a:hlinkClick r:id="rId3">
                  <a:extLst>
                    <a:ext uri="{A12FA001-AC4F-418D-AE19-62706E023703}">
                      <ahyp:hlinkClr xmlns:ahyp="http://schemas.microsoft.com/office/drawing/2018/hyperlinkcolor" val="tx"/>
                    </a:ext>
                  </a:extLst>
                </a:hlinkClick>
              </a:rPr>
              <a:t>CCTS website</a:t>
            </a:r>
            <a:r>
              <a:rPr lang="en-US"/>
              <a:t>. </a:t>
            </a:r>
          </a:p>
          <a:p>
            <a:r>
              <a:rPr lang="en-US"/>
              <a:t>District-level data belongs to the school district and cannot be shared without express permissions from the district.</a:t>
            </a:r>
          </a:p>
          <a:p>
            <a:r>
              <a:rPr lang="en-US"/>
              <a:t>If you are a representative from a school district and would like to access your district’s post-school outcome data, please contact your special education department, or email </a:t>
            </a:r>
            <a:r>
              <a:rPr lang="en-US">
                <a:solidFill>
                  <a:schemeClr val="accent1"/>
                </a:solidFill>
                <a:hlinkClick r:id="rId4">
                  <a:extLst>
                    <a:ext uri="{A12FA001-AC4F-418D-AE19-62706E023703}">
                      <ahyp:hlinkClr xmlns:ahyp="http://schemas.microsoft.com/office/drawing/2018/hyperlinkcolor" val="tx"/>
                    </a:ext>
                  </a:extLst>
                </a:hlinkClick>
              </a:rPr>
              <a:t>ccts@seattleu.edu</a:t>
            </a:r>
            <a:r>
              <a:rPr lang="en-US"/>
              <a:t>. </a:t>
            </a:r>
          </a:p>
        </p:txBody>
      </p:sp>
      <p:sp>
        <p:nvSpPr>
          <p:cNvPr id="4" name="Slide Number Placeholder 3">
            <a:extLst>
              <a:ext uri="{FF2B5EF4-FFF2-40B4-BE49-F238E27FC236}">
                <a16:creationId xmlns:a16="http://schemas.microsoft.com/office/drawing/2014/main" id="{E4470D0E-65CC-48A6-A5F7-EA476DF79E29}"/>
              </a:ext>
            </a:extLst>
          </p:cNvPr>
          <p:cNvSpPr>
            <a:spLocks noGrp="1"/>
          </p:cNvSpPr>
          <p:nvPr>
            <p:ph type="sldNum" sz="quarter" idx="12"/>
          </p:nvPr>
        </p:nvSpPr>
        <p:spPr>
          <a:xfrm>
            <a:off x="11644589" y="6269357"/>
            <a:ext cx="430160" cy="3637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ADEE99-5B15-4B10-A3EB-5286E787B43D}" type="slidenum">
              <a:rPr lang="en-US" smtClean="0"/>
              <a:pPr/>
              <a:t>30</a:t>
            </a:fld>
            <a:endParaRPr lang="en-US"/>
          </a:p>
        </p:txBody>
      </p:sp>
    </p:spTree>
    <p:extLst>
      <p:ext uri="{BB962C8B-B14F-4D97-AF65-F5344CB8AC3E}">
        <p14:creationId xmlns:p14="http://schemas.microsoft.com/office/powerpoint/2010/main" val="27396601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88BDD-0705-5FD3-446A-FA4C70204E32}"/>
              </a:ext>
            </a:extLst>
          </p:cNvPr>
          <p:cNvSpPr>
            <a:spLocks noGrp="1"/>
          </p:cNvSpPr>
          <p:nvPr>
            <p:ph type="title"/>
          </p:nvPr>
        </p:nvSpPr>
        <p:spPr/>
        <p:txBody>
          <a:bodyPr/>
          <a:lstStyle/>
          <a:p>
            <a:r>
              <a:rPr lang="en-US"/>
              <a:t>Forum Logistics</a:t>
            </a:r>
          </a:p>
        </p:txBody>
      </p:sp>
      <p:sp>
        <p:nvSpPr>
          <p:cNvPr id="3" name="Text Placeholder 2">
            <a:extLst>
              <a:ext uri="{FF2B5EF4-FFF2-40B4-BE49-F238E27FC236}">
                <a16:creationId xmlns:a16="http://schemas.microsoft.com/office/drawing/2014/main" id="{EBC1C7A9-E34D-7194-3EF2-3FBDCAB632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894B3F6-D6FD-F981-84BB-80015612EF53}"/>
              </a:ext>
            </a:extLst>
          </p:cNvPr>
          <p:cNvSpPr>
            <a:spLocks noGrp="1"/>
          </p:cNvSpPr>
          <p:nvPr>
            <p:ph type="sldNum" sz="quarter" idx="10"/>
          </p:nvPr>
        </p:nvSpPr>
        <p:spPr/>
        <p:txBody>
          <a:bodyPr/>
          <a:lstStyle/>
          <a:p>
            <a:fld id="{A4FE6FEB-5763-4CB4-ACE4-7E0D7693FADE}" type="slidenum">
              <a:rPr lang="en-US" smtClean="0"/>
              <a:t>31</a:t>
            </a:fld>
            <a:endParaRPr lang="en-US"/>
          </a:p>
        </p:txBody>
      </p:sp>
    </p:spTree>
    <p:extLst>
      <p:ext uri="{BB962C8B-B14F-4D97-AF65-F5344CB8AC3E}">
        <p14:creationId xmlns:p14="http://schemas.microsoft.com/office/powerpoint/2010/main" val="702445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EAD33-3EA3-39FC-5965-9613887232AD}"/>
              </a:ext>
            </a:extLst>
          </p:cNvPr>
          <p:cNvSpPr>
            <a:spLocks noGrp="1"/>
          </p:cNvSpPr>
          <p:nvPr>
            <p:ph type="title"/>
          </p:nvPr>
        </p:nvSpPr>
        <p:spPr/>
        <p:txBody>
          <a:bodyPr/>
          <a:lstStyle/>
          <a:p>
            <a:r>
              <a:rPr lang="en-US"/>
              <a:t>Session Availability and Clock Hours</a:t>
            </a:r>
          </a:p>
        </p:txBody>
      </p:sp>
      <p:sp>
        <p:nvSpPr>
          <p:cNvPr id="3" name="Content Placeholder 2">
            <a:extLst>
              <a:ext uri="{FF2B5EF4-FFF2-40B4-BE49-F238E27FC236}">
                <a16:creationId xmlns:a16="http://schemas.microsoft.com/office/drawing/2014/main" id="{35A1AD47-FC07-2DC0-7505-ACFD18C9A1D3}"/>
              </a:ext>
            </a:extLst>
          </p:cNvPr>
          <p:cNvSpPr>
            <a:spLocks noGrp="1"/>
          </p:cNvSpPr>
          <p:nvPr>
            <p:ph idx="1"/>
          </p:nvPr>
        </p:nvSpPr>
        <p:spPr>
          <a:xfrm>
            <a:off x="838200" y="1776046"/>
            <a:ext cx="10811494" cy="4400917"/>
          </a:xfrm>
        </p:spPr>
        <p:txBody>
          <a:bodyPr/>
          <a:lstStyle/>
          <a:p>
            <a:r>
              <a:rPr lang="en-US"/>
              <a:t>Clock hours</a:t>
            </a:r>
          </a:p>
          <a:p>
            <a:pPr lvl="1"/>
            <a:r>
              <a:rPr lang="en-US"/>
              <a:t>Available for educators and DVR staff.</a:t>
            </a:r>
          </a:p>
          <a:p>
            <a:pPr lvl="1"/>
            <a:r>
              <a:rPr lang="en-US"/>
              <a:t>Can be earned for all live and on-demand sessions viewed by July 7, 2023.</a:t>
            </a:r>
          </a:p>
          <a:p>
            <a:r>
              <a:rPr lang="en-US"/>
              <a:t>Access and Availability</a:t>
            </a:r>
          </a:p>
          <a:p>
            <a:pPr lvl="1"/>
            <a:r>
              <a:rPr lang="en-US"/>
              <a:t>Live session recordings will be posted by July 5, 2023.</a:t>
            </a:r>
          </a:p>
          <a:p>
            <a:pPr lvl="1"/>
            <a:r>
              <a:rPr lang="en-US"/>
              <a:t>All materials will be available for 90 days following the Forum.</a:t>
            </a:r>
          </a:p>
          <a:p>
            <a:r>
              <a:rPr lang="en-US"/>
              <a:t>Please be sure to complete the post-session evaluations.</a:t>
            </a:r>
          </a:p>
          <a:p>
            <a:endParaRPr lang="en-US"/>
          </a:p>
        </p:txBody>
      </p:sp>
      <p:sp>
        <p:nvSpPr>
          <p:cNvPr id="5" name="Footer Placeholder 4">
            <a:extLst>
              <a:ext uri="{FF2B5EF4-FFF2-40B4-BE49-F238E27FC236}">
                <a16:creationId xmlns:a16="http://schemas.microsoft.com/office/drawing/2014/main" id="{9C5A1356-60A2-D0B3-000C-DF6CBB871C4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D191DAEA-0C5F-A1A0-C3D5-05010FC195C5}"/>
              </a:ext>
            </a:extLst>
          </p:cNvPr>
          <p:cNvSpPr>
            <a:spLocks noGrp="1"/>
          </p:cNvSpPr>
          <p:nvPr>
            <p:ph type="sldNum" sz="quarter" idx="10"/>
          </p:nvPr>
        </p:nvSpPr>
        <p:spPr/>
        <p:txBody>
          <a:bodyPr/>
          <a:lstStyle/>
          <a:p>
            <a:fld id="{A4FE6FEB-5763-4CB4-ACE4-7E0D7693FADE}" type="slidenum">
              <a:rPr lang="en-US" smtClean="0"/>
              <a:t>32</a:t>
            </a:fld>
            <a:endParaRPr lang="en-US"/>
          </a:p>
        </p:txBody>
      </p:sp>
    </p:spTree>
    <p:extLst>
      <p:ext uri="{BB962C8B-B14F-4D97-AF65-F5344CB8AC3E}">
        <p14:creationId xmlns:p14="http://schemas.microsoft.com/office/powerpoint/2010/main" val="389232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B9D8E425-F46A-5E28-F8DB-022E5E6430AC}"/>
              </a:ext>
              <a:ext uri="{C183D7F6-B498-43B3-948B-1728B52AA6E4}">
                <adec:decorative xmlns:adec="http://schemas.microsoft.com/office/drawing/2017/decorative" val="1"/>
              </a:ext>
            </a:extLst>
          </p:cNvPr>
          <p:cNvSpPr/>
          <p:nvPr/>
        </p:nvSpPr>
        <p:spPr>
          <a:xfrm>
            <a:off x="3123452" y="1610265"/>
            <a:ext cx="3310151" cy="638635"/>
          </a:xfrm>
          <a:prstGeom prst="rect">
            <a:avLst/>
          </a:prstGeom>
          <a:solidFill>
            <a:srgbClr val="ADFBF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9E7D799B-E22C-6FEA-E283-254F9FDB9636}"/>
              </a:ext>
            </a:extLst>
          </p:cNvPr>
          <p:cNvSpPr>
            <a:spLocks noGrp="1"/>
          </p:cNvSpPr>
          <p:nvPr>
            <p:ph type="title"/>
          </p:nvPr>
        </p:nvSpPr>
        <p:spPr/>
        <p:txBody>
          <a:bodyPr/>
          <a:lstStyle/>
          <a:p>
            <a:r>
              <a:rPr lang="en-US"/>
              <a:t>Artwork by Nessa Ankney</a:t>
            </a:r>
          </a:p>
        </p:txBody>
      </p:sp>
      <p:pic>
        <p:nvPicPr>
          <p:cNvPr id="42" name="Picture 41" descr="data chip">
            <a:extLst>
              <a:ext uri="{FF2B5EF4-FFF2-40B4-BE49-F238E27FC236}">
                <a16:creationId xmlns:a16="http://schemas.microsoft.com/office/drawing/2014/main" id="{3556EBEE-5065-966B-17B1-6DE559F0C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399" y="1610266"/>
            <a:ext cx="2408357" cy="3212786"/>
          </a:xfrm>
          <a:prstGeom prst="rect">
            <a:avLst/>
          </a:prstGeom>
        </p:spPr>
      </p:pic>
      <p:sp>
        <p:nvSpPr>
          <p:cNvPr id="36" name="Content Placeholder 35">
            <a:extLst>
              <a:ext uri="{FF2B5EF4-FFF2-40B4-BE49-F238E27FC236}">
                <a16:creationId xmlns:a16="http://schemas.microsoft.com/office/drawing/2014/main" id="{297AE91A-841A-3944-AD56-0A7E9A404009}"/>
              </a:ext>
            </a:extLst>
          </p:cNvPr>
          <p:cNvSpPr>
            <a:spLocks noGrp="1"/>
          </p:cNvSpPr>
          <p:nvPr>
            <p:ph sz="quarter" idx="15"/>
          </p:nvPr>
        </p:nvSpPr>
        <p:spPr>
          <a:xfrm>
            <a:off x="3198373" y="1727706"/>
            <a:ext cx="3165959" cy="472375"/>
          </a:xfrm>
        </p:spPr>
        <p:txBody>
          <a:bodyPr>
            <a:normAutofit/>
          </a:bodyPr>
          <a:lstStyle/>
          <a:p>
            <a:pPr marL="0" indent="0">
              <a:buNone/>
            </a:pPr>
            <a:r>
              <a:rPr lang="en-US" sz="2000"/>
              <a:t>Instagram @nessabean31</a:t>
            </a:r>
          </a:p>
        </p:txBody>
      </p:sp>
      <p:pic>
        <p:nvPicPr>
          <p:cNvPr id="28" name="Content Placeholder 27" descr="data component rainbow">
            <a:extLst>
              <a:ext uri="{FF2B5EF4-FFF2-40B4-BE49-F238E27FC236}">
                <a16:creationId xmlns:a16="http://schemas.microsoft.com/office/drawing/2014/main" id="{C07D638F-426A-8310-83DE-8C2948FD75AF}"/>
              </a:ext>
            </a:extLst>
          </p:cNvPr>
          <p:cNvPicPr>
            <a:picLocks noGrp="1" noChangeAspect="1"/>
          </p:cNvPicPr>
          <p:nvPr>
            <p:ph sz="quarter" idx="14"/>
          </p:nvPr>
        </p:nvPicPr>
        <p:blipFill>
          <a:blip r:embed="rId4">
            <a:extLst>
              <a:ext uri="{28A0092B-C50C-407E-A947-70E740481C1C}">
                <a14:useLocalDpi xmlns:a14="http://schemas.microsoft.com/office/drawing/2010/main" val="0"/>
              </a:ext>
            </a:extLst>
          </a:blip>
          <a:stretch>
            <a:fillRect/>
          </a:stretch>
        </p:blipFill>
        <p:spPr>
          <a:xfrm>
            <a:off x="3126277" y="2339035"/>
            <a:ext cx="3310151" cy="2481345"/>
          </a:xfrm>
        </p:spPr>
      </p:pic>
      <p:pic>
        <p:nvPicPr>
          <p:cNvPr id="22" name="Content Placeholder 21" descr="stacking data chips">
            <a:extLst>
              <a:ext uri="{FF2B5EF4-FFF2-40B4-BE49-F238E27FC236}">
                <a16:creationId xmlns:a16="http://schemas.microsoft.com/office/drawing/2014/main" id="{46AB2F31-705B-63AE-A946-E5D10519DFF6}"/>
              </a:ext>
            </a:extLst>
          </p:cNvPr>
          <p:cNvPicPr>
            <a:picLocks noGrp="1" noChangeAspect="1"/>
          </p:cNvPicPr>
          <p:nvPr>
            <p:ph sz="quarter" idx="13"/>
          </p:nvPr>
        </p:nvPicPr>
        <p:blipFill rotWithShape="1">
          <a:blip r:embed="rId5">
            <a:extLst>
              <a:ext uri="{28A0092B-C50C-407E-A947-70E740481C1C}">
                <a14:useLocalDpi xmlns:a14="http://schemas.microsoft.com/office/drawing/2010/main" val="0"/>
              </a:ext>
            </a:extLst>
          </a:blip>
          <a:srcRect t="15910"/>
          <a:stretch/>
        </p:blipFill>
        <p:spPr>
          <a:xfrm>
            <a:off x="6549949" y="1365662"/>
            <a:ext cx="3055234" cy="1794525"/>
          </a:xfrm>
        </p:spPr>
      </p:pic>
      <p:pic>
        <p:nvPicPr>
          <p:cNvPr id="32" name="Content Placeholder 31" descr="a mess of data components">
            <a:extLst>
              <a:ext uri="{FF2B5EF4-FFF2-40B4-BE49-F238E27FC236}">
                <a16:creationId xmlns:a16="http://schemas.microsoft.com/office/drawing/2014/main" id="{054E667D-5060-1FB0-8336-0F799754A41C}"/>
              </a:ext>
            </a:extLst>
          </p:cNvPr>
          <p:cNvPicPr>
            <a:picLocks noGrp="1" noChangeAspect="1"/>
          </p:cNvPicPr>
          <p:nvPr>
            <p:ph sz="quarter" idx="16"/>
          </p:nvPr>
        </p:nvPicPr>
        <p:blipFill>
          <a:blip r:embed="rId6">
            <a:extLst>
              <a:ext uri="{28A0092B-C50C-407E-A947-70E740481C1C}">
                <a14:useLocalDpi xmlns:a14="http://schemas.microsoft.com/office/drawing/2010/main" val="0"/>
              </a:ext>
            </a:extLst>
          </a:blip>
          <a:stretch>
            <a:fillRect/>
          </a:stretch>
        </p:blipFill>
        <p:spPr>
          <a:xfrm>
            <a:off x="9721529" y="831273"/>
            <a:ext cx="1745791" cy="2328914"/>
          </a:xfrm>
        </p:spPr>
      </p:pic>
      <p:sp>
        <p:nvSpPr>
          <p:cNvPr id="44" name="Rectangle 43">
            <a:extLst>
              <a:ext uri="{FF2B5EF4-FFF2-40B4-BE49-F238E27FC236}">
                <a16:creationId xmlns:a16="http://schemas.microsoft.com/office/drawing/2014/main" id="{B23D232F-1CF8-A51D-EF6A-46758AADE85B}"/>
              </a:ext>
              <a:ext uri="{C183D7F6-B498-43B3-948B-1728B52AA6E4}">
                <adec:decorative xmlns:adec="http://schemas.microsoft.com/office/drawing/2017/decorative" val="1"/>
              </a:ext>
            </a:extLst>
          </p:cNvPr>
          <p:cNvSpPr/>
          <p:nvPr/>
        </p:nvSpPr>
        <p:spPr>
          <a:xfrm>
            <a:off x="604399" y="4981661"/>
            <a:ext cx="5832030" cy="936995"/>
          </a:xfrm>
          <a:prstGeom prst="rect">
            <a:avLst/>
          </a:prstGeom>
          <a:solidFill>
            <a:srgbClr val="A8F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Content Placeholder 33" descr="banner blocks">
            <a:extLst>
              <a:ext uri="{FF2B5EF4-FFF2-40B4-BE49-F238E27FC236}">
                <a16:creationId xmlns:a16="http://schemas.microsoft.com/office/drawing/2014/main" id="{222B7F38-4018-35B6-D454-BD6BB520FBCE}"/>
              </a:ext>
            </a:extLst>
          </p:cNvPr>
          <p:cNvPicPr>
            <a:picLocks noGrp="1" noChangeAspect="1"/>
          </p:cNvPicPr>
          <p:nvPr>
            <p:ph sz="quarter" idx="17"/>
          </p:nvPr>
        </p:nvPicPr>
        <p:blipFill>
          <a:blip r:embed="rId7">
            <a:extLst>
              <a:ext uri="{28A0092B-C50C-407E-A947-70E740481C1C}">
                <a14:useLocalDpi xmlns:a14="http://schemas.microsoft.com/office/drawing/2010/main" val="0"/>
              </a:ext>
            </a:extLst>
          </a:blip>
          <a:stretch>
            <a:fillRect/>
          </a:stretch>
        </p:blipFill>
        <p:spPr>
          <a:xfrm>
            <a:off x="724103" y="5090826"/>
            <a:ext cx="5712326" cy="699107"/>
          </a:xfrm>
        </p:spPr>
      </p:pic>
      <p:pic>
        <p:nvPicPr>
          <p:cNvPr id="40" name="Content Placeholder 39" descr="from school to work">
            <a:extLst>
              <a:ext uri="{FF2B5EF4-FFF2-40B4-BE49-F238E27FC236}">
                <a16:creationId xmlns:a16="http://schemas.microsoft.com/office/drawing/2014/main" id="{2EE4AF38-1F08-155D-77CB-C41EC7213A8A}"/>
              </a:ext>
            </a:extLst>
          </p:cNvPr>
          <p:cNvPicPr>
            <a:picLocks noGrp="1" noChangeAspect="1"/>
          </p:cNvPicPr>
          <p:nvPr>
            <p:ph sz="quarter" idx="12"/>
          </p:nvPr>
        </p:nvPicPr>
        <p:blipFill>
          <a:blip r:embed="rId8">
            <a:extLst>
              <a:ext uri="{28A0092B-C50C-407E-A947-70E740481C1C}">
                <a14:useLocalDpi xmlns:a14="http://schemas.microsoft.com/office/drawing/2010/main" val="0"/>
              </a:ext>
            </a:extLst>
          </a:blip>
          <a:stretch>
            <a:fillRect/>
          </a:stretch>
        </p:blipFill>
        <p:spPr>
          <a:xfrm>
            <a:off x="6549951" y="3248321"/>
            <a:ext cx="4917946" cy="2670335"/>
          </a:xfrm>
        </p:spPr>
      </p:pic>
      <p:sp>
        <p:nvSpPr>
          <p:cNvPr id="4" name="Footer Placeholder 3">
            <a:extLst>
              <a:ext uri="{FF2B5EF4-FFF2-40B4-BE49-F238E27FC236}">
                <a16:creationId xmlns:a16="http://schemas.microsoft.com/office/drawing/2014/main" id="{9785F6D5-AB1E-3E45-7938-4B07F58280A5}"/>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3" name="Slide Number Placeholder 2">
            <a:extLst>
              <a:ext uri="{FF2B5EF4-FFF2-40B4-BE49-F238E27FC236}">
                <a16:creationId xmlns:a16="http://schemas.microsoft.com/office/drawing/2014/main" id="{B9C26CC2-3067-3912-698A-C2AAF4F9A81A}"/>
              </a:ext>
            </a:extLst>
          </p:cNvPr>
          <p:cNvSpPr>
            <a:spLocks noGrp="1"/>
          </p:cNvSpPr>
          <p:nvPr>
            <p:ph type="sldNum" sz="quarter" idx="10"/>
          </p:nvPr>
        </p:nvSpPr>
        <p:spPr/>
        <p:txBody>
          <a:bodyPr/>
          <a:lstStyle/>
          <a:p>
            <a:fld id="{A4FE6FEB-5763-4CB4-ACE4-7E0D7693FADE}" type="slidenum">
              <a:rPr lang="en-US" smtClean="0"/>
              <a:pPr/>
              <a:t>33</a:t>
            </a:fld>
            <a:endParaRPr lang="en-US"/>
          </a:p>
        </p:txBody>
      </p:sp>
    </p:spTree>
    <p:extLst>
      <p:ext uri="{BB962C8B-B14F-4D97-AF65-F5344CB8AC3E}">
        <p14:creationId xmlns:p14="http://schemas.microsoft.com/office/powerpoint/2010/main" val="41569808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C49F9-AC14-852A-C203-729E9AB389C1}"/>
              </a:ext>
            </a:extLst>
          </p:cNvPr>
          <p:cNvSpPr>
            <a:spLocks noGrp="1"/>
          </p:cNvSpPr>
          <p:nvPr>
            <p:ph type="title"/>
          </p:nvPr>
        </p:nvSpPr>
        <p:spPr/>
        <p:txBody>
          <a:bodyPr/>
          <a:lstStyle/>
          <a:p>
            <a:r>
              <a:rPr lang="en-US"/>
              <a:t>Today’s Schedule – 6/27/2023</a:t>
            </a:r>
          </a:p>
        </p:txBody>
      </p:sp>
      <p:graphicFrame>
        <p:nvGraphicFramePr>
          <p:cNvPr id="6" name="Table 6">
            <a:extLst>
              <a:ext uri="{FF2B5EF4-FFF2-40B4-BE49-F238E27FC236}">
                <a16:creationId xmlns:a16="http://schemas.microsoft.com/office/drawing/2014/main" id="{0BD264C6-7869-89E0-0845-A8A3DD59BEDA}"/>
              </a:ext>
            </a:extLst>
          </p:cNvPr>
          <p:cNvGraphicFramePr>
            <a:graphicFrameLocks noGrp="1"/>
          </p:cNvGraphicFramePr>
          <p:nvPr>
            <p:ph idx="1"/>
            <p:extLst>
              <p:ext uri="{D42A27DB-BD31-4B8C-83A1-F6EECF244321}">
                <p14:modId xmlns:p14="http://schemas.microsoft.com/office/powerpoint/2010/main" val="2003988159"/>
              </p:ext>
            </p:extLst>
          </p:nvPr>
        </p:nvGraphicFramePr>
        <p:xfrm>
          <a:off x="838200" y="1776413"/>
          <a:ext cx="10713014" cy="2468880"/>
        </p:xfrm>
        <a:graphic>
          <a:graphicData uri="http://schemas.openxmlformats.org/drawingml/2006/table">
            <a:tbl>
              <a:tblPr firstRow="1" bandRow="1">
                <a:tableStyleId>{21E4AEA4-8DFA-4A89-87EB-49C32662AFE0}</a:tableStyleId>
              </a:tblPr>
              <a:tblGrid>
                <a:gridCol w="2988808">
                  <a:extLst>
                    <a:ext uri="{9D8B030D-6E8A-4147-A177-3AD203B41FA5}">
                      <a16:colId xmlns:a16="http://schemas.microsoft.com/office/drawing/2014/main" val="3733452180"/>
                    </a:ext>
                  </a:extLst>
                </a:gridCol>
                <a:gridCol w="7724206">
                  <a:extLst>
                    <a:ext uri="{9D8B030D-6E8A-4147-A177-3AD203B41FA5}">
                      <a16:colId xmlns:a16="http://schemas.microsoft.com/office/drawing/2014/main" val="2941695293"/>
                    </a:ext>
                  </a:extLst>
                </a:gridCol>
              </a:tblGrid>
              <a:tr h="370840">
                <a:tc>
                  <a:txBody>
                    <a:bodyPr/>
                    <a:lstStyle/>
                    <a:p>
                      <a:r>
                        <a:rPr lang="en-US" sz="2400"/>
                        <a:t>Time</a:t>
                      </a:r>
                    </a:p>
                  </a:txBody>
                  <a:tcPr marL="91508" marR="91508"/>
                </a:tc>
                <a:tc>
                  <a:txBody>
                    <a:bodyPr/>
                    <a:lstStyle/>
                    <a:p>
                      <a:r>
                        <a:rPr lang="en-US" sz="2400"/>
                        <a:t>Title</a:t>
                      </a:r>
                    </a:p>
                  </a:txBody>
                  <a:tcPr marL="91508" marR="91508"/>
                </a:tc>
                <a:extLst>
                  <a:ext uri="{0D108BD9-81ED-4DB2-BD59-A6C34878D82A}">
                    <a16:rowId xmlns:a16="http://schemas.microsoft.com/office/drawing/2014/main" val="2317020807"/>
                  </a:ext>
                </a:extLst>
              </a:tr>
              <a:tr h="370840">
                <a:tc>
                  <a:txBody>
                    <a:bodyPr/>
                    <a:lstStyle/>
                    <a:p>
                      <a:r>
                        <a:rPr lang="en-US" sz="2400"/>
                        <a:t>9-9:50 a.m. </a:t>
                      </a:r>
                      <a:br>
                        <a:rPr lang="en-US" sz="2400"/>
                      </a:br>
                      <a:r>
                        <a:rPr lang="en-US" sz="2400"/>
                        <a:t>Keynote</a:t>
                      </a:r>
                    </a:p>
                  </a:txBody>
                  <a:tcPr marL="44256" marR="44256"/>
                </a:tc>
                <a:tc>
                  <a:txBody>
                    <a:bodyPr/>
                    <a:lstStyle/>
                    <a:p>
                      <a:r>
                        <a:rPr lang="en-US" sz="2400"/>
                        <a:t>Learning from the Stories Behind the Data: Why Students with Disabilities are Dropping out of High School in Washington state</a:t>
                      </a:r>
                    </a:p>
                  </a:txBody>
                  <a:tcPr marL="44256" marR="44256"/>
                </a:tc>
                <a:extLst>
                  <a:ext uri="{0D108BD9-81ED-4DB2-BD59-A6C34878D82A}">
                    <a16:rowId xmlns:a16="http://schemas.microsoft.com/office/drawing/2014/main" val="124195374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On-Demand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u="none" strike="noStrike" kern="1200" cap="none" spc="0" normalizeH="0" baseline="0" noProof="0">
                          <a:ln>
                            <a:noFill/>
                          </a:ln>
                          <a:solidFill>
                            <a:prstClr val="black"/>
                          </a:solidFill>
                          <a:effectLst/>
                          <a:uLnTx/>
                          <a:uFillTx/>
                        </a:rPr>
                        <a:t>(starting at 10 a.m.)</a:t>
                      </a: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mn-cs"/>
                      </a:endParaRPr>
                    </a:p>
                  </a:txBody>
                  <a:tcPr marL="44256" marR="44256"/>
                </a:tc>
                <a:tc>
                  <a:txBody>
                    <a:bodyPr/>
                    <a:lstStyle/>
                    <a:p>
                      <a:pPr rtl="0"/>
                      <a:r>
                        <a:rPr lang="en-US" sz="2400" b="0" kern="1200">
                          <a:solidFill>
                            <a:schemeClr val="dk1"/>
                          </a:solidFill>
                          <a:effectLst/>
                        </a:rPr>
                        <a:t>Using Post-School Outcome Data to Inform Transition Planning in Schools</a:t>
                      </a:r>
                      <a:endParaRPr lang="en-US" sz="2400" b="0" i="0" kern="1200">
                        <a:solidFill>
                          <a:schemeClr val="dk1"/>
                        </a:solidFill>
                        <a:effectLst/>
                        <a:latin typeface="+mn-lt"/>
                        <a:ea typeface="+mn-ea"/>
                        <a:cs typeface="+mn-cs"/>
                      </a:endParaRPr>
                    </a:p>
                  </a:txBody>
                  <a:tcPr marL="44256" marR="44256"/>
                </a:tc>
                <a:extLst>
                  <a:ext uri="{0D108BD9-81ED-4DB2-BD59-A6C34878D82A}">
                    <a16:rowId xmlns:a16="http://schemas.microsoft.com/office/drawing/2014/main" val="3294528561"/>
                  </a:ext>
                </a:extLst>
              </a:tr>
            </a:tbl>
          </a:graphicData>
        </a:graphic>
      </p:graphicFrame>
      <p:sp>
        <p:nvSpPr>
          <p:cNvPr id="5" name="Footer Placeholder 4">
            <a:extLst>
              <a:ext uri="{FF2B5EF4-FFF2-40B4-BE49-F238E27FC236}">
                <a16:creationId xmlns:a16="http://schemas.microsoft.com/office/drawing/2014/main" id="{06D22F3B-A2AB-EB44-E8DC-7DA97F51C500}"/>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5C120A2C-FB59-0029-A401-CCC411262F5F}"/>
              </a:ext>
            </a:extLst>
          </p:cNvPr>
          <p:cNvSpPr>
            <a:spLocks noGrp="1"/>
          </p:cNvSpPr>
          <p:nvPr>
            <p:ph type="sldNum" sz="quarter" idx="10"/>
          </p:nvPr>
        </p:nvSpPr>
        <p:spPr/>
        <p:txBody>
          <a:bodyPr/>
          <a:lstStyle/>
          <a:p>
            <a:fld id="{A4FE6FEB-5763-4CB4-ACE4-7E0D7693FADE}" type="slidenum">
              <a:rPr lang="en-US" smtClean="0"/>
              <a:t>34</a:t>
            </a:fld>
            <a:endParaRPr lang="en-US"/>
          </a:p>
        </p:txBody>
      </p:sp>
    </p:spTree>
    <p:extLst>
      <p:ext uri="{BB962C8B-B14F-4D97-AF65-F5344CB8AC3E}">
        <p14:creationId xmlns:p14="http://schemas.microsoft.com/office/powerpoint/2010/main" val="35791080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A69C6-5158-3258-1F10-8FA8DC57D014}"/>
              </a:ext>
            </a:extLst>
          </p:cNvPr>
          <p:cNvSpPr>
            <a:spLocks noGrp="1"/>
          </p:cNvSpPr>
          <p:nvPr>
            <p:ph type="title"/>
          </p:nvPr>
        </p:nvSpPr>
        <p:spPr>
          <a:xfrm>
            <a:off x="349136" y="1709738"/>
            <a:ext cx="6434050" cy="902833"/>
          </a:xfrm>
        </p:spPr>
        <p:txBody>
          <a:bodyPr>
            <a:normAutofit fontScale="90000"/>
          </a:bodyPr>
          <a:lstStyle/>
          <a:p>
            <a:r>
              <a:rPr lang="en-US"/>
              <a:t>Questions:</a:t>
            </a:r>
          </a:p>
        </p:txBody>
      </p:sp>
      <p:sp>
        <p:nvSpPr>
          <p:cNvPr id="3" name="Text Placeholder 2">
            <a:extLst>
              <a:ext uri="{FF2B5EF4-FFF2-40B4-BE49-F238E27FC236}">
                <a16:creationId xmlns:a16="http://schemas.microsoft.com/office/drawing/2014/main" id="{98E57FC5-DA8E-596B-8ED3-A8D974E95D4E}"/>
              </a:ext>
            </a:extLst>
          </p:cNvPr>
          <p:cNvSpPr>
            <a:spLocks noGrp="1"/>
          </p:cNvSpPr>
          <p:nvPr>
            <p:ph type="body" idx="1"/>
          </p:nvPr>
        </p:nvSpPr>
        <p:spPr>
          <a:xfrm>
            <a:off x="349136" y="2704011"/>
            <a:ext cx="6434050" cy="3385640"/>
          </a:xfrm>
        </p:spPr>
        <p:txBody>
          <a:bodyPr>
            <a:normAutofit lnSpcReduction="10000"/>
          </a:bodyPr>
          <a:lstStyle/>
          <a:p>
            <a:pPr marL="457200" indent="-457200">
              <a:buFont typeface="Arial" panose="020B0604020202020204" pitchFamily="34" charset="0"/>
              <a:buChar char="•"/>
            </a:pPr>
            <a:r>
              <a:rPr lang="en-US"/>
              <a:t>What are some similarities between the recommendations/practices regarding PSO data in the schools? </a:t>
            </a:r>
          </a:p>
          <a:p>
            <a:pPr marL="457200" indent="-457200">
              <a:buFont typeface="Arial" panose="020B0604020202020204" pitchFamily="34" charset="0"/>
              <a:buChar char="•"/>
            </a:pPr>
            <a:r>
              <a:rPr lang="en-US"/>
              <a:t>Is your school or the school you work with also doing some of these things? </a:t>
            </a:r>
          </a:p>
          <a:p>
            <a:pPr marL="457200" indent="-457200">
              <a:buFont typeface="Arial" panose="020B0604020202020204" pitchFamily="34" charset="0"/>
              <a:buChar char="•"/>
            </a:pPr>
            <a:r>
              <a:rPr lang="en-US"/>
              <a:t>Are there some you would like to develop or try?</a:t>
            </a:r>
          </a:p>
        </p:txBody>
      </p:sp>
      <p:sp>
        <p:nvSpPr>
          <p:cNvPr id="4" name="Slide Number Placeholder 3">
            <a:extLst>
              <a:ext uri="{FF2B5EF4-FFF2-40B4-BE49-F238E27FC236}">
                <a16:creationId xmlns:a16="http://schemas.microsoft.com/office/drawing/2014/main" id="{FE55A1D0-7049-8677-00E7-50FDE8EB33F1}"/>
              </a:ext>
            </a:extLst>
          </p:cNvPr>
          <p:cNvSpPr>
            <a:spLocks noGrp="1"/>
          </p:cNvSpPr>
          <p:nvPr>
            <p:ph type="sldNum" sz="quarter" idx="10"/>
          </p:nvPr>
        </p:nvSpPr>
        <p:spPr/>
        <p:txBody>
          <a:bodyPr/>
          <a:lstStyle/>
          <a:p>
            <a:fld id="{A4FE6FEB-5763-4CB4-ACE4-7E0D7693FADE}" type="slidenum">
              <a:rPr lang="en-US" smtClean="0"/>
              <a:t>35</a:t>
            </a:fld>
            <a:endParaRPr lang="en-US"/>
          </a:p>
        </p:txBody>
      </p:sp>
    </p:spTree>
    <p:extLst>
      <p:ext uri="{BB962C8B-B14F-4D97-AF65-F5344CB8AC3E}">
        <p14:creationId xmlns:p14="http://schemas.microsoft.com/office/powerpoint/2010/main" val="1280024432"/>
      </p:ext>
    </p:extLst>
  </p:cSld>
  <p:clrMapOvr>
    <a:masterClrMapping/>
  </p:clrMapOvr>
</p:sld>
</file>

<file path=ppt/theme/theme1.xml><?xml version="1.0" encoding="utf-8"?>
<a:theme xmlns:a="http://schemas.openxmlformats.org/drawingml/2006/main" name="School to Work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B9525935-1774-45A5-9FCA-4F4820A94A6B}"/>
    </a:ext>
  </a:extLst>
</a:theme>
</file>

<file path=ppt/theme/theme2.xml><?xml version="1.0" encoding="utf-8"?>
<a:theme xmlns:a="http://schemas.openxmlformats.org/drawingml/2006/main" name="Stacking Data Chips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2EE3029C-8F27-4BF1-AA8B-EEB48CE99A38}"/>
    </a:ext>
  </a:extLst>
</a:theme>
</file>

<file path=ppt/theme/theme3.xml><?xml version="1.0" encoding="utf-8"?>
<a:theme xmlns:a="http://schemas.openxmlformats.org/drawingml/2006/main" name="Banner Blocks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953D556B-954F-492B-9096-2FED6EEA2FEB}"/>
    </a:ext>
  </a:extLst>
</a:theme>
</file>

<file path=ppt/theme/theme4.xml><?xml version="1.0" encoding="utf-8"?>
<a:theme xmlns:a="http://schemas.openxmlformats.org/drawingml/2006/main" name="NTACT-TheCollaborative">
  <a:themeElements>
    <a:clrScheme name="NTACT-The Collaborative">
      <a:dk1>
        <a:srgbClr val="000000"/>
      </a:dk1>
      <a:lt1>
        <a:srgbClr val="FFFFFF"/>
      </a:lt1>
      <a:dk2>
        <a:srgbClr val="303077"/>
      </a:dk2>
      <a:lt2>
        <a:srgbClr val="E7E6E6"/>
      </a:lt2>
      <a:accent1>
        <a:srgbClr val="0067B2"/>
      </a:accent1>
      <a:accent2>
        <a:srgbClr val="652C8F"/>
      </a:accent2>
      <a:accent3>
        <a:srgbClr val="A5A5A5"/>
      </a:accent3>
      <a:accent4>
        <a:srgbClr val="F46138"/>
      </a:accent4>
      <a:accent5>
        <a:srgbClr val="009438"/>
      </a:accent5>
      <a:accent6>
        <a:srgbClr val="7045BB"/>
      </a:accent6>
      <a:hlink>
        <a:srgbClr val="672A8F"/>
      </a:hlink>
      <a:folHlink>
        <a:srgbClr val="672A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EDB21A84C6B484893257A8170204B83" ma:contentTypeVersion="16" ma:contentTypeDescription="Create a new document." ma:contentTypeScope="" ma:versionID="2758f25abc162ac6b131ed0c71f16968">
  <xsd:schema xmlns:xsd="http://www.w3.org/2001/XMLSchema" xmlns:xs="http://www.w3.org/2001/XMLSchema" xmlns:p="http://schemas.microsoft.com/office/2006/metadata/properties" xmlns:ns2="87fb58b4-b3f2-43d8-b023-353a89983adc" xmlns:ns3="712ad1b7-b308-4ea1-86b4-fa66dfe61ac3" targetNamespace="http://schemas.microsoft.com/office/2006/metadata/properties" ma:root="true" ma:fieldsID="03a407447c1ebe3bee0ebd5b4b42d3ff" ns2:_="" ns3:_="">
    <xsd:import namespace="87fb58b4-b3f2-43d8-b023-353a89983adc"/>
    <xsd:import namespace="712ad1b7-b308-4ea1-86b4-fa66dfe61a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58b4-b3f2-43d8-b023-353a89983a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cb9138-4e5c-4f96-9d77-c435c3151f0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12ad1b7-b308-4ea1-86b4-fa66dfe61ac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6219568-0567-498d-9296-b0ef1d3d80f0}" ma:internalName="TaxCatchAll" ma:showField="CatchAllData" ma:web="712ad1b7-b308-4ea1-86b4-fa66dfe61a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1B9BFF-57B7-43A6-989A-85259ED5E63E}">
  <ds:schemaRefs>
    <ds:schemaRef ds:uri="http://schemas.microsoft.com/sharepoint/v3/contenttype/forms"/>
  </ds:schemaRefs>
</ds:datastoreItem>
</file>

<file path=customXml/itemProps2.xml><?xml version="1.0" encoding="utf-8"?>
<ds:datastoreItem xmlns:ds="http://schemas.openxmlformats.org/officeDocument/2006/customXml" ds:itemID="{4A253523-99C9-41C2-94E4-BB1BF57415B8}">
  <ds:schemaRefs>
    <ds:schemaRef ds:uri="712ad1b7-b308-4ea1-86b4-fa66dfe61ac3"/>
    <ds:schemaRef ds:uri="87fb58b4-b3f2-43d8-b023-353a89983ad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ForumPPTTemplate_2023</Template>
  <Application>Microsoft Office PowerPoint</Application>
  <PresentationFormat>Widescreen</PresentationFormat>
  <Slides>35</Slides>
  <Notes>35</Notes>
  <HiddenSlides>0</HiddenSlides>
  <ScaleCrop>false</ScaleCrop>
  <HeadingPairs>
    <vt:vector size="4" baseType="variant">
      <vt:variant>
        <vt:lpstr>Theme</vt:lpstr>
      </vt:variant>
      <vt:variant>
        <vt:i4>4</vt:i4>
      </vt:variant>
      <vt:variant>
        <vt:lpstr>Slide Titles</vt:lpstr>
      </vt:variant>
      <vt:variant>
        <vt:i4>35</vt:i4>
      </vt:variant>
    </vt:vector>
  </HeadingPairs>
  <TitlesOfParts>
    <vt:vector size="39" baseType="lpstr">
      <vt:lpstr>School to Work theme</vt:lpstr>
      <vt:lpstr>Stacking Data Chips theme</vt:lpstr>
      <vt:lpstr>Banner Blocks theme</vt:lpstr>
      <vt:lpstr>NTACT-TheCollaborative</vt:lpstr>
      <vt:lpstr>CCTS Transition Forum Day 1 Kick-Off</vt:lpstr>
      <vt:lpstr>Welcome to Making Meaning: The Power of PSO Data</vt:lpstr>
      <vt:lpstr>Center for Change in Transition Services</vt:lpstr>
      <vt:lpstr>Dr. Charlotte Alverson</vt:lpstr>
      <vt:lpstr>What, So What, Now What: Post-School Outcomes</vt:lpstr>
      <vt:lpstr>What? So What? Now What (1 of 4)</vt:lpstr>
      <vt:lpstr>Purpose of IDEA 2004 </vt:lpstr>
      <vt:lpstr>Part B Indicator 14 Post-School Outcomes  (B14; Indicator 14, PSO)</vt:lpstr>
      <vt:lpstr>What: Data Collection </vt:lpstr>
      <vt:lpstr>Data Quality Indicators </vt:lpstr>
      <vt:lpstr>Chart: States’ Reported Response Rates FFY 20</vt:lpstr>
      <vt:lpstr>What? So What? Now What? (2 of 4)</vt:lpstr>
      <vt:lpstr>Employment Rates Feb 23, 2023</vt:lpstr>
      <vt:lpstr>Historical Median Percentage of PSO Measures A, B, and C</vt:lpstr>
      <vt:lpstr>Trendlines Across Historical Median Percentage of PSO Measures A, B, C</vt:lpstr>
      <vt:lpstr>Historical Percentage of Youth Not Engaged Ffy 2009-FFY2020</vt:lpstr>
      <vt:lpstr>So What: students, youth, young adults who experience disabilities matter</vt:lpstr>
      <vt:lpstr>States’ PSO Measure C FFY 20</vt:lpstr>
      <vt:lpstr>What? So What? Now What? (3 of 4)</vt:lpstr>
      <vt:lpstr>How some states have used PSO data to inform transition programs</vt:lpstr>
      <vt:lpstr>How some local schools/districts have used PSO data to inform transition programs</vt:lpstr>
      <vt:lpstr>Making Meaning: Understanding Your Data </vt:lpstr>
      <vt:lpstr>What? So What? Now What? (4 of 4)</vt:lpstr>
      <vt:lpstr>Resources and Supports @  transitionta.org </vt:lpstr>
      <vt:lpstr>Contact NTACT:C </vt:lpstr>
      <vt:lpstr>Post-School Outcome Data</vt:lpstr>
      <vt:lpstr>FFY 21 Data (2022 Survey, 2020-21 Leaver Year)</vt:lpstr>
      <vt:lpstr>Post-School Outcomes, 2020-21 Washington state data tables</vt:lpstr>
      <vt:lpstr>Post-School Outcomes, 2020-21  Washington state graph</vt:lpstr>
      <vt:lpstr>Accessing Post-School Outcome Data</vt:lpstr>
      <vt:lpstr>Forum Logistics</vt:lpstr>
      <vt:lpstr>Session Availability and Clock Hours</vt:lpstr>
      <vt:lpstr>Artwork by Nessa Ankney</vt:lpstr>
      <vt:lpstr>Today’s Schedule – 6/27/2023</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CCTS Transition Forum Day 1 Kick-Off</dc:title>
  <dc:creator>Shepherd, Jay</dc:creator>
  <cp:revision>1</cp:revision>
  <dcterms:created xsi:type="dcterms:W3CDTF">2023-04-12T18:31:18Z</dcterms:created>
  <dcterms:modified xsi:type="dcterms:W3CDTF">2023-05-16T20:39:49Z</dcterms:modified>
</cp:coreProperties>
</file>