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69" r:id="rId6"/>
  </p:sldMasterIdLst>
  <p:notesMasterIdLst>
    <p:notesMasterId r:id="rId29"/>
  </p:notesMasterIdLst>
  <p:sldIdLst>
    <p:sldId id="256" r:id="rId7"/>
    <p:sldId id="257" r:id="rId8"/>
    <p:sldId id="267" r:id="rId9"/>
    <p:sldId id="258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chool to Work theme" id="{08D8AE3E-A2B6-414F-8CB8-CDA930DDB1D2}">
          <p14:sldIdLst>
            <p14:sldId id="256"/>
            <p14:sldId id="257"/>
            <p14:sldId id="267"/>
            <p14:sldId id="258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Stacking Data Chips theme" id="{70301730-CC46-47D2-86E4-1CBDA3BFE16E}">
          <p14:sldIdLst/>
        </p14:section>
        <p14:section name="Banner Blocks theme" id="{8D09D3F1-E440-40C8-B76C-688617EB86BA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FB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99A0B5-45CD-48EF-9C09-8F1522D5115E}" v="499" dt="2023-05-31T18:26:13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0" autoAdjust="0"/>
    <p:restoredTop sz="96357" autoAdjust="0"/>
  </p:normalViewPr>
  <p:slideViewPr>
    <p:cSldViewPr snapToGrid="0">
      <p:cViewPr varScale="1">
        <p:scale>
          <a:sx n="98" d="100"/>
          <a:sy n="98" d="100"/>
        </p:scale>
        <p:origin x="108" y="264"/>
      </p:cViewPr>
      <p:guideLst/>
    </p:cSldViewPr>
  </p:slideViewPr>
  <p:outlineViewPr>
    <p:cViewPr>
      <p:scale>
        <a:sx n="33" d="100"/>
        <a:sy n="33" d="100"/>
      </p:scale>
      <p:origin x="0" y="-358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erd, Jay" userId="df5e62e7-901c-4a45-ba46-b727b414c81c" providerId="ADAL" clId="{EA99A0B5-45CD-48EF-9C09-8F1522D5115E}"/>
    <pc:docChg chg="undo custSel modSld">
      <pc:chgData name="Shepherd, Jay" userId="df5e62e7-901c-4a45-ba46-b727b414c81c" providerId="ADAL" clId="{EA99A0B5-45CD-48EF-9C09-8F1522D5115E}" dt="2023-05-31T18:26:13.147" v="1328" actId="13244"/>
      <pc:docMkLst>
        <pc:docMk/>
      </pc:docMkLst>
      <pc:sldChg chg="modSp">
        <pc:chgData name="Shepherd, Jay" userId="df5e62e7-901c-4a45-ba46-b727b414c81c" providerId="ADAL" clId="{EA99A0B5-45CD-48EF-9C09-8F1522D5115E}" dt="2023-05-31T18:23:23.532" v="1296" actId="13244"/>
        <pc:sldMkLst>
          <pc:docMk/>
          <pc:sldMk cId="354730725" sldId="257"/>
        </pc:sldMkLst>
        <pc:spChg chg="mod">
          <ac:chgData name="Shepherd, Jay" userId="df5e62e7-901c-4a45-ba46-b727b414c81c" providerId="ADAL" clId="{EA99A0B5-45CD-48EF-9C09-8F1522D5115E}" dt="2023-05-31T18:23:23.532" v="1296" actId="13244"/>
          <ac:spMkLst>
            <pc:docMk/>
            <pc:sldMk cId="354730725" sldId="257"/>
            <ac:spMk id="4" creationId="{C029795A-F787-A44D-E2D5-3F8B65797B0A}"/>
          </ac:spMkLst>
        </pc:spChg>
      </pc:sldChg>
      <pc:sldChg chg="modSp">
        <pc:chgData name="Shepherd, Jay" userId="df5e62e7-901c-4a45-ba46-b727b414c81c" providerId="ADAL" clId="{EA99A0B5-45CD-48EF-9C09-8F1522D5115E}" dt="2023-05-31T18:23:36.606" v="1299" actId="13244"/>
        <pc:sldMkLst>
          <pc:docMk/>
          <pc:sldMk cId="3586726714" sldId="266"/>
        </pc:sldMkLst>
        <pc:spChg chg="mod">
          <ac:chgData name="Shepherd, Jay" userId="df5e62e7-901c-4a45-ba46-b727b414c81c" providerId="ADAL" clId="{EA99A0B5-45CD-48EF-9C09-8F1522D5115E}" dt="2023-05-31T18:23:35.048" v="1298" actId="13244"/>
          <ac:spMkLst>
            <pc:docMk/>
            <pc:sldMk cId="3586726714" sldId="266"/>
            <ac:spMk id="4" creationId="{C029795A-F787-A44D-E2D5-3F8B65797B0A}"/>
          </ac:spMkLst>
        </pc:spChg>
        <pc:spChg chg="mod">
          <ac:chgData name="Shepherd, Jay" userId="df5e62e7-901c-4a45-ba46-b727b414c81c" providerId="ADAL" clId="{EA99A0B5-45CD-48EF-9C09-8F1522D5115E}" dt="2023-05-31T18:23:36.606" v="1299" actId="13244"/>
          <ac:spMkLst>
            <pc:docMk/>
            <pc:sldMk cId="3586726714" sldId="266"/>
            <ac:spMk id="5" creationId="{867F3FC6-EA52-A407-F3D4-8078CBBA9DE3}"/>
          </ac:spMkLst>
        </pc:spChg>
      </pc:sldChg>
      <pc:sldChg chg="modSp">
        <pc:chgData name="Shepherd, Jay" userId="df5e62e7-901c-4a45-ba46-b727b414c81c" providerId="ADAL" clId="{EA99A0B5-45CD-48EF-9C09-8F1522D5115E}" dt="2023-05-31T18:23:30.108" v="1297" actId="13244"/>
        <pc:sldMkLst>
          <pc:docMk/>
          <pc:sldMk cId="610433050" sldId="267"/>
        </pc:sldMkLst>
        <pc:spChg chg="mod">
          <ac:chgData name="Shepherd, Jay" userId="df5e62e7-901c-4a45-ba46-b727b414c81c" providerId="ADAL" clId="{EA99A0B5-45CD-48EF-9C09-8F1522D5115E}" dt="2023-05-31T18:23:30.108" v="1297" actId="13244"/>
          <ac:spMkLst>
            <pc:docMk/>
            <pc:sldMk cId="610433050" sldId="267"/>
            <ac:spMk id="4" creationId="{A9CA5884-9D3C-22B5-47E6-3CFADC02EACD}"/>
          </ac:spMkLst>
        </pc:spChg>
      </pc:sldChg>
      <pc:sldChg chg="modSp">
        <pc:chgData name="Shepherd, Jay" userId="df5e62e7-901c-4a45-ba46-b727b414c81c" providerId="ADAL" clId="{EA99A0B5-45CD-48EF-9C09-8F1522D5115E}" dt="2023-05-31T18:23:40.911" v="1300" actId="13244"/>
        <pc:sldMkLst>
          <pc:docMk/>
          <pc:sldMk cId="3987218565" sldId="268"/>
        </pc:sldMkLst>
        <pc:spChg chg="mod">
          <ac:chgData name="Shepherd, Jay" userId="df5e62e7-901c-4a45-ba46-b727b414c81c" providerId="ADAL" clId="{EA99A0B5-45CD-48EF-9C09-8F1522D5115E}" dt="2023-05-31T18:19:49.424" v="892" actId="20577"/>
          <ac:spMkLst>
            <pc:docMk/>
            <pc:sldMk cId="3987218565" sldId="268"/>
            <ac:spMk id="2" creationId="{A106BB9E-00A4-52CB-463F-2274D59A0CEF}"/>
          </ac:spMkLst>
        </pc:spChg>
        <pc:spChg chg="mod">
          <ac:chgData name="Shepherd, Jay" userId="df5e62e7-901c-4a45-ba46-b727b414c81c" providerId="ADAL" clId="{EA99A0B5-45CD-48EF-9C09-8F1522D5115E}" dt="2023-05-31T18:23:40.911" v="1300" actId="13244"/>
          <ac:spMkLst>
            <pc:docMk/>
            <pc:sldMk cId="3987218565" sldId="268"/>
            <ac:spMk id="4" creationId="{FE33F3E0-AFF8-7F3C-2DD5-198154DD0E92}"/>
          </ac:spMkLst>
        </pc:spChg>
      </pc:sldChg>
      <pc:sldChg chg="modSp">
        <pc:chgData name="Shepherd, Jay" userId="df5e62e7-901c-4a45-ba46-b727b414c81c" providerId="ADAL" clId="{EA99A0B5-45CD-48EF-9C09-8F1522D5115E}" dt="2023-05-31T18:23:44.538" v="1301" actId="13244"/>
        <pc:sldMkLst>
          <pc:docMk/>
          <pc:sldMk cId="1341072303" sldId="269"/>
        </pc:sldMkLst>
        <pc:spChg chg="mod">
          <ac:chgData name="Shepherd, Jay" userId="df5e62e7-901c-4a45-ba46-b727b414c81c" providerId="ADAL" clId="{EA99A0B5-45CD-48EF-9C09-8F1522D5115E}" dt="2023-05-31T18:19:53.748" v="901" actId="20577"/>
          <ac:spMkLst>
            <pc:docMk/>
            <pc:sldMk cId="1341072303" sldId="269"/>
            <ac:spMk id="2" creationId="{2F30FA92-1CB9-AD5A-4B4B-BAB263BDCC7D}"/>
          </ac:spMkLst>
        </pc:spChg>
        <pc:spChg chg="mod">
          <ac:chgData name="Shepherd, Jay" userId="df5e62e7-901c-4a45-ba46-b727b414c81c" providerId="ADAL" clId="{EA99A0B5-45CD-48EF-9C09-8F1522D5115E}" dt="2023-05-31T18:23:44.538" v="1301" actId="13244"/>
          <ac:spMkLst>
            <pc:docMk/>
            <pc:sldMk cId="1341072303" sldId="269"/>
            <ac:spMk id="4" creationId="{3D927011-EA3C-5804-EB64-83DED4E0CC03}"/>
          </ac:spMkLst>
        </pc:spChg>
      </pc:sldChg>
      <pc:sldChg chg="modSp">
        <pc:chgData name="Shepherd, Jay" userId="df5e62e7-901c-4a45-ba46-b727b414c81c" providerId="ADAL" clId="{EA99A0B5-45CD-48EF-9C09-8F1522D5115E}" dt="2023-05-31T18:23:50.529" v="1303" actId="13244"/>
        <pc:sldMkLst>
          <pc:docMk/>
          <pc:sldMk cId="2084445360" sldId="271"/>
        </pc:sldMkLst>
        <pc:spChg chg="mod">
          <ac:chgData name="Shepherd, Jay" userId="df5e62e7-901c-4a45-ba46-b727b414c81c" providerId="ADAL" clId="{EA99A0B5-45CD-48EF-9C09-8F1522D5115E}" dt="2023-05-31T18:23:50.529" v="1303" actId="13244"/>
          <ac:spMkLst>
            <pc:docMk/>
            <pc:sldMk cId="2084445360" sldId="271"/>
            <ac:spMk id="4" creationId="{3D927011-EA3C-5804-EB64-83DED4E0CC03}"/>
          </ac:spMkLst>
        </pc:spChg>
        <pc:spChg chg="mod">
          <ac:chgData name="Shepherd, Jay" userId="df5e62e7-901c-4a45-ba46-b727b414c81c" providerId="ADAL" clId="{EA99A0B5-45CD-48EF-9C09-8F1522D5115E}" dt="2023-05-31T18:23:49.420" v="1302" actId="13244"/>
          <ac:spMkLst>
            <pc:docMk/>
            <pc:sldMk cId="2084445360" sldId="271"/>
            <ac:spMk id="5" creationId="{5617E927-83E6-8F25-311B-FA03C3BCE331}"/>
          </ac:spMkLst>
        </pc:spChg>
      </pc:sldChg>
      <pc:sldChg chg="modSp mod">
        <pc:chgData name="Shepherd, Jay" userId="df5e62e7-901c-4a45-ba46-b727b414c81c" providerId="ADAL" clId="{EA99A0B5-45CD-48EF-9C09-8F1522D5115E}" dt="2023-05-31T18:24:02.584" v="1305" actId="13244"/>
        <pc:sldMkLst>
          <pc:docMk/>
          <pc:sldMk cId="3414522313" sldId="272"/>
        </pc:sldMkLst>
        <pc:spChg chg="mod">
          <ac:chgData name="Shepherd, Jay" userId="df5e62e7-901c-4a45-ba46-b727b414c81c" providerId="ADAL" clId="{EA99A0B5-45CD-48EF-9C09-8F1522D5115E}" dt="2023-05-31T18:23:56.605" v="1304" actId="13244"/>
          <ac:spMkLst>
            <pc:docMk/>
            <pc:sldMk cId="3414522313" sldId="272"/>
            <ac:spMk id="4" creationId="{224B5E1C-D464-C190-C4D0-3D9069FA7187}"/>
          </ac:spMkLst>
        </pc:spChg>
        <pc:spChg chg="mod">
          <ac:chgData name="Shepherd, Jay" userId="df5e62e7-901c-4a45-ba46-b727b414c81c" providerId="ADAL" clId="{EA99A0B5-45CD-48EF-9C09-8F1522D5115E}" dt="2023-05-31T18:24:02.584" v="1305" actId="13244"/>
          <ac:spMkLst>
            <pc:docMk/>
            <pc:sldMk cId="3414522313" sldId="272"/>
            <ac:spMk id="5" creationId="{9FD412D3-4C46-C596-A79F-C8240D173492}"/>
          </ac:spMkLst>
        </pc:spChg>
        <pc:picChg chg="mod">
          <ac:chgData name="Shepherd, Jay" userId="df5e62e7-901c-4a45-ba46-b727b414c81c" providerId="ADAL" clId="{EA99A0B5-45CD-48EF-9C09-8F1522D5115E}" dt="2023-05-31T18:12:50.779" v="45" actId="962"/>
          <ac:picMkLst>
            <pc:docMk/>
            <pc:sldMk cId="3414522313" sldId="272"/>
            <ac:picMk id="9" creationId="{C63B9158-538A-7A99-394C-19AB52FE94FA}"/>
          </ac:picMkLst>
        </pc:picChg>
        <pc:picChg chg="mod">
          <ac:chgData name="Shepherd, Jay" userId="df5e62e7-901c-4a45-ba46-b727b414c81c" providerId="ADAL" clId="{EA99A0B5-45CD-48EF-9C09-8F1522D5115E}" dt="2023-05-31T18:12:59.693" v="63" actId="962"/>
          <ac:picMkLst>
            <pc:docMk/>
            <pc:sldMk cId="3414522313" sldId="272"/>
            <ac:picMk id="11" creationId="{124A3783-3B96-4661-BCF5-5C9BCD225609}"/>
          </ac:picMkLst>
        </pc:picChg>
        <pc:picChg chg="mod">
          <ac:chgData name="Shepherd, Jay" userId="df5e62e7-901c-4a45-ba46-b727b414c81c" providerId="ADAL" clId="{EA99A0B5-45CD-48EF-9C09-8F1522D5115E}" dt="2023-05-31T18:13:07.958" v="105" actId="962"/>
          <ac:picMkLst>
            <pc:docMk/>
            <pc:sldMk cId="3414522313" sldId="272"/>
            <ac:picMk id="12" creationId="{292242F0-AA79-E9AB-F67E-829841B21B46}"/>
          </ac:picMkLst>
        </pc:picChg>
        <pc:picChg chg="mod">
          <ac:chgData name="Shepherd, Jay" userId="df5e62e7-901c-4a45-ba46-b727b414c81c" providerId="ADAL" clId="{EA99A0B5-45CD-48EF-9C09-8F1522D5115E}" dt="2023-05-31T18:13:29.223" v="227" actId="962"/>
          <ac:picMkLst>
            <pc:docMk/>
            <pc:sldMk cId="3414522313" sldId="272"/>
            <ac:picMk id="14" creationId="{2E1180EF-8766-FC90-30FD-AB8803409358}"/>
          </ac:picMkLst>
        </pc:picChg>
      </pc:sldChg>
      <pc:sldChg chg="modSp mod">
        <pc:chgData name="Shepherd, Jay" userId="df5e62e7-901c-4a45-ba46-b727b414c81c" providerId="ADAL" clId="{EA99A0B5-45CD-48EF-9C09-8F1522D5115E}" dt="2023-05-31T18:24:08.735" v="1307" actId="13244"/>
        <pc:sldMkLst>
          <pc:docMk/>
          <pc:sldMk cId="487769605" sldId="273"/>
        </pc:sldMkLst>
        <pc:spChg chg="mod">
          <ac:chgData name="Shepherd, Jay" userId="df5e62e7-901c-4a45-ba46-b727b414c81c" providerId="ADAL" clId="{EA99A0B5-45CD-48EF-9C09-8F1522D5115E}" dt="2023-05-31T18:24:07.665" v="1306" actId="13244"/>
          <ac:spMkLst>
            <pc:docMk/>
            <pc:sldMk cId="487769605" sldId="273"/>
            <ac:spMk id="4" creationId="{1CEB0F83-A67E-F8DC-16D7-6607BCBE8574}"/>
          </ac:spMkLst>
        </pc:spChg>
        <pc:spChg chg="mod">
          <ac:chgData name="Shepherd, Jay" userId="df5e62e7-901c-4a45-ba46-b727b414c81c" providerId="ADAL" clId="{EA99A0B5-45CD-48EF-9C09-8F1522D5115E}" dt="2023-05-31T18:24:08.735" v="1307" actId="13244"/>
          <ac:spMkLst>
            <pc:docMk/>
            <pc:sldMk cId="487769605" sldId="273"/>
            <ac:spMk id="5" creationId="{C2B2C266-76AC-CD44-A757-DBACBC2F7118}"/>
          </ac:spMkLst>
        </pc:spChg>
        <pc:spChg chg="mod">
          <ac:chgData name="Shepherd, Jay" userId="df5e62e7-901c-4a45-ba46-b727b414c81c" providerId="ADAL" clId="{EA99A0B5-45CD-48EF-9C09-8F1522D5115E}" dt="2023-05-31T18:20:42.484" v="904" actId="20577"/>
          <ac:spMkLst>
            <pc:docMk/>
            <pc:sldMk cId="487769605" sldId="273"/>
            <ac:spMk id="14" creationId="{7CBC497B-F16D-476F-3608-26ED85219D2F}"/>
          </ac:spMkLst>
        </pc:spChg>
        <pc:picChg chg="mod">
          <ac:chgData name="Shepherd, Jay" userId="df5e62e7-901c-4a45-ba46-b727b414c81c" providerId="ADAL" clId="{EA99A0B5-45CD-48EF-9C09-8F1522D5115E}" dt="2023-05-31T18:14:08.883" v="271" actId="962"/>
          <ac:picMkLst>
            <pc:docMk/>
            <pc:sldMk cId="487769605" sldId="273"/>
            <ac:picMk id="3" creationId="{73AA8BA4-A2C4-76E4-A3D8-A5E0436BD2BE}"/>
          </ac:picMkLst>
        </pc:picChg>
      </pc:sldChg>
      <pc:sldChg chg="modSp mod">
        <pc:chgData name="Shepherd, Jay" userId="df5e62e7-901c-4a45-ba46-b727b414c81c" providerId="ADAL" clId="{EA99A0B5-45CD-48EF-9C09-8F1522D5115E}" dt="2023-05-31T18:24:13.878" v="1309" actId="13244"/>
        <pc:sldMkLst>
          <pc:docMk/>
          <pc:sldMk cId="3003950289" sldId="274"/>
        </pc:sldMkLst>
        <pc:spChg chg="mod">
          <ac:chgData name="Shepherd, Jay" userId="df5e62e7-901c-4a45-ba46-b727b414c81c" providerId="ADAL" clId="{EA99A0B5-45CD-48EF-9C09-8F1522D5115E}" dt="2023-05-31T18:20:47.293" v="906" actId="20577"/>
          <ac:spMkLst>
            <pc:docMk/>
            <pc:sldMk cId="3003950289" sldId="274"/>
            <ac:spMk id="3" creationId="{B5CAA9C6-AB2E-4A69-1EE8-A2F64FCC4F21}"/>
          </ac:spMkLst>
        </pc:spChg>
        <pc:spChg chg="mod">
          <ac:chgData name="Shepherd, Jay" userId="df5e62e7-901c-4a45-ba46-b727b414c81c" providerId="ADAL" clId="{EA99A0B5-45CD-48EF-9C09-8F1522D5115E}" dt="2023-05-31T18:24:13.878" v="1309" actId="13244"/>
          <ac:spMkLst>
            <pc:docMk/>
            <pc:sldMk cId="3003950289" sldId="274"/>
            <ac:spMk id="5" creationId="{9DB94136-6369-D382-B389-2EE4C0DDD7BC}"/>
          </ac:spMkLst>
        </pc:spChg>
        <pc:spChg chg="mod">
          <ac:chgData name="Shepherd, Jay" userId="df5e62e7-901c-4a45-ba46-b727b414c81c" providerId="ADAL" clId="{EA99A0B5-45CD-48EF-9C09-8F1522D5115E}" dt="2023-05-31T18:24:12.940" v="1308" actId="13244"/>
          <ac:spMkLst>
            <pc:docMk/>
            <pc:sldMk cId="3003950289" sldId="274"/>
            <ac:spMk id="6" creationId="{FE57D56B-FE12-FE2D-9814-592A2AAF8FB2}"/>
          </ac:spMkLst>
        </pc:spChg>
        <pc:picChg chg="mod">
          <ac:chgData name="Shepherd, Jay" userId="df5e62e7-901c-4a45-ba46-b727b414c81c" providerId="ADAL" clId="{EA99A0B5-45CD-48EF-9C09-8F1522D5115E}" dt="2023-05-31T18:14:40.257" v="415" actId="962"/>
          <ac:picMkLst>
            <pc:docMk/>
            <pc:sldMk cId="3003950289" sldId="274"/>
            <ac:picMk id="7" creationId="{F0421B4A-8B75-F426-29F9-D7871DD3309E}"/>
          </ac:picMkLst>
        </pc:picChg>
      </pc:sldChg>
      <pc:sldChg chg="modSp mod">
        <pc:chgData name="Shepherd, Jay" userId="df5e62e7-901c-4a45-ba46-b727b414c81c" providerId="ADAL" clId="{EA99A0B5-45CD-48EF-9C09-8F1522D5115E}" dt="2023-05-31T18:26:13.147" v="1328" actId="13244"/>
        <pc:sldMkLst>
          <pc:docMk/>
          <pc:sldMk cId="3523126161" sldId="275"/>
        </pc:sldMkLst>
        <pc:spChg chg="mod">
          <ac:chgData name="Shepherd, Jay" userId="df5e62e7-901c-4a45-ba46-b727b414c81c" providerId="ADAL" clId="{EA99A0B5-45CD-48EF-9C09-8F1522D5115E}" dt="2023-05-31T18:20:52.254" v="910" actId="20577"/>
          <ac:spMkLst>
            <pc:docMk/>
            <pc:sldMk cId="3523126161" sldId="275"/>
            <ac:spMk id="3" creationId="{77195684-E5E1-B234-2F36-EF27D26D5FF2}"/>
          </ac:spMkLst>
        </pc:spChg>
        <pc:spChg chg="mod">
          <ac:chgData name="Shepherd, Jay" userId="df5e62e7-901c-4a45-ba46-b727b414c81c" providerId="ADAL" clId="{EA99A0B5-45CD-48EF-9C09-8F1522D5115E}" dt="2023-05-31T18:26:13.147" v="1328" actId="13244"/>
          <ac:spMkLst>
            <pc:docMk/>
            <pc:sldMk cId="3523126161" sldId="275"/>
            <ac:spMk id="5" creationId="{07897849-3403-80B6-0EC6-1E3FBE493D2A}"/>
          </ac:spMkLst>
        </pc:spChg>
        <pc:spChg chg="mod">
          <ac:chgData name="Shepherd, Jay" userId="df5e62e7-901c-4a45-ba46-b727b414c81c" providerId="ADAL" clId="{EA99A0B5-45CD-48EF-9C09-8F1522D5115E}" dt="2023-05-31T18:26:11.760" v="1327" actId="13244"/>
          <ac:spMkLst>
            <pc:docMk/>
            <pc:sldMk cId="3523126161" sldId="275"/>
            <ac:spMk id="6" creationId="{BF609A41-F294-B80C-E20F-1B691AF3E8B9}"/>
          </ac:spMkLst>
        </pc:spChg>
        <pc:picChg chg="mod">
          <ac:chgData name="Shepherd, Jay" userId="df5e62e7-901c-4a45-ba46-b727b414c81c" providerId="ADAL" clId="{EA99A0B5-45CD-48EF-9C09-8F1522D5115E}" dt="2023-05-31T18:15:00.369" v="431" actId="962"/>
          <ac:picMkLst>
            <pc:docMk/>
            <pc:sldMk cId="3523126161" sldId="275"/>
            <ac:picMk id="7" creationId="{3AB29A5B-A59A-7701-2BDE-9083D7A27A2B}"/>
          </ac:picMkLst>
        </pc:picChg>
      </pc:sldChg>
      <pc:sldChg chg="modSp mod">
        <pc:chgData name="Shepherd, Jay" userId="df5e62e7-901c-4a45-ba46-b727b414c81c" providerId="ADAL" clId="{EA99A0B5-45CD-48EF-9C09-8F1522D5115E}" dt="2023-05-31T18:26:07.297" v="1326" actId="13244"/>
        <pc:sldMkLst>
          <pc:docMk/>
          <pc:sldMk cId="1629962627" sldId="276"/>
        </pc:sldMkLst>
        <pc:spChg chg="mod">
          <ac:chgData name="Shepherd, Jay" userId="df5e62e7-901c-4a45-ba46-b727b414c81c" providerId="ADAL" clId="{EA99A0B5-45CD-48EF-9C09-8F1522D5115E}" dt="2023-05-31T18:19:33.617" v="883" actId="20577"/>
          <ac:spMkLst>
            <pc:docMk/>
            <pc:sldMk cId="1629962627" sldId="276"/>
            <ac:spMk id="2" creationId="{E5DED7AB-18AC-E091-C073-F24FDAAA78B0}"/>
          </ac:spMkLst>
        </pc:spChg>
        <pc:spChg chg="mod">
          <ac:chgData name="Shepherd, Jay" userId="df5e62e7-901c-4a45-ba46-b727b414c81c" providerId="ADAL" clId="{EA99A0B5-45CD-48EF-9C09-8F1522D5115E}" dt="2023-05-31T18:26:07.297" v="1326" actId="13244"/>
          <ac:spMkLst>
            <pc:docMk/>
            <pc:sldMk cId="1629962627" sldId="276"/>
            <ac:spMk id="4" creationId="{0AB51817-A202-1F6E-84D1-9BC6F30540CE}"/>
          </ac:spMkLst>
        </pc:spChg>
        <pc:picChg chg="mod">
          <ac:chgData name="Shepherd, Jay" userId="df5e62e7-901c-4a45-ba46-b727b414c81c" providerId="ADAL" clId="{EA99A0B5-45CD-48EF-9C09-8F1522D5115E}" dt="2023-05-31T18:15:15.611" v="449" actId="962"/>
          <ac:picMkLst>
            <pc:docMk/>
            <pc:sldMk cId="1629962627" sldId="276"/>
            <ac:picMk id="8" creationId="{F8B890E5-E4DD-C1EE-8F75-18842860811B}"/>
          </ac:picMkLst>
        </pc:picChg>
      </pc:sldChg>
      <pc:sldChg chg="addSp delSp modSp mod">
        <pc:chgData name="Shepherd, Jay" userId="df5e62e7-901c-4a45-ba46-b727b414c81c" providerId="ADAL" clId="{EA99A0B5-45CD-48EF-9C09-8F1522D5115E}" dt="2023-05-31T18:26:03.278" v="1325" actId="13244"/>
        <pc:sldMkLst>
          <pc:docMk/>
          <pc:sldMk cId="2470643761" sldId="277"/>
        </pc:sldMkLst>
        <pc:spChg chg="add del mod">
          <ac:chgData name="Shepherd, Jay" userId="df5e62e7-901c-4a45-ba46-b727b414c81c" providerId="ADAL" clId="{EA99A0B5-45CD-48EF-9C09-8F1522D5115E}" dt="2023-05-31T18:15:50.268" v="463" actId="478"/>
          <ac:spMkLst>
            <pc:docMk/>
            <pc:sldMk cId="2470643761" sldId="277"/>
            <ac:spMk id="3" creationId="{77195684-E5E1-B234-2F36-EF27D26D5FF2}"/>
          </ac:spMkLst>
        </pc:spChg>
        <pc:spChg chg="mod">
          <ac:chgData name="Shepherd, Jay" userId="df5e62e7-901c-4a45-ba46-b727b414c81c" providerId="ADAL" clId="{EA99A0B5-45CD-48EF-9C09-8F1522D5115E}" dt="2023-05-31T18:20:56.537" v="912" actId="20577"/>
          <ac:spMkLst>
            <pc:docMk/>
            <pc:sldMk cId="2470643761" sldId="277"/>
            <ac:spMk id="4" creationId="{E433AA63-148B-E99E-2C2C-A24D89C834D5}"/>
          </ac:spMkLst>
        </pc:spChg>
        <pc:spChg chg="mod">
          <ac:chgData name="Shepherd, Jay" userId="df5e62e7-901c-4a45-ba46-b727b414c81c" providerId="ADAL" clId="{EA99A0B5-45CD-48EF-9C09-8F1522D5115E}" dt="2023-05-31T18:26:03.278" v="1325" actId="13244"/>
          <ac:spMkLst>
            <pc:docMk/>
            <pc:sldMk cId="2470643761" sldId="277"/>
            <ac:spMk id="5" creationId="{07897849-3403-80B6-0EC6-1E3FBE493D2A}"/>
          </ac:spMkLst>
        </pc:spChg>
        <pc:spChg chg="mod">
          <ac:chgData name="Shepherd, Jay" userId="df5e62e7-901c-4a45-ba46-b727b414c81c" providerId="ADAL" clId="{EA99A0B5-45CD-48EF-9C09-8F1522D5115E}" dt="2023-05-31T18:26:02.095" v="1324" actId="13244"/>
          <ac:spMkLst>
            <pc:docMk/>
            <pc:sldMk cId="2470643761" sldId="277"/>
            <ac:spMk id="6" creationId="{BF609A41-F294-B80C-E20F-1B691AF3E8B9}"/>
          </ac:spMkLst>
        </pc:spChg>
        <pc:spChg chg="add del mod">
          <ac:chgData name="Shepherd, Jay" userId="df5e62e7-901c-4a45-ba46-b727b414c81c" providerId="ADAL" clId="{EA99A0B5-45CD-48EF-9C09-8F1522D5115E}" dt="2023-05-31T18:15:30.234" v="453" actId="478"/>
          <ac:spMkLst>
            <pc:docMk/>
            <pc:sldMk cId="2470643761" sldId="277"/>
            <ac:spMk id="8" creationId="{A69B1AB8-3897-9093-ACF0-BF654108FD85}"/>
          </ac:spMkLst>
        </pc:spChg>
        <pc:spChg chg="add del mod">
          <ac:chgData name="Shepherd, Jay" userId="df5e62e7-901c-4a45-ba46-b727b414c81c" providerId="ADAL" clId="{EA99A0B5-45CD-48EF-9C09-8F1522D5115E}" dt="2023-05-31T18:15:59.882" v="464" actId="478"/>
          <ac:spMkLst>
            <pc:docMk/>
            <pc:sldMk cId="2470643761" sldId="277"/>
            <ac:spMk id="11" creationId="{A5A90462-A7A3-717D-CA4C-20321A720514}"/>
          </ac:spMkLst>
        </pc:spChg>
        <pc:picChg chg="mod">
          <ac:chgData name="Shepherd, Jay" userId="df5e62e7-901c-4a45-ba46-b727b414c81c" providerId="ADAL" clId="{EA99A0B5-45CD-48EF-9C09-8F1522D5115E}" dt="2023-05-31T18:21:11.965" v="921" actId="962"/>
          <ac:picMkLst>
            <pc:docMk/>
            <pc:sldMk cId="2470643761" sldId="277"/>
            <ac:picMk id="9" creationId="{B716D394-1C32-CC0F-F07E-90DC816330FF}"/>
          </ac:picMkLst>
        </pc:picChg>
      </pc:sldChg>
      <pc:sldChg chg="modSp mod">
        <pc:chgData name="Shepherd, Jay" userId="df5e62e7-901c-4a45-ba46-b727b414c81c" providerId="ADAL" clId="{EA99A0B5-45CD-48EF-9C09-8F1522D5115E}" dt="2023-05-31T18:25:58.414" v="1323" actId="13244"/>
        <pc:sldMkLst>
          <pc:docMk/>
          <pc:sldMk cId="1295201116" sldId="278"/>
        </pc:sldMkLst>
        <pc:spChg chg="mod">
          <ac:chgData name="Shepherd, Jay" userId="df5e62e7-901c-4a45-ba46-b727b414c81c" providerId="ADAL" clId="{EA99A0B5-45CD-48EF-9C09-8F1522D5115E}" dt="2023-05-31T18:25:58.414" v="1323" actId="13244"/>
          <ac:spMkLst>
            <pc:docMk/>
            <pc:sldMk cId="1295201116" sldId="278"/>
            <ac:spMk id="5" creationId="{2957FF17-CCA9-BC42-15BC-27FA0ABABBC7}"/>
          </ac:spMkLst>
        </pc:spChg>
        <pc:spChg chg="mod">
          <ac:chgData name="Shepherd, Jay" userId="df5e62e7-901c-4a45-ba46-b727b414c81c" providerId="ADAL" clId="{EA99A0B5-45CD-48EF-9C09-8F1522D5115E}" dt="2023-05-31T18:25:57.107" v="1322" actId="13244"/>
          <ac:spMkLst>
            <pc:docMk/>
            <pc:sldMk cId="1295201116" sldId="278"/>
            <ac:spMk id="6" creationId="{CD6FDC3B-F163-D2F5-9E28-9BDB703CFE94}"/>
          </ac:spMkLst>
        </pc:spChg>
        <pc:picChg chg="mod">
          <ac:chgData name="Shepherd, Jay" userId="df5e62e7-901c-4a45-ba46-b727b414c81c" providerId="ADAL" clId="{EA99A0B5-45CD-48EF-9C09-8F1522D5115E}" dt="2023-05-31T18:16:13.282" v="482" actId="962"/>
          <ac:picMkLst>
            <pc:docMk/>
            <pc:sldMk cId="1295201116" sldId="278"/>
            <ac:picMk id="9" creationId="{B6DC68F8-F7EC-E230-09DF-84266E870377}"/>
          </ac:picMkLst>
        </pc:picChg>
      </pc:sldChg>
      <pc:sldChg chg="modSp">
        <pc:chgData name="Shepherd, Jay" userId="df5e62e7-901c-4a45-ba46-b727b414c81c" providerId="ADAL" clId="{EA99A0B5-45CD-48EF-9C09-8F1522D5115E}" dt="2023-05-31T18:25:53.662" v="1321" actId="13244"/>
        <pc:sldMkLst>
          <pc:docMk/>
          <pc:sldMk cId="745008937" sldId="279"/>
        </pc:sldMkLst>
        <pc:spChg chg="mod">
          <ac:chgData name="Shepherd, Jay" userId="df5e62e7-901c-4a45-ba46-b727b414c81c" providerId="ADAL" clId="{EA99A0B5-45CD-48EF-9C09-8F1522D5115E}" dt="2023-05-31T18:25:53.662" v="1321" actId="13244"/>
          <ac:spMkLst>
            <pc:docMk/>
            <pc:sldMk cId="745008937" sldId="279"/>
            <ac:spMk id="6" creationId="{0CE01D84-B4BD-195E-18E9-058457703921}"/>
          </ac:spMkLst>
        </pc:spChg>
        <pc:picChg chg="mod">
          <ac:chgData name="Shepherd, Jay" userId="df5e62e7-901c-4a45-ba46-b727b414c81c" providerId="ADAL" clId="{EA99A0B5-45CD-48EF-9C09-8F1522D5115E}" dt="2023-05-31T18:21:48.968" v="1041" actId="962"/>
          <ac:picMkLst>
            <pc:docMk/>
            <pc:sldMk cId="745008937" sldId="279"/>
            <ac:picMk id="7" creationId="{B82DF0AF-2AA3-3B3D-C31A-679318ECDC85}"/>
          </ac:picMkLst>
        </pc:picChg>
      </pc:sldChg>
      <pc:sldChg chg="modSp mod">
        <pc:chgData name="Shepherd, Jay" userId="df5e62e7-901c-4a45-ba46-b727b414c81c" providerId="ADAL" clId="{EA99A0B5-45CD-48EF-9C09-8F1522D5115E}" dt="2023-05-31T18:25:18.946" v="1320" actId="13244"/>
        <pc:sldMkLst>
          <pc:docMk/>
          <pc:sldMk cId="1814109454" sldId="280"/>
        </pc:sldMkLst>
        <pc:spChg chg="mod">
          <ac:chgData name="Shepherd, Jay" userId="df5e62e7-901c-4a45-ba46-b727b414c81c" providerId="ADAL" clId="{EA99A0B5-45CD-48EF-9C09-8F1522D5115E}" dt="2023-05-31T18:25:18.946" v="1320" actId="13244"/>
          <ac:spMkLst>
            <pc:docMk/>
            <pc:sldMk cId="1814109454" sldId="280"/>
            <ac:spMk id="4" creationId="{A8630C8B-20B3-EB69-25BE-BEEAC5BC0166}"/>
          </ac:spMkLst>
        </pc:spChg>
        <pc:spChg chg="mod">
          <ac:chgData name="Shepherd, Jay" userId="df5e62e7-901c-4a45-ba46-b727b414c81c" providerId="ADAL" clId="{EA99A0B5-45CD-48EF-9C09-8F1522D5115E}" dt="2023-05-31T18:25:17.623" v="1319" actId="13244"/>
          <ac:spMkLst>
            <pc:docMk/>
            <pc:sldMk cId="1814109454" sldId="280"/>
            <ac:spMk id="5" creationId="{36FDE11E-23E8-8CCA-BBA1-C66AAB508393}"/>
          </ac:spMkLst>
        </pc:spChg>
        <pc:picChg chg="mod">
          <ac:chgData name="Shepherd, Jay" userId="df5e62e7-901c-4a45-ba46-b727b414c81c" providerId="ADAL" clId="{EA99A0B5-45CD-48EF-9C09-8F1522D5115E}" dt="2023-05-31T18:17:01.750" v="681" actId="962"/>
          <ac:picMkLst>
            <pc:docMk/>
            <pc:sldMk cId="1814109454" sldId="280"/>
            <ac:picMk id="6" creationId="{FFD2518F-97F7-C8F0-39D3-F667A98BB7F9}"/>
          </ac:picMkLst>
        </pc:picChg>
        <pc:picChg chg="mod">
          <ac:chgData name="Shepherd, Jay" userId="df5e62e7-901c-4a45-ba46-b727b414c81c" providerId="ADAL" clId="{EA99A0B5-45CD-48EF-9C09-8F1522D5115E}" dt="2023-05-31T18:17:03.971" v="682" actId="962"/>
          <ac:picMkLst>
            <pc:docMk/>
            <pc:sldMk cId="1814109454" sldId="280"/>
            <ac:picMk id="7" creationId="{073B2AF0-802B-6C1A-6A62-63712DFAE722}"/>
          </ac:picMkLst>
        </pc:picChg>
        <pc:picChg chg="mod">
          <ac:chgData name="Shepherd, Jay" userId="df5e62e7-901c-4a45-ba46-b727b414c81c" providerId="ADAL" clId="{EA99A0B5-45CD-48EF-9C09-8F1522D5115E}" dt="2023-05-31T18:17:05.356" v="683" actId="962"/>
          <ac:picMkLst>
            <pc:docMk/>
            <pc:sldMk cId="1814109454" sldId="280"/>
            <ac:picMk id="8" creationId="{E36D072F-9C06-0EB3-85E1-A4E124734B8E}"/>
          </ac:picMkLst>
        </pc:picChg>
      </pc:sldChg>
      <pc:sldChg chg="modSp">
        <pc:chgData name="Shepherd, Jay" userId="df5e62e7-901c-4a45-ba46-b727b414c81c" providerId="ADAL" clId="{EA99A0B5-45CD-48EF-9C09-8F1522D5115E}" dt="2023-05-31T18:24:53.539" v="1318" actId="13244"/>
        <pc:sldMkLst>
          <pc:docMk/>
          <pc:sldMk cId="3100738973" sldId="281"/>
        </pc:sldMkLst>
        <pc:spChg chg="mod">
          <ac:chgData name="Shepherd, Jay" userId="df5e62e7-901c-4a45-ba46-b727b414c81c" providerId="ADAL" clId="{EA99A0B5-45CD-48EF-9C09-8F1522D5115E}" dt="2023-05-31T18:24:46.148" v="1316" actId="13244"/>
          <ac:spMkLst>
            <pc:docMk/>
            <pc:sldMk cId="3100738973" sldId="281"/>
            <ac:spMk id="4" creationId="{CAD7D77E-6BDB-04AC-1361-425E4EC194EA}"/>
          </ac:spMkLst>
        </pc:spChg>
        <pc:spChg chg="mod">
          <ac:chgData name="Shepherd, Jay" userId="df5e62e7-901c-4a45-ba46-b727b414c81c" providerId="ADAL" clId="{EA99A0B5-45CD-48EF-9C09-8F1522D5115E}" dt="2023-05-31T18:24:47.998" v="1317" actId="13244"/>
          <ac:spMkLst>
            <pc:docMk/>
            <pc:sldMk cId="3100738973" sldId="281"/>
            <ac:spMk id="5" creationId="{ABBCE04A-41DB-39DD-F04E-D7791CDB7541}"/>
          </ac:spMkLst>
        </pc:spChg>
        <pc:spChg chg="mod">
          <ac:chgData name="Shepherd, Jay" userId="df5e62e7-901c-4a45-ba46-b727b414c81c" providerId="ADAL" clId="{EA99A0B5-45CD-48EF-9C09-8F1522D5115E}" dt="2023-05-31T18:24:53.539" v="1318" actId="13244"/>
          <ac:spMkLst>
            <pc:docMk/>
            <pc:sldMk cId="3100738973" sldId="281"/>
            <ac:spMk id="16" creationId="{09BB8D22-0901-55A8-475B-827D8F414EF1}"/>
          </ac:spMkLst>
        </pc:spChg>
        <pc:picChg chg="mod">
          <ac:chgData name="Shepherd, Jay" userId="df5e62e7-901c-4a45-ba46-b727b414c81c" providerId="ADAL" clId="{EA99A0B5-45CD-48EF-9C09-8F1522D5115E}" dt="2023-05-31T18:22:38.870" v="1171" actId="962"/>
          <ac:picMkLst>
            <pc:docMk/>
            <pc:sldMk cId="3100738973" sldId="281"/>
            <ac:picMk id="12" creationId="{EEF5C2B6-A587-7085-164A-F64BADB84971}"/>
          </ac:picMkLst>
        </pc:picChg>
      </pc:sldChg>
      <pc:sldChg chg="modSp">
        <pc:chgData name="Shepherd, Jay" userId="df5e62e7-901c-4a45-ba46-b727b414c81c" providerId="ADAL" clId="{EA99A0B5-45CD-48EF-9C09-8F1522D5115E}" dt="2023-05-31T18:24:40.695" v="1315" actId="13244"/>
        <pc:sldMkLst>
          <pc:docMk/>
          <pc:sldMk cId="167859106" sldId="282"/>
        </pc:sldMkLst>
        <pc:spChg chg="mod">
          <ac:chgData name="Shepherd, Jay" userId="df5e62e7-901c-4a45-ba46-b727b414c81c" providerId="ADAL" clId="{EA99A0B5-45CD-48EF-9C09-8F1522D5115E}" dt="2023-05-31T18:24:39.560" v="1314" actId="13244"/>
          <ac:spMkLst>
            <pc:docMk/>
            <pc:sldMk cId="167859106" sldId="282"/>
            <ac:spMk id="4" creationId="{00560F0A-0470-406C-7181-9D2DE808F0A8}"/>
          </ac:spMkLst>
        </pc:spChg>
        <pc:spChg chg="mod">
          <ac:chgData name="Shepherd, Jay" userId="df5e62e7-901c-4a45-ba46-b727b414c81c" providerId="ADAL" clId="{EA99A0B5-45CD-48EF-9C09-8F1522D5115E}" dt="2023-05-31T18:24:40.695" v="1315" actId="13244"/>
          <ac:spMkLst>
            <pc:docMk/>
            <pc:sldMk cId="167859106" sldId="282"/>
            <ac:spMk id="5" creationId="{62FB6895-974B-7939-DF47-D11B7C9DA64F}"/>
          </ac:spMkLst>
        </pc:spChg>
        <pc:picChg chg="mod">
          <ac:chgData name="Shepherd, Jay" userId="df5e62e7-901c-4a45-ba46-b727b414c81c" providerId="ADAL" clId="{EA99A0B5-45CD-48EF-9C09-8F1522D5115E}" dt="2023-05-31T18:23:10.444" v="1295" actId="962"/>
          <ac:picMkLst>
            <pc:docMk/>
            <pc:sldMk cId="167859106" sldId="282"/>
            <ac:picMk id="8" creationId="{94B6F05D-12AA-0792-6E03-B34FD537D9F8}"/>
          </ac:picMkLst>
        </pc:picChg>
      </pc:sldChg>
      <pc:sldChg chg="modSp">
        <pc:chgData name="Shepherd, Jay" userId="df5e62e7-901c-4a45-ba46-b727b414c81c" providerId="ADAL" clId="{EA99A0B5-45CD-48EF-9C09-8F1522D5115E}" dt="2023-05-31T18:24:34.586" v="1313" actId="13244"/>
        <pc:sldMkLst>
          <pc:docMk/>
          <pc:sldMk cId="667616472" sldId="283"/>
        </pc:sldMkLst>
        <pc:spChg chg="mod">
          <ac:chgData name="Shepherd, Jay" userId="df5e62e7-901c-4a45-ba46-b727b414c81c" providerId="ADAL" clId="{EA99A0B5-45CD-48EF-9C09-8F1522D5115E}" dt="2023-05-31T18:24:30.236" v="1312" actId="13244"/>
          <ac:spMkLst>
            <pc:docMk/>
            <pc:sldMk cId="667616472" sldId="283"/>
            <ac:spMk id="5" creationId="{42B830EA-410E-7246-8672-F37FB4DD529A}"/>
          </ac:spMkLst>
        </pc:spChg>
        <pc:spChg chg="mod">
          <ac:chgData name="Shepherd, Jay" userId="df5e62e7-901c-4a45-ba46-b727b414c81c" providerId="ADAL" clId="{EA99A0B5-45CD-48EF-9C09-8F1522D5115E}" dt="2023-05-31T18:24:34.586" v="1313" actId="13244"/>
          <ac:spMkLst>
            <pc:docMk/>
            <pc:sldMk cId="667616472" sldId="283"/>
            <ac:spMk id="6" creationId="{6F61A2F0-23FA-2F0F-8A0D-9E92956884AA}"/>
          </ac:spMkLst>
        </pc:spChg>
      </pc:sldChg>
      <pc:sldChg chg="modSp mod">
        <pc:chgData name="Shepherd, Jay" userId="df5e62e7-901c-4a45-ba46-b727b414c81c" providerId="ADAL" clId="{EA99A0B5-45CD-48EF-9C09-8F1522D5115E}" dt="2023-05-31T18:24:21.970" v="1311" actId="13244"/>
        <pc:sldMkLst>
          <pc:docMk/>
          <pc:sldMk cId="3731065998" sldId="284"/>
        </pc:sldMkLst>
        <pc:spChg chg="mod">
          <ac:chgData name="Shepherd, Jay" userId="df5e62e7-901c-4a45-ba46-b727b414c81c" providerId="ADAL" clId="{EA99A0B5-45CD-48EF-9C09-8F1522D5115E}" dt="2023-05-31T18:24:21.970" v="1311" actId="13244"/>
          <ac:spMkLst>
            <pc:docMk/>
            <pc:sldMk cId="3731065998" sldId="284"/>
            <ac:spMk id="5" creationId="{E09474B9-2D09-9A98-6540-729E607EC1AC}"/>
          </ac:spMkLst>
        </pc:spChg>
        <pc:spChg chg="mod">
          <ac:chgData name="Shepherd, Jay" userId="df5e62e7-901c-4a45-ba46-b727b414c81c" providerId="ADAL" clId="{EA99A0B5-45CD-48EF-9C09-8F1522D5115E}" dt="2023-05-31T18:24:21.090" v="1310" actId="13244"/>
          <ac:spMkLst>
            <pc:docMk/>
            <pc:sldMk cId="3731065998" sldId="284"/>
            <ac:spMk id="6" creationId="{04ACD1B5-88F8-ED7C-CB12-AF29806BC33E}"/>
          </ac:spMkLst>
        </pc:spChg>
        <pc:grpChg chg="mod">
          <ac:chgData name="Shepherd, Jay" userId="df5e62e7-901c-4a45-ba46-b727b414c81c" providerId="ADAL" clId="{EA99A0B5-45CD-48EF-9C09-8F1522D5115E}" dt="2023-05-31T18:17:30.615" v="829" actId="962"/>
          <ac:grpSpMkLst>
            <pc:docMk/>
            <pc:sldMk cId="3731065998" sldId="284"/>
            <ac:grpSpMk id="7" creationId="{BB6A4100-F300-1CF6-FE05-C5CD32818CDA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76391-7B1B-4AB7-BE77-858538242D12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97334-31A2-42B0-ABB7-3454CFC3F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7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Background pattern&#10;&#10;Description automatically generated">
            <a:extLst>
              <a:ext uri="{FF2B5EF4-FFF2-40B4-BE49-F238E27FC236}">
                <a16:creationId xmlns:a16="http://schemas.microsoft.com/office/drawing/2014/main" id="{B4ECA612-D869-1724-7980-E1E3A9D0B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7B162-3E6B-3A27-92B4-BF2BFD44D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5"/>
          <a:stretch/>
        </p:blipFill>
        <p:spPr>
          <a:xfrm>
            <a:off x="101599" y="158546"/>
            <a:ext cx="11970328" cy="6051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443036" y="5835335"/>
            <a:ext cx="30842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1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10615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96DB5920-9B08-0A80-F86E-8BF5CFBDD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graffiti&#10;&#10;Description automatically generated">
            <a:extLst>
              <a:ext uri="{FF2B5EF4-FFF2-40B4-BE49-F238E27FC236}">
                <a16:creationId xmlns:a16="http://schemas.microsoft.com/office/drawing/2014/main" id="{50C74654-D100-E745-9849-044A009B6A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130" y="0"/>
            <a:ext cx="514087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386254" y="6399934"/>
            <a:ext cx="23598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A Mess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5320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9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13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35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577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0AE783B-A2DF-BCCB-1304-AAF066A10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2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E587FF13-839E-E308-3FF8-3864E8F86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236" y="524739"/>
            <a:ext cx="9144000" cy="1862859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236" y="2500804"/>
            <a:ext cx="9144000" cy="82306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 descr="A picture containing toy&#10;&#10;Description automatically generated">
            <a:extLst>
              <a:ext uri="{FF2B5EF4-FFF2-40B4-BE49-F238E27FC236}">
                <a16:creationId xmlns:a16="http://schemas.microsoft.com/office/drawing/2014/main" id="{5E899515-02FC-A8BA-B852-2CAD9458D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7" b="5465"/>
          <a:stretch/>
        </p:blipFill>
        <p:spPr>
          <a:xfrm>
            <a:off x="2673179" y="2686344"/>
            <a:ext cx="6845642" cy="35334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614845" y="5991997"/>
            <a:ext cx="29807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6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58430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DB150226-36BB-575C-789E-F7B741D9E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274493" y="6411270"/>
            <a:ext cx="25833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Data Chip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19" name="Picture 1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8C0AA7CB-BFF7-0B87-4B87-97324D826D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89" y="6350"/>
            <a:ext cx="5141611" cy="685898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D72DC2B-CC65-4355-FFAF-F93E268D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681A6ED-494D-23ED-0648-DCD7FFF8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7397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3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5022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49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690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169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38FF5130-BA47-674D-33C7-BB4849E557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0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48F3CD-C974-A22B-6B9E-DD33358DD7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7166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9D70DA-9981-CBE8-032A-FBC5E40B8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08234"/>
            <a:ext cx="10795000" cy="13211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3940232" y="5871978"/>
            <a:ext cx="34747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56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740387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9395D2E-F7AC-4B4E-E0DD-41A0AC179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593854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5938542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079638" y="6399934"/>
            <a:ext cx="2477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Rainbow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E842B623-EAAA-239D-9BA4-266BBB278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26022" b="-1297"/>
          <a:stretch/>
        </p:blipFill>
        <p:spPr>
          <a:xfrm>
            <a:off x="6410797" y="0"/>
            <a:ext cx="5781202" cy="69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3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73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9744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8613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727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724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F846381-85CF-6C11-5C71-BEB7FAC003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451AE2EA-BCEC-D102-1B9E-87FBD4D78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8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4AD557E9-755D-01FA-EFC9-18345E7BA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0" b="87103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5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775659-CC4F-166B-E76D-41E83720AF73}"/>
              </a:ext>
            </a:extLst>
          </p:cNvPr>
          <p:cNvSpPr/>
          <p:nvPr userDrawn="1"/>
        </p:nvSpPr>
        <p:spPr>
          <a:xfrm>
            <a:off x="0" y="6176963"/>
            <a:ext cx="12192000" cy="681036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pierson@ajactraining.org" TargetMode="External"/><Relationship Id="rId2" Type="http://schemas.openxmlformats.org/officeDocument/2006/relationships/hyperlink" Target="mailto:bdurham@ajactraining.or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hyperlink" Target="http://www.ajactraining.org/" TargetMode="External"/><Relationship Id="rId4" Type="http://schemas.openxmlformats.org/officeDocument/2006/relationships/hyperlink" Target="mailto:ewilliams@ajactraining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10A151D-1C7C-F42C-2E05-076F320E9E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Employment and Training Opportunities in Advanced Manufacturing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CC5069B-1221-84F1-DAAD-667A16214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840" y="3749521"/>
            <a:ext cx="8738418" cy="15820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AJAC:</a:t>
            </a:r>
          </a:p>
          <a:p>
            <a:r>
              <a:rPr lang="en-US"/>
              <a:t>Advanced Manufacturing </a:t>
            </a:r>
          </a:p>
          <a:p>
            <a:r>
              <a:rPr lang="en-US" dirty="0"/>
              <a:t>Apprenticeships 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F8733-AF7A-8014-1C0D-4ACDD77A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4F659-9F69-AC5B-45A4-D41ED793A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8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4969-2467-9D4A-6C01-9DD042BD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E7A2B-458A-B46A-38E8-7A3F4A053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Advanced Manufacturing in Washington State </a:t>
            </a:r>
          </a:p>
          <a:p>
            <a:r>
              <a:rPr lang="en-US" dirty="0"/>
              <a:t>Apprenticeship – elements of training, certifications, available supports</a:t>
            </a:r>
          </a:p>
          <a:p>
            <a:r>
              <a:rPr lang="en-US" dirty="0"/>
              <a:t>AJAC Overview – available programs, opportunities to engage during and after high school, available supports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3FC6-EA52-A407-F3D4-8078CBBA9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9795A-F787-A44D-E2D5-3F8B65797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F072C-A620-EE35-2AAE-5A42C5CC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A7FC4-63FC-76EF-EBBF-049F75968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Bri</a:t>
            </a:r>
            <a:r>
              <a:rPr lang="en-US" dirty="0"/>
              <a:t> Durham – Director of Programs and Business Engagement</a:t>
            </a:r>
          </a:p>
          <a:p>
            <a:r>
              <a:rPr lang="en-US" dirty="0"/>
              <a:t>Chris Pierson – Director of Operations and Funding</a:t>
            </a:r>
          </a:p>
          <a:p>
            <a:r>
              <a:rPr lang="en-US" dirty="0"/>
              <a:t>Erin Williams – Regional Program Manager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CB8F8-7FAF-7329-4D41-D3D1B8D9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A5884-9D3C-22B5-47E6-3CFADC02EA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3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D7AB-18AC-E091-C073-F24FDAAA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Manufacturing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A8EEF-5879-EF86-18B2-51F84EA7E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1817-A202-1F6E-84D1-9BC6F3054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08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4969-2467-9D4A-6C01-9DD042BD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Manufacturing in Washington State </a:t>
            </a:r>
          </a:p>
        </p:txBody>
      </p:sp>
      <p:pic>
        <p:nvPicPr>
          <p:cNvPr id="6" name="Picture 7" descr="10 pictures representing different sub-sectors of advanced manufacturing, including an apple (food &amp; beverage), wood chips (wood &amp; paper), computer monitor (computer electronics), airplane (aerospace &amp; defense), cross (medical equipment), spaceship (space), vial (chemical &amp; plastics), truck (transportation &amp; logistics), robotic arm (automation &amp; machinery), and factory (clean energy).">
            <a:extLst>
              <a:ext uri="{FF2B5EF4-FFF2-40B4-BE49-F238E27FC236}">
                <a16:creationId xmlns:a16="http://schemas.microsoft.com/office/drawing/2014/main" id="{A2A6EBD3-5B41-284E-A073-091DEBD55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636" y="1567354"/>
            <a:ext cx="10908890" cy="3735582"/>
          </a:xfrm>
          <a:prstGeom prst="rect">
            <a:avLst/>
          </a:prstGeo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3FC6-EA52-A407-F3D4-8078CBBA9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9795A-F787-A44D-E2D5-3F8B65797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2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6BB9E-00A4-52CB-463F-2274D59A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Manufacturing Examples 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947BE-B18E-BD33-3C28-4801F149A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Aerospace Manufacturing</a:t>
            </a:r>
          </a:p>
          <a:p>
            <a:pPr lvl="1"/>
            <a:r>
              <a:rPr lang="en-US" dirty="0"/>
              <a:t>Backbone of WA State Manufacturing</a:t>
            </a:r>
          </a:p>
          <a:p>
            <a:pPr lvl="1"/>
            <a:r>
              <a:rPr lang="en-US" dirty="0"/>
              <a:t>More than 1,300 aerospace companies with over 250,000 workers in industry</a:t>
            </a:r>
          </a:p>
          <a:p>
            <a:r>
              <a:rPr lang="en-US" dirty="0"/>
              <a:t>Food Processing</a:t>
            </a:r>
          </a:p>
          <a:p>
            <a:pPr lvl="1"/>
            <a:r>
              <a:rPr lang="en-US" dirty="0"/>
              <a:t>Over 164,000 jobs including 36,000 farms producing over 3,000 different agricultural commodities </a:t>
            </a:r>
          </a:p>
          <a:p>
            <a:pPr lvl="1"/>
            <a:r>
              <a:rPr lang="en-US" dirty="0"/>
              <a:t>Automation and rapid advances in technology are impacting the sector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F2F4E-BB4A-057D-FED5-DD5C4A1E7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3F3E0-AFF8-7F3C-2DD5-198154DD0E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18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FA92-1CB9-AD5A-4B4B-BAB263BD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Manufacturing Examples 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112E-8BF1-266F-51D5-C595E6A40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Space Exploration </a:t>
            </a:r>
          </a:p>
          <a:p>
            <a:pPr lvl="1"/>
            <a:r>
              <a:rPr lang="en-US" dirty="0"/>
              <a:t>Over 6,200 workers, generating $1.76 billion in economic activity for WA State </a:t>
            </a:r>
          </a:p>
          <a:p>
            <a:pPr lvl="1"/>
            <a:r>
              <a:rPr lang="en-US" dirty="0"/>
              <a:t>Parts and supplies for rockets, satellites, engines, and propulsion systems used in space flight </a:t>
            </a:r>
          </a:p>
          <a:p>
            <a:r>
              <a:rPr lang="en-US" dirty="0"/>
              <a:t>Maritime Manufacturing </a:t>
            </a:r>
          </a:p>
          <a:p>
            <a:pPr lvl="1"/>
            <a:r>
              <a:rPr lang="en-US" dirty="0"/>
              <a:t>2,300 companies employing nearly 70,000 workers </a:t>
            </a:r>
          </a:p>
          <a:p>
            <a:pPr lvl="1"/>
            <a:r>
              <a:rPr lang="en-US" dirty="0"/>
              <a:t>Ship building, recreational fishing, food processing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7E927-83E6-8F25-311B-FA03C3BC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27011-EA3C-5804-EB64-83DED4E0CC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7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D7AB-18AC-E091-C073-F24FDAAA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Registered Apprenticeship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A8EEF-5879-EF86-18B2-51F84EA7E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1817-A202-1F6E-84D1-9BC6F3054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7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FA92-1CB9-AD5A-4B4B-BAB263BD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Apprenticeship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112E-8BF1-266F-51D5-C595E6A40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046"/>
            <a:ext cx="4974125" cy="440091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 form of job training used for centuries (e.g. stonemasons, scribes, shipwrights, midwives, gunsmiths)</a:t>
            </a:r>
            <a:r>
              <a:rPr lang="en-US" altLang="en-US"/>
              <a:t> </a:t>
            </a:r>
          </a:p>
          <a:p>
            <a:pPr marL="342900" lvl="1" indent="-3429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dirty="0"/>
          </a:p>
          <a:p>
            <a:pPr marL="800100" lvl="1" indent="-3429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“The original 4-year degree”</a:t>
            </a:r>
          </a:p>
          <a:p>
            <a:pPr marL="800100" lvl="1" indent="-3429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dirty="0"/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Apprenticeship training split between theory and practice</a:t>
            </a:r>
            <a:r>
              <a:rPr lang="en-US" altLang="en-US"/>
              <a:t> </a:t>
            </a:r>
            <a:endParaRPr lang="en-US" altLang="en-US">
              <a:cs typeface="Arial" panose="020B0604020202020204"/>
            </a:endParaRPr>
          </a:p>
          <a:p>
            <a:pPr marL="800100" lvl="1" indent="-3429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dirty="0"/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Upon completing an apprenticeship a person was called “journeyman”</a:t>
            </a:r>
            <a:r>
              <a:rPr lang="en-US" altLang="en-US"/>
              <a:t> </a:t>
            </a:r>
            <a:endParaRPr lang="en-US"/>
          </a:p>
          <a:p>
            <a:pPr marL="404495" indent="-404495"/>
            <a:endParaRPr lang="en-US">
              <a:cs typeface="Arial" panose="020B0604020202020204"/>
            </a:endParaRPr>
          </a:p>
        </p:txBody>
      </p:sp>
      <p:pic>
        <p:nvPicPr>
          <p:cNvPr id="6" name="Picture 2" descr="Painted image of blacksmith working a forge with a shorter, younger person holding a hammer behind the blacksmith">
            <a:extLst>
              <a:ext uri="{FF2B5EF4-FFF2-40B4-BE49-F238E27FC236}">
                <a16:creationId xmlns:a16="http://schemas.microsoft.com/office/drawing/2014/main" id="{DAB14970-D598-6A46-5ED9-DA66DAD65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054" y="1868345"/>
            <a:ext cx="4774758" cy="2777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7E927-83E6-8F25-311B-FA03C3BC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27011-EA3C-5804-EB64-83DED4E0CC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4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FBE4-F490-D859-6646-BB6DEB2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Apprenticeship </a:t>
            </a:r>
          </a:p>
        </p:txBody>
      </p:sp>
      <p:pic>
        <p:nvPicPr>
          <p:cNvPr id="9" name="Content Placeholder 8" descr="on-the-job training">
            <a:extLst>
              <a:ext uri="{FF2B5EF4-FFF2-40B4-BE49-F238E27FC236}">
                <a16:creationId xmlns:a16="http://schemas.microsoft.com/office/drawing/2014/main" id="{C63B9158-538A-7A99-394C-19AB52FE9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r="65749"/>
          <a:stretch/>
        </p:blipFill>
        <p:spPr>
          <a:xfrm>
            <a:off x="976132" y="1718277"/>
            <a:ext cx="1391300" cy="27316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6BA869-6ABC-B9B2-A22C-9589B536BCBE}"/>
              </a:ext>
            </a:extLst>
          </p:cNvPr>
          <p:cNvSpPr txBox="1"/>
          <p:nvPr/>
        </p:nvSpPr>
        <p:spPr>
          <a:xfrm>
            <a:off x="1077254" y="4155023"/>
            <a:ext cx="13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3C81"/>
                </a:solidFill>
              </a:rPr>
              <a:t>93%</a:t>
            </a:r>
          </a:p>
        </p:txBody>
      </p:sp>
      <p:pic>
        <p:nvPicPr>
          <p:cNvPr id="11" name="Picture 10" descr="plus sign">
            <a:extLst>
              <a:ext uri="{FF2B5EF4-FFF2-40B4-BE49-F238E27FC236}">
                <a16:creationId xmlns:a16="http://schemas.microsoft.com/office/drawing/2014/main" id="{124A3783-3B96-4661-BCF5-5C9BCD225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r="78347"/>
          <a:stretch/>
        </p:blipFill>
        <p:spPr>
          <a:xfrm>
            <a:off x="2494467" y="2046089"/>
            <a:ext cx="464417" cy="2765821"/>
          </a:xfrm>
          <a:prstGeom prst="rect">
            <a:avLst/>
          </a:prstGeom>
        </p:spPr>
      </p:pic>
      <p:pic>
        <p:nvPicPr>
          <p:cNvPr id="12" name="Picture 11" descr="classroom instruction">
            <a:extLst>
              <a:ext uri="{FF2B5EF4-FFF2-40B4-BE49-F238E27FC236}">
                <a16:creationId xmlns:a16="http://schemas.microsoft.com/office/drawing/2014/main" id="{292242F0-AA79-E9AB-F67E-829841B21B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98"/>
          <a:stretch/>
        </p:blipFill>
        <p:spPr>
          <a:xfrm>
            <a:off x="2576926" y="1641218"/>
            <a:ext cx="2021207" cy="28870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D4A1AF-98C5-83A6-D3BB-1B22DE7A494C}"/>
              </a:ext>
            </a:extLst>
          </p:cNvPr>
          <p:cNvSpPr txBox="1"/>
          <p:nvPr/>
        </p:nvSpPr>
        <p:spPr>
          <a:xfrm>
            <a:off x="3133679" y="4150108"/>
            <a:ext cx="13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3C81"/>
                </a:solidFill>
              </a:rPr>
              <a:t>7%</a:t>
            </a:r>
          </a:p>
        </p:txBody>
      </p:sp>
      <p:pic>
        <p:nvPicPr>
          <p:cNvPr id="14" name="Picture 13" descr="plus wage progression equals skilled and certified workforce">
            <a:extLst>
              <a:ext uri="{FF2B5EF4-FFF2-40B4-BE49-F238E27FC236}">
                <a16:creationId xmlns:a16="http://schemas.microsoft.com/office/drawing/2014/main" id="{2E1180EF-8766-FC90-30FD-AB88034093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4"/>
          <a:stretch/>
        </p:blipFill>
        <p:spPr>
          <a:xfrm>
            <a:off x="5000458" y="1912147"/>
            <a:ext cx="6685975" cy="25721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E95C6F-D22E-AAA7-ADC1-199908807BCC}"/>
              </a:ext>
            </a:extLst>
          </p:cNvPr>
          <p:cNvSpPr txBox="1"/>
          <p:nvPr/>
        </p:nvSpPr>
        <p:spPr>
          <a:xfrm>
            <a:off x="4252916" y="4484527"/>
            <a:ext cx="6762602" cy="146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algn="ctr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b="1" dirty="0"/>
              <a:t>Results:</a:t>
            </a:r>
            <a:endParaRPr lang="en-US" dirty="0"/>
          </a:p>
          <a:p>
            <a:pPr marL="3149600" lvl="6" indent="-254000">
              <a:spcBef>
                <a:spcPct val="20000"/>
              </a:spcBef>
              <a:defRPr/>
            </a:pPr>
            <a:r>
              <a:rPr lang="en-US" b="1" dirty="0"/>
              <a:t>Journey-Level Credential</a:t>
            </a:r>
          </a:p>
          <a:p>
            <a:pPr marL="3149600" lvl="6" indent="-254000">
              <a:spcBef>
                <a:spcPct val="20000"/>
              </a:spcBef>
              <a:defRPr/>
            </a:pPr>
            <a:r>
              <a:rPr lang="en-US" b="1" dirty="0"/>
              <a:t>Transferable College Credit and/or Degree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412D3-4C46-C596-A79F-C8240D173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B5E1C-D464-C190-C4D0-3D9069FA71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22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5890-8967-6F20-F4D3-FBD3F362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</p:spPr>
        <p:txBody>
          <a:bodyPr anchor="ctr">
            <a:normAutofit/>
          </a:bodyPr>
          <a:lstStyle/>
          <a:p>
            <a:r>
              <a:rPr lang="en-US" dirty="0"/>
              <a:t>On-the-Job Training (OJT)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CBC497B-F16D-476F-3608-26ED85219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233" y="1616690"/>
            <a:ext cx="5439696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/>
              <a:t>Supervised:  </a:t>
            </a:r>
          </a:p>
          <a:p>
            <a:pPr lvl="1">
              <a:defRPr/>
            </a:pPr>
            <a:r>
              <a:rPr lang="en-US" dirty="0"/>
              <a:t>Apprentice works with mentor(s) throughout program </a:t>
            </a:r>
          </a:p>
          <a:p>
            <a:pPr>
              <a:defRPr/>
            </a:pPr>
            <a:r>
              <a:rPr lang="en-US" b="1" dirty="0"/>
              <a:t>Structured:  </a:t>
            </a:r>
          </a:p>
          <a:p>
            <a:pPr lvl="1">
              <a:defRPr/>
            </a:pPr>
            <a:r>
              <a:rPr lang="en-US" dirty="0"/>
              <a:t>Employer provides apprentice with practical work experience in the skill areas required to learn their trade</a:t>
            </a:r>
          </a:p>
        </p:txBody>
      </p:sp>
      <p:pic>
        <p:nvPicPr>
          <p:cNvPr id="3" name="Content Placeholder 2" descr="young person working on a machine">
            <a:extLst>
              <a:ext uri="{FF2B5EF4-FFF2-40B4-BE49-F238E27FC236}">
                <a16:creationId xmlns:a16="http://schemas.microsoft.com/office/drawing/2014/main" id="{73AA8BA4-A2C4-76E4-A3D8-A5E0436BD2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14" y="2316273"/>
            <a:ext cx="4771505" cy="3183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C266-76AC-CD44-A757-DBACBC2F71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71782" y="6356350"/>
            <a:ext cx="88669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B0F83-A67E-F8DC-16D7-6607BCBE85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77236" y="6356350"/>
            <a:ext cx="6765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FE6FEB-5763-4CB4-ACE4-7E0D7693FAD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69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1C092-8865-85CD-D9FE-9171C5B3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Supplemental Instruction (RSI)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A9C6-AB2E-4A69-1EE8-A2F64FCC4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523" y="1616690"/>
            <a:ext cx="5353664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700" b="1" dirty="0">
                <a:solidFill>
                  <a:srgbClr val="0F3C80"/>
                </a:solidFill>
                <a:cs typeface="Arial"/>
              </a:rPr>
              <a:t>Classroom Instruction (RSI)</a:t>
            </a:r>
            <a:endParaRPr lang="en-US" dirty="0">
              <a:cs typeface="Arial"/>
            </a:endParaRPr>
          </a:p>
          <a:p>
            <a:pPr marL="342900" lvl="1" indent="-342900">
              <a:spcAft>
                <a:spcPts val="1000"/>
              </a:spcAft>
              <a:buSzPct val="100000"/>
              <a:buFont typeface="Arial" pitchFamily="34" charset="0"/>
              <a:buChar char="•"/>
              <a:defRPr/>
            </a:pPr>
            <a:r>
              <a:rPr lang="en-US" sz="2500" dirty="0"/>
              <a:t>The theory behind what you are learning on the job</a:t>
            </a:r>
            <a:endParaRPr lang="en-US" sz="2500" dirty="0">
              <a:cs typeface="Arial"/>
            </a:endParaRPr>
          </a:p>
          <a:p>
            <a:pPr marL="342900" lvl="1" indent="-342900">
              <a:spcAft>
                <a:spcPts val="1000"/>
              </a:spcAft>
              <a:buSzPct val="100000"/>
              <a:buFont typeface="Arial" pitchFamily="34" charset="0"/>
              <a:buChar char="•"/>
              <a:defRPr/>
            </a:pPr>
            <a:r>
              <a:rPr lang="en-US" sz="2500" dirty="0"/>
              <a:t>Hands-on activities in the classroom</a:t>
            </a:r>
          </a:p>
          <a:p>
            <a:pPr marL="342900" lvl="1" indent="-342900">
              <a:spcAft>
                <a:spcPts val="1000"/>
              </a:spcAft>
              <a:buSzPct val="100000"/>
              <a:buFont typeface="Arial" charset="0"/>
              <a:buChar char="•"/>
              <a:defRPr/>
            </a:pPr>
            <a:r>
              <a:rPr lang="en-US" sz="2500" dirty="0"/>
              <a:t>144 </a:t>
            </a:r>
            <a:r>
              <a:rPr lang="en-US" sz="2500" dirty="0" err="1"/>
              <a:t>hrs</a:t>
            </a:r>
            <a:r>
              <a:rPr lang="en-US" sz="2500" dirty="0"/>
              <a:t>/year at a selected local community or technical college</a:t>
            </a:r>
            <a:endParaRPr lang="en-US" sz="2500" dirty="0">
              <a:cs typeface="Arial"/>
            </a:endParaRPr>
          </a:p>
          <a:p>
            <a:pPr marL="800100" lvl="2" indent="-342900">
              <a:spcAft>
                <a:spcPts val="1000"/>
              </a:spcAft>
              <a:buSzPct val="100000"/>
              <a:defRPr/>
            </a:pPr>
            <a:r>
              <a:rPr lang="en-US" sz="2500" dirty="0"/>
              <a:t>4 hours, one night a week </a:t>
            </a:r>
            <a:endParaRPr lang="en-US" sz="2500" dirty="0">
              <a:cs typeface="Arial"/>
            </a:endParaRPr>
          </a:p>
          <a:p>
            <a:pPr marL="800100" lvl="2" indent="-342900">
              <a:spcAft>
                <a:spcPts val="1000"/>
              </a:spcAft>
              <a:buSzPct val="100000"/>
              <a:defRPr/>
            </a:pPr>
            <a:r>
              <a:rPr lang="en-US" sz="2500" dirty="0"/>
              <a:t>3 or 4 quarters a year </a:t>
            </a:r>
            <a:endParaRPr lang="en-US" sz="2500" dirty="0">
              <a:cs typeface="Arial"/>
            </a:endParaRPr>
          </a:p>
          <a:p>
            <a:pPr marL="342900" lvl="1" indent="-342900">
              <a:spcAft>
                <a:spcPts val="1000"/>
              </a:spcAft>
              <a:buSzPct val="100000"/>
              <a:buFont typeface="Arial" charset="0"/>
              <a:buChar char="•"/>
              <a:defRPr/>
            </a:pPr>
            <a:r>
              <a:rPr lang="en-US" sz="2500" dirty="0"/>
              <a:t>50% reduced tuition</a:t>
            </a:r>
            <a:endParaRPr lang="en-US" sz="2500" dirty="0">
              <a:cs typeface="Arial"/>
            </a:endParaRPr>
          </a:p>
        </p:txBody>
      </p:sp>
      <p:pic>
        <p:nvPicPr>
          <p:cNvPr id="7" name="Content Placeholder 6" descr="student sitting in a classroom wearing youth AJAC tshirt">
            <a:extLst>
              <a:ext uri="{FF2B5EF4-FFF2-40B4-BE49-F238E27FC236}">
                <a16:creationId xmlns:a16="http://schemas.microsoft.com/office/drawing/2014/main" id="{F0421B4A-8B75-F426-29F9-D7871DD330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5236" y="2148451"/>
            <a:ext cx="5181600" cy="3451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94136-6369-D382-B389-2EE4C0DDD7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7D56B-FE12-FE2D-9814-592A2AAF8F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0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0D27-DEC0-D2A4-4D4B-90539979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2642"/>
            <a:ext cx="10515600" cy="1076813"/>
          </a:xfrm>
        </p:spPr>
        <p:txBody>
          <a:bodyPr/>
          <a:lstStyle/>
          <a:p>
            <a:r>
              <a:rPr lang="en-US" dirty="0"/>
              <a:t>Results and Available Supports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5684-E5E1-B234-2F36-EF27D26D5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587" y="1641270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Journey-level certificate</a:t>
            </a:r>
          </a:p>
          <a:p>
            <a:pPr lvl="1"/>
            <a:r>
              <a:rPr lang="en-US" dirty="0"/>
              <a:t>National, issued by WA State </a:t>
            </a:r>
          </a:p>
          <a:p>
            <a:r>
              <a:rPr lang="en-US" dirty="0"/>
              <a:t>College credits</a:t>
            </a:r>
          </a:p>
          <a:p>
            <a:pPr lvl="1"/>
            <a:r>
              <a:rPr lang="en-US" dirty="0"/>
              <a:t>15-60</a:t>
            </a:r>
          </a:p>
          <a:p>
            <a:pPr lvl="1"/>
            <a:r>
              <a:rPr lang="en-US" dirty="0"/>
              <a:t>Apply towards 2-year degree</a:t>
            </a:r>
          </a:p>
          <a:p>
            <a:r>
              <a:rPr lang="en-US" dirty="0"/>
              <a:t>Financial aid available </a:t>
            </a:r>
          </a:p>
          <a:p>
            <a:pPr lvl="1"/>
            <a:r>
              <a:rPr lang="en-US" dirty="0"/>
              <a:t>Washington College Grant for Apprenticeship</a:t>
            </a:r>
          </a:p>
        </p:txBody>
      </p:sp>
      <p:pic>
        <p:nvPicPr>
          <p:cNvPr id="7" name="Content Placeholder 6" descr="young person wearing safety goggles and working on a machine">
            <a:extLst>
              <a:ext uri="{FF2B5EF4-FFF2-40B4-BE49-F238E27FC236}">
                <a16:creationId xmlns:a16="http://schemas.microsoft.com/office/drawing/2014/main" id="{3AB29A5B-A59A-7701-2BDE-9083D7A27A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140" y="2260701"/>
            <a:ext cx="4688378" cy="3125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97849-3403-80B6-0EC6-1E3FBE493D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09A41-F294-B80C-E20F-1B691AF3E8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DED7AB-18AC-E091-C073-F24FDAAA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AJAC Advanced</a:t>
            </a:r>
            <a:r>
              <a:rPr lang="en-US" baseline="0" dirty="0"/>
              <a:t> Manufacturing Apprenticeships</a:t>
            </a:r>
            <a:endParaRPr lang="en-US" dirty="0"/>
          </a:p>
        </p:txBody>
      </p:sp>
      <p:pic>
        <p:nvPicPr>
          <p:cNvPr id="8" name="Graphic 7" descr="AJAC logo">
            <a:extLst>
              <a:ext uri="{FF2B5EF4-FFF2-40B4-BE49-F238E27FC236}">
                <a16:creationId xmlns:a16="http://schemas.microsoft.com/office/drawing/2014/main" id="{F8B890E5-E4DD-C1EE-8F75-188428608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136" y="4838964"/>
            <a:ext cx="2857500" cy="10858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1817-A202-1F6E-84D1-9BC6F3054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62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0D27-DEC0-D2A4-4D4B-905399797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AJAC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3AA63-148B-E99E-2C2C-A24D89C83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580" y="1628266"/>
            <a:ext cx="5339255" cy="4338201"/>
          </a:xfrm>
        </p:spPr>
        <p:txBody>
          <a:bodyPr>
            <a:normAutofit fontScale="85000" lnSpcReduction="20000"/>
          </a:bodyPr>
          <a:lstStyle/>
          <a:p>
            <a:pPr marL="305435" indent="-305435"/>
            <a:r>
              <a:rPr lang="en-US" dirty="0">
                <a:ea typeface="+mn-lt"/>
                <a:cs typeface="+mn-lt"/>
              </a:rPr>
              <a:t>Statewide, non-profit apprenticeship training intermediary serving aerospace &amp; advanced manufacturing industries in WA</a:t>
            </a:r>
          </a:p>
          <a:p>
            <a:pPr marL="305435" indent="-305435"/>
            <a:r>
              <a:rPr lang="en-US" dirty="0"/>
              <a:t>Designed to serve the supply chain, focus on small/ medium-sized companies </a:t>
            </a:r>
          </a:p>
          <a:p>
            <a:pPr marL="305435" indent="-305435"/>
            <a:r>
              <a:rPr lang="en-US" dirty="0">
                <a:ea typeface="+mn-lt"/>
                <a:cs typeface="+mn-lt"/>
              </a:rPr>
              <a:t>Founded in 2008 through a state investment; annual funding through SBCTC </a:t>
            </a:r>
          </a:p>
          <a:p>
            <a:pPr marL="305435" indent="-305435"/>
            <a:r>
              <a:rPr lang="en-US" dirty="0">
                <a:ea typeface="+mn-lt"/>
                <a:cs typeface="+mn-lt"/>
              </a:rPr>
              <a:t>Partner with employers, colleges, school districts, CBOs, and local workforce development boards</a:t>
            </a:r>
            <a:endParaRPr lang="en-US" dirty="0"/>
          </a:p>
        </p:txBody>
      </p:sp>
      <p:pic>
        <p:nvPicPr>
          <p:cNvPr id="9" name="Picture 8" descr="A group of people posing for a photo">
            <a:extLst>
              <a:ext uri="{FF2B5EF4-FFF2-40B4-BE49-F238E27FC236}">
                <a16:creationId xmlns:a16="http://schemas.microsoft.com/office/drawing/2014/main" id="{B716D394-1C32-CC0F-F07E-90DC816330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147" y="1803604"/>
            <a:ext cx="5600176" cy="3769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97849-3403-80B6-0EC6-1E3FBE493D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09A41-F294-B80C-E20F-1B691AF3E8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4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4821A-6D92-1FCC-1C79-67BAE0D7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and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34445-332F-6E61-F7DC-0804B10C32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718" y="1628556"/>
            <a:ext cx="5667703" cy="4351338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Vision: </a:t>
            </a:r>
            <a:r>
              <a:rPr lang="en-US" sz="2400" dirty="0"/>
              <a:t>Create industry-driven apprenticeship programs that serve the lifelong learning requirements of a 21</a:t>
            </a:r>
            <a:r>
              <a:rPr lang="en-US" sz="2400" baseline="30000" dirty="0"/>
              <a:t>st</a:t>
            </a:r>
            <a:r>
              <a:rPr lang="en-US" sz="2400" dirty="0"/>
              <a:t> century workforce.</a:t>
            </a:r>
          </a:p>
          <a:p>
            <a:r>
              <a:rPr lang="en-US" sz="2400" b="1" dirty="0"/>
              <a:t>Mission: </a:t>
            </a:r>
            <a:r>
              <a:rPr lang="en-US" sz="2400" dirty="0"/>
              <a:t>AJAC is an industry-driven apprenticeship organization, founded on the belief that mastery occurs on the job. Through pre-apprenticeship, youth apprenticeship and adult apprenticeship, all people have the opportunity to earn competitive wages, find meaningful and fulfilling work, and pursue lifelong learning.</a:t>
            </a:r>
          </a:p>
          <a:p>
            <a:endParaRPr lang="en-US" dirty="0"/>
          </a:p>
        </p:txBody>
      </p:sp>
      <p:pic>
        <p:nvPicPr>
          <p:cNvPr id="9" name="Content Placeholder 8" descr="A young person using a machine">
            <a:extLst>
              <a:ext uri="{FF2B5EF4-FFF2-40B4-BE49-F238E27FC236}">
                <a16:creationId xmlns:a16="http://schemas.microsoft.com/office/drawing/2014/main" id="{B6DC68F8-F7EC-E230-09DF-84266E8703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407" y="1917197"/>
            <a:ext cx="5181600" cy="345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7FF17-CCA9-BC42-15BC-27FA0ABABB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FDC3B-F163-D2F5-9E28-9BDB703CF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4A237-3972-72E0-58D4-22729059C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</p:spPr>
        <p:txBody>
          <a:bodyPr anchor="ctr">
            <a:normAutofit/>
          </a:bodyPr>
          <a:lstStyle/>
          <a:p>
            <a:r>
              <a:rPr lang="en-US" dirty="0"/>
              <a:t>Employer Footprint</a:t>
            </a:r>
          </a:p>
        </p:txBody>
      </p:sp>
      <p:pic>
        <p:nvPicPr>
          <p:cNvPr id="7" name="Picture 2" descr="Map of WA with dots showing AJAC's 300+ participating employers">
            <a:extLst>
              <a:ext uri="{FF2B5EF4-FFF2-40B4-BE49-F238E27FC236}">
                <a16:creationId xmlns:a16="http://schemas.microsoft.com/office/drawing/2014/main" id="{B82DF0AF-2AA3-3B3D-C31A-679318ECD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7211" y="1434460"/>
            <a:ext cx="7823853" cy="4400917"/>
          </a:xfrm>
          <a:prstGeom prst="rect">
            <a:avLst/>
          </a:prstGeo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8A474-EC41-6BA6-16C3-CEAB3A5FF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782" y="6356350"/>
            <a:ext cx="88669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01D84-B4BD-195E-18E9-0584577039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77236" y="6356350"/>
            <a:ext cx="67656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FE6FEB-5763-4CB4-ACE4-7E0D7693FADE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08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B3DC3-381C-BF26-AA8C-B31D8BCB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Foundational Programs </a:t>
            </a:r>
          </a:p>
        </p:txBody>
      </p:sp>
      <p:pic>
        <p:nvPicPr>
          <p:cNvPr id="6" name="Picture 21">
            <a:extLst>
              <a:ext uri="{FF2B5EF4-FFF2-40B4-BE49-F238E27FC236}">
                <a16:creationId xmlns:a16="http://schemas.microsoft.com/office/drawing/2014/main" id="{FFD2518F-97F7-C8F0-39D3-F667A98BB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84" y="1624217"/>
            <a:ext cx="2573433" cy="3470070"/>
          </a:xfrm>
          <a:prstGeom prst="rect">
            <a:avLst/>
          </a:prstGeom>
        </p:spPr>
      </p:pic>
      <p:pic>
        <p:nvPicPr>
          <p:cNvPr id="7" name="Picture 24">
            <a:extLst>
              <a:ext uri="{FF2B5EF4-FFF2-40B4-BE49-F238E27FC236}">
                <a16:creationId xmlns:a16="http://schemas.microsoft.com/office/drawing/2014/main" id="{073B2AF0-802B-6C1A-6A62-63712DFAE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253" y="1617114"/>
            <a:ext cx="2613900" cy="3464883"/>
          </a:xfrm>
          <a:prstGeom prst="rect">
            <a:avLst/>
          </a:prstGeom>
        </p:spPr>
      </p:pic>
      <p:pic>
        <p:nvPicPr>
          <p:cNvPr id="8" name="Picture 22">
            <a:extLst>
              <a:ext uri="{FF2B5EF4-FFF2-40B4-BE49-F238E27FC236}">
                <a16:creationId xmlns:a16="http://schemas.microsoft.com/office/drawing/2014/main" id="{E36D072F-9C06-0EB3-85E1-A4E124734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693" y="1629403"/>
            <a:ext cx="2579767" cy="3464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809DBA-CF58-D421-3CBB-5BB16E93BB10}"/>
              </a:ext>
            </a:extLst>
          </p:cNvPr>
          <p:cNvSpPr txBox="1"/>
          <p:nvPr/>
        </p:nvSpPr>
        <p:spPr>
          <a:xfrm>
            <a:off x="1007533" y="5393267"/>
            <a:ext cx="2709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Pre-Apprenticeship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1BBB61-DB7E-2293-9879-F4E4963D8282}"/>
              </a:ext>
            </a:extLst>
          </p:cNvPr>
          <p:cNvSpPr txBox="1"/>
          <p:nvPr/>
        </p:nvSpPr>
        <p:spPr>
          <a:xfrm>
            <a:off x="4575214" y="5393267"/>
            <a:ext cx="2853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Youth Apprenticeship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D49F1-24E8-8FEA-5172-22B6FB67E90D}"/>
              </a:ext>
            </a:extLst>
          </p:cNvPr>
          <p:cNvSpPr txBox="1"/>
          <p:nvPr/>
        </p:nvSpPr>
        <p:spPr>
          <a:xfrm>
            <a:off x="8447423" y="5398263"/>
            <a:ext cx="2853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Adult Apprenticeship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DE11E-23E8-8CCA-BBA1-C66AAB50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30C8B-20B3-EB69-25BE-BEEAC5BC0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09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A73D1-C369-A81A-97DB-2D320F4B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Pathways to Apprenticeship </a:t>
            </a:r>
          </a:p>
        </p:txBody>
      </p:sp>
      <p:pic>
        <p:nvPicPr>
          <p:cNvPr id="12" name="Picture 4" descr="6-level diagram of apprenticeship pathways">
            <a:extLst>
              <a:ext uri="{FF2B5EF4-FFF2-40B4-BE49-F238E27FC236}">
                <a16:creationId xmlns:a16="http://schemas.microsoft.com/office/drawing/2014/main" id="{EEF5C2B6-A587-7085-164A-F64BADB84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675" y="1803830"/>
            <a:ext cx="11029615" cy="3163414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BB8D22-0901-55A8-475B-827D8F414EF1}"/>
              </a:ext>
            </a:extLst>
          </p:cNvPr>
          <p:cNvSpPr txBox="1"/>
          <p:nvPr/>
        </p:nvSpPr>
        <p:spPr>
          <a:xfrm>
            <a:off x="710252" y="4916823"/>
            <a:ext cx="1925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 Awareness: </a:t>
            </a:r>
            <a:r>
              <a:rPr lang="en-US" sz="1400" dirty="0"/>
              <a:t>Career Fairs, Tours, Presentations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A9731-B312-8A3E-C3FB-9E43F0DC994D}"/>
              </a:ext>
            </a:extLst>
          </p:cNvPr>
          <p:cNvSpPr txBox="1"/>
          <p:nvPr/>
        </p:nvSpPr>
        <p:spPr>
          <a:xfrm>
            <a:off x="2426368" y="2227751"/>
            <a:ext cx="1787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 Explore: </a:t>
            </a:r>
            <a:r>
              <a:rPr lang="en-US" sz="1400" dirty="0"/>
              <a:t>Boot Camps, CTE, Core Plus, Pre-ETS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7BCE0E-01EA-DD3B-9BBC-A477F173B656}"/>
              </a:ext>
            </a:extLst>
          </p:cNvPr>
          <p:cNvSpPr txBox="1"/>
          <p:nvPr/>
        </p:nvSpPr>
        <p:spPr>
          <a:xfrm>
            <a:off x="4221753" y="4916823"/>
            <a:ext cx="17669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 Prep: </a:t>
            </a:r>
            <a:r>
              <a:rPr lang="en-US" sz="1400" dirty="0"/>
              <a:t>Manufacturing Academy, Pre-ETS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584C99-F2C1-2873-96FC-35B81DEC0041}"/>
              </a:ext>
            </a:extLst>
          </p:cNvPr>
          <p:cNvSpPr txBox="1"/>
          <p:nvPr/>
        </p:nvSpPr>
        <p:spPr>
          <a:xfrm>
            <a:off x="5259625" y="2227751"/>
            <a:ext cx="27363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 Launch (Entry-Level)</a:t>
            </a:r>
            <a:r>
              <a:rPr lang="en-US" sz="1400" dirty="0"/>
              <a:t>: </a:t>
            </a:r>
          </a:p>
          <a:p>
            <a:pPr algn="ctr"/>
            <a:r>
              <a:rPr lang="en-US" sz="1400" dirty="0"/>
              <a:t>Youth Apprenticeship, Industrial Manufacturing Tech (1-2 years)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581A06-E59C-1F90-3FF1-D41CCD2EE1BE}"/>
              </a:ext>
            </a:extLst>
          </p:cNvPr>
          <p:cNvSpPr txBox="1"/>
          <p:nvPr/>
        </p:nvSpPr>
        <p:spPr>
          <a:xfrm>
            <a:off x="7416018" y="4821393"/>
            <a:ext cx="21038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</a:t>
            </a:r>
            <a:r>
              <a:rPr lang="en-US" sz="1400" dirty="0"/>
              <a:t> </a:t>
            </a:r>
            <a:r>
              <a:rPr lang="en-US" sz="1400" b="1" dirty="0"/>
              <a:t>Launch: </a:t>
            </a:r>
            <a:r>
              <a:rPr lang="en-US" sz="1400" dirty="0"/>
              <a:t>Machinist, Industrial Maintenance (3-4 years)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1F813D-2CAB-5119-A035-32AB8149B640}"/>
              </a:ext>
            </a:extLst>
          </p:cNvPr>
          <p:cNvSpPr txBox="1"/>
          <p:nvPr/>
        </p:nvSpPr>
        <p:spPr>
          <a:xfrm>
            <a:off x="8870683" y="2227751"/>
            <a:ext cx="25691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Career</a:t>
            </a:r>
            <a:r>
              <a:rPr lang="en-US" sz="1400" dirty="0"/>
              <a:t> </a:t>
            </a:r>
            <a:r>
              <a:rPr lang="en-US" sz="1400" b="1" dirty="0"/>
              <a:t>Launch: </a:t>
            </a:r>
          </a:p>
          <a:p>
            <a:pPr algn="ctr"/>
            <a:r>
              <a:rPr lang="en-US" sz="1400" dirty="0"/>
              <a:t>Tool &amp; Die, CNC Programmer, Operations (4-5 years)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CE04A-41DB-39DD-F04E-D7791CDB7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7D77E-6BDB-04AC-1361-425E4EC19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38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98627-112C-47E3-83A8-7690D429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Pre-Employment Transition Services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10060-CC0C-48C2-947C-8E33E4650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9877" y="1653561"/>
            <a:ext cx="5390535" cy="4351338"/>
          </a:xfrm>
        </p:spPr>
        <p:txBody>
          <a:bodyPr>
            <a:normAutofit/>
          </a:bodyPr>
          <a:lstStyle/>
          <a:p>
            <a:r>
              <a:rPr lang="en-US" dirty="0"/>
              <a:t>Pre-ETS</a:t>
            </a:r>
          </a:p>
          <a:p>
            <a:pPr lvl="1"/>
            <a:r>
              <a:rPr lang="en-US" dirty="0"/>
              <a:t>Workplace readiness</a:t>
            </a:r>
          </a:p>
          <a:p>
            <a:pPr lvl="1"/>
            <a:r>
              <a:rPr lang="en-US" dirty="0"/>
              <a:t>Self-Advocacy</a:t>
            </a:r>
          </a:p>
          <a:p>
            <a:pPr lvl="1"/>
            <a:r>
              <a:rPr lang="en-US" dirty="0"/>
              <a:t>Individual Work-Based Learning</a:t>
            </a:r>
          </a:p>
          <a:p>
            <a:pPr lvl="1"/>
            <a:r>
              <a:rPr lang="en-US" dirty="0"/>
              <a:t>Paid Work-Based Learning</a:t>
            </a:r>
          </a:p>
          <a:p>
            <a:r>
              <a:rPr lang="en-US" dirty="0"/>
              <a:t>Embedded into MA</a:t>
            </a:r>
          </a:p>
          <a:p>
            <a:r>
              <a:rPr lang="en-US" dirty="0"/>
              <a:t>Can also be offered as boot camp</a:t>
            </a:r>
          </a:p>
        </p:txBody>
      </p:sp>
      <p:pic>
        <p:nvPicPr>
          <p:cNvPr id="8" name="Content Placeholder 7" descr="young person wearing protective gear and welding">
            <a:extLst>
              <a:ext uri="{FF2B5EF4-FFF2-40B4-BE49-F238E27FC236}">
                <a16:creationId xmlns:a16="http://schemas.microsoft.com/office/drawing/2014/main" id="{94B6F05D-12AA-0792-6E03-B34FD537D9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970" y="2199295"/>
            <a:ext cx="4630189" cy="3088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B6895-974B-7939-DF47-D11B7C9DA6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60F0A-0470-406C-7181-9D2DE808F0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9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98A3-6076-1689-A0DE-59788516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available 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9B26B-A812-5BDC-52F4-B209B1E69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2883"/>
            <a:ext cx="10626212" cy="3171468"/>
          </a:xfrm>
        </p:spPr>
        <p:txBody>
          <a:bodyPr>
            <a:normAutofit/>
          </a:bodyPr>
          <a:lstStyle/>
          <a:p>
            <a:r>
              <a:rPr lang="en-US" dirty="0"/>
              <a:t>AJAC works with IEP counselors/teachers to support youth apprentices with disabilities</a:t>
            </a:r>
          </a:p>
          <a:p>
            <a:r>
              <a:rPr lang="en-US" dirty="0"/>
              <a:t>College partnerships can also be utilized to support accommodations for students</a:t>
            </a:r>
          </a:p>
          <a:p>
            <a:r>
              <a:rPr lang="en-US" dirty="0"/>
              <a:t>AJAC partners with numerous social enterprises to hire/train people with disabilities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830EA-410E-7246-8672-F37FB4DD52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1A2F0-23FA-2F0F-8A0D-9E92956884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16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E9C1-60EC-F29C-5DEE-77762DCB5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AF0EC-3E35-527F-DF23-6F9E19F823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70137"/>
            <a:ext cx="5181600" cy="2328863"/>
          </a:xfrm>
        </p:spPr>
        <p:txBody>
          <a:bodyPr/>
          <a:lstStyle/>
          <a:p>
            <a:r>
              <a:rPr lang="en-US" dirty="0">
                <a:hlinkClick r:id="rId2"/>
              </a:rPr>
              <a:t>bdurham@ajactraining.org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cpierson@ajactraining.org</a:t>
            </a:r>
            <a:r>
              <a:rPr lang="en-US" dirty="0"/>
              <a:t> </a:t>
            </a:r>
          </a:p>
          <a:p>
            <a:r>
              <a:rPr lang="en-US" dirty="0">
                <a:hlinkClick r:id="rId4"/>
              </a:rPr>
              <a:t>ewilliams@ajactraining.org</a:t>
            </a:r>
            <a:r>
              <a:rPr lang="en-US" dirty="0"/>
              <a:t> </a:t>
            </a:r>
          </a:p>
          <a:p>
            <a:r>
              <a:rPr lang="en-US" dirty="0">
                <a:hlinkClick r:id="rId5"/>
              </a:rPr>
              <a:t>www.ajactraining.org</a:t>
            </a:r>
            <a:r>
              <a:rPr lang="en-US" dirty="0"/>
              <a:t> </a:t>
            </a:r>
          </a:p>
        </p:txBody>
      </p:sp>
      <p:grpSp>
        <p:nvGrpSpPr>
          <p:cNvPr id="7" name="Group 6" descr="stay connected, social media icons, @ajactraining">
            <a:extLst>
              <a:ext uri="{FF2B5EF4-FFF2-40B4-BE49-F238E27FC236}">
                <a16:creationId xmlns:a16="http://schemas.microsoft.com/office/drawing/2014/main" id="{BB6A4100-F300-1CF6-FE05-C5CD32818CDA}"/>
              </a:ext>
            </a:extLst>
          </p:cNvPr>
          <p:cNvGrpSpPr/>
          <p:nvPr/>
        </p:nvGrpSpPr>
        <p:grpSpPr>
          <a:xfrm>
            <a:off x="7175582" y="2264882"/>
            <a:ext cx="3765014" cy="1996237"/>
            <a:chOff x="7478931" y="3529998"/>
            <a:chExt cx="3765014" cy="19962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24F878E-67F4-7857-7E94-0DDDB9203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831" y="4221438"/>
              <a:ext cx="3589368" cy="63304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C75591-4201-28B2-F82F-2EF36069DF44}"/>
                </a:ext>
              </a:extLst>
            </p:cNvPr>
            <p:cNvSpPr txBox="1"/>
            <p:nvPr/>
          </p:nvSpPr>
          <p:spPr>
            <a:xfrm>
              <a:off x="7478931" y="3529998"/>
              <a:ext cx="3648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C81"/>
                  </a:solidFill>
                </a:rPr>
                <a:t>Stay Connected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6E058F-6FC5-A8F4-1E25-BC1EC8CB2225}"/>
                </a:ext>
              </a:extLst>
            </p:cNvPr>
            <p:cNvSpPr txBox="1"/>
            <p:nvPr/>
          </p:nvSpPr>
          <p:spPr>
            <a:xfrm>
              <a:off x="7595085" y="5064570"/>
              <a:ext cx="3648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3C81"/>
                  </a:solidFill>
                </a:rPr>
                <a:t>@ajactraining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474B9-2D09-9A98-6540-729E607EC1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D1B5-88F8-ED7C-CB12-AF29806BC3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hool to Work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  -  Read-Only" id="{2679129C-F1CB-4EF5-ADDD-997C494AE734}" vid="{A65A9088-8E46-4017-BB08-566618B121E9}"/>
    </a:ext>
  </a:extLst>
</a:theme>
</file>

<file path=ppt/theme/theme2.xml><?xml version="1.0" encoding="utf-8"?>
<a:theme xmlns:a="http://schemas.openxmlformats.org/drawingml/2006/main" name="Stacking Data Chip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  -  Read-Only" id="{2679129C-F1CB-4EF5-ADDD-997C494AE734}" vid="{C5D80081-2ACD-4695-BB74-CB79091BCB7B}"/>
    </a:ext>
  </a:extLst>
</a:theme>
</file>

<file path=ppt/theme/theme3.xml><?xml version="1.0" encoding="utf-8"?>
<a:theme xmlns:a="http://schemas.openxmlformats.org/drawingml/2006/main" name="Banner Block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  -  Read-Only" id="{2679129C-F1CB-4EF5-ADDD-997C494AE734}" vid="{0B293B5D-4FDC-45BC-A88E-FC4ADA70A5A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2ad1b7-b308-4ea1-86b4-fa66dfe61ac3" xsi:nil="true"/>
    <lcf76f155ced4ddcb4097134ff3c332f xmlns="87fb58b4-b3f2-43d8-b023-353a89983ad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6" ma:contentTypeDescription="Create a new document." ma:contentTypeScope="" ma:versionID="2758f25abc162ac6b131ed0c71f16968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03a407447c1ebe3bee0ebd5b4b42d3ff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cb9138-4e5c-4f96-9d77-c435c3151f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219568-0567-498d-9296-b0ef1d3d80f0}" ma:internalName="TaxCatchAll" ma:showField="CatchAllData" ma:web="712ad1b7-b308-4ea1-86b4-fa66dfe61a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9B2997-FB6E-4D7D-AFB4-CADA9B10702B}">
  <ds:schemaRefs>
    <ds:schemaRef ds:uri="http://schemas.microsoft.com/office/2006/metadata/properties"/>
    <ds:schemaRef ds:uri="http://schemas.microsoft.com/office/infopath/2007/PartnerControls"/>
    <ds:schemaRef ds:uri="8f899009-570d-4dfc-b50b-f87e984c5726"/>
    <ds:schemaRef ds:uri="e76a1506-ab06-4b22-9f35-5f123a009a26"/>
    <ds:schemaRef ds:uri="712ad1b7-b308-4ea1-86b4-fa66dfe61ac3"/>
    <ds:schemaRef ds:uri="87fb58b4-b3f2-43d8-b023-353a89983adc"/>
  </ds:schemaRefs>
</ds:datastoreItem>
</file>

<file path=customXml/itemProps2.xml><?xml version="1.0" encoding="utf-8"?>
<ds:datastoreItem xmlns:ds="http://schemas.openxmlformats.org/officeDocument/2006/customXml" ds:itemID="{8E1B9BFF-57B7-43A6-989A-85259ED5E6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C73030-57BC-435A-9BB7-A036D3B7F2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fb58b4-b3f2-43d8-b023-353a89983adc"/>
    <ds:schemaRef ds:uri="712ad1b7-b308-4ea1-86b4-fa66dfe6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ForumPPTTemplate_2023_AJAC</Template>
  <TotalTime>234</TotalTime>
  <Words>1074</Words>
  <Application>Microsoft Office PowerPoint</Application>
  <PresentationFormat>Widescreen</PresentationFormat>
  <Paragraphs>148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Courier New</vt:lpstr>
      <vt:lpstr>Rockwell</vt:lpstr>
      <vt:lpstr>School to Work theme</vt:lpstr>
      <vt:lpstr>Stacking Data Chips theme</vt:lpstr>
      <vt:lpstr>Banner Blocks theme</vt:lpstr>
      <vt:lpstr>Employment and Training Opportunities in Advanced Manufacturing</vt:lpstr>
      <vt:lpstr>Overview</vt:lpstr>
      <vt:lpstr>Presenters</vt:lpstr>
      <vt:lpstr>Advanced Manufacturing</vt:lpstr>
      <vt:lpstr>Advanced Manufacturing in Washington State </vt:lpstr>
      <vt:lpstr>Advanced Manufacturing Examples (1 of 2)</vt:lpstr>
      <vt:lpstr>Advanced Manufacturing Examples (2 of 2)</vt:lpstr>
      <vt:lpstr>Registered Apprenticeship</vt:lpstr>
      <vt:lpstr>History of Apprenticeship </vt:lpstr>
      <vt:lpstr>Elements of Apprenticeship </vt:lpstr>
      <vt:lpstr>On-the-Job Training (OJT)</vt:lpstr>
      <vt:lpstr>Related Supplemental Instruction (RSI)</vt:lpstr>
      <vt:lpstr>Results and Available Supports </vt:lpstr>
      <vt:lpstr>AJAC Advanced Manufacturing Apprenticeships</vt:lpstr>
      <vt:lpstr>AJAC</vt:lpstr>
      <vt:lpstr>Mission and Vision</vt:lpstr>
      <vt:lpstr>Employer Footprint</vt:lpstr>
      <vt:lpstr>Foundational Programs </vt:lpstr>
      <vt:lpstr>Pathways to Apprenticeship </vt:lpstr>
      <vt:lpstr>Pre-Employment Transition Services </vt:lpstr>
      <vt:lpstr>Other available supports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and Training Opportunities in Advanced Manufacturing</dc:title>
  <dc:creator>Chris Pierson</dc:creator>
  <cp:lastModifiedBy>Shepherd, Jay</cp:lastModifiedBy>
  <cp:revision>47</cp:revision>
  <dcterms:created xsi:type="dcterms:W3CDTF">2023-05-05T16:04:54Z</dcterms:created>
  <dcterms:modified xsi:type="dcterms:W3CDTF">2023-05-31T18:26:21Z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0x010100D53A15292B06B14A8F8ED527E9F3954A</vt:lpwstr>
  </property>
  <property fmtid="{D5CDD505-2E9C-101B-9397-08002B2CF9AE}" pid="3" name="MediaServiceImageTags">
    <vt:lpwstr/>
  </property>
</Properties>
</file>