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31"/>
  </p:notesMasterIdLst>
  <p:handoutMasterIdLst>
    <p:handoutMasterId r:id="rId32"/>
  </p:handoutMasterIdLst>
  <p:sldIdLst>
    <p:sldId id="551" r:id="rId7"/>
    <p:sldId id="572" r:id="rId8"/>
    <p:sldId id="552" r:id="rId9"/>
    <p:sldId id="553" r:id="rId10"/>
    <p:sldId id="571" r:id="rId11"/>
    <p:sldId id="582" r:id="rId12"/>
    <p:sldId id="583" r:id="rId13"/>
    <p:sldId id="584" r:id="rId14"/>
    <p:sldId id="585" r:id="rId15"/>
    <p:sldId id="586" r:id="rId16"/>
    <p:sldId id="564" r:id="rId17"/>
    <p:sldId id="562" r:id="rId18"/>
    <p:sldId id="577" r:id="rId19"/>
    <p:sldId id="581" r:id="rId20"/>
    <p:sldId id="578" r:id="rId21"/>
    <p:sldId id="579" r:id="rId22"/>
    <p:sldId id="580" r:id="rId23"/>
    <p:sldId id="565" r:id="rId24"/>
    <p:sldId id="563" r:id="rId25"/>
    <p:sldId id="587" r:id="rId26"/>
    <p:sldId id="588" r:id="rId27"/>
    <p:sldId id="589" r:id="rId28"/>
    <p:sldId id="561" r:id="rId29"/>
    <p:sldId id="5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F1FC"/>
    <a:srgbClr val="000000"/>
    <a:srgbClr val="8DF3DE"/>
    <a:srgbClr val="428FC5"/>
    <a:srgbClr val="E6ADB7"/>
    <a:srgbClr val="DF3E39"/>
    <a:srgbClr val="A63350"/>
    <a:srgbClr val="3E8298"/>
    <a:srgbClr val="DB5B6A"/>
    <a:srgbClr val="47C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6" autoAdjust="0"/>
    <p:restoredTop sz="96196" autoAdjust="0"/>
  </p:normalViewPr>
  <p:slideViewPr>
    <p:cSldViewPr snapToGrid="0">
      <p:cViewPr varScale="1">
        <p:scale>
          <a:sx n="101" d="100"/>
          <a:sy n="101"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25A099DA-3E1C-4A9F-89E6-FA6E037A36B3}"/>
    <pc:docChg chg="modSld">
      <pc:chgData name="Shepherd, Jay" userId="df5e62e7-901c-4a45-ba46-b727b414c81c" providerId="ADAL" clId="{25A099DA-3E1C-4A9F-89E6-FA6E037A36B3}" dt="2021-06-15T22:02:42.575" v="0" actId="6549"/>
      <pc:docMkLst>
        <pc:docMk/>
      </pc:docMkLst>
      <pc:sldChg chg="modNotesTx">
        <pc:chgData name="Shepherd, Jay" userId="df5e62e7-901c-4a45-ba46-b727b414c81c" providerId="ADAL" clId="{25A099DA-3E1C-4A9F-89E6-FA6E037A36B3}" dt="2021-06-15T22:02:42.575" v="0" actId="6549"/>
        <pc:sldMkLst>
          <pc:docMk/>
          <pc:sldMk cId="3822746391" sldId="551"/>
        </pc:sldMkLst>
      </pc:sldChg>
    </pc:docChg>
  </pc:docChgLst>
  <pc:docChgLst>
    <pc:chgData name="Shepherd, Jay" userId="df5e62e7-901c-4a45-ba46-b727b414c81c" providerId="ADAL" clId="{AD5FFFDD-9388-4B88-82F0-A9ED35ED95CF}"/>
    <pc:docChg chg="undo custSel addSld delSld modSld sldOrd addMainMaster delMainMaster modMainMaster delSection modSection">
      <pc:chgData name="Shepherd, Jay" userId="df5e62e7-901c-4a45-ba46-b727b414c81c" providerId="ADAL" clId="{AD5FFFDD-9388-4B88-82F0-A9ED35ED95CF}" dt="2021-04-29T18:24:09.468" v="1902" actId="47"/>
      <pc:docMkLst>
        <pc:docMk/>
      </pc:docMkLst>
      <pc:sldChg chg="new del">
        <pc:chgData name="Shepherd, Jay" userId="df5e62e7-901c-4a45-ba46-b727b414c81c" providerId="ADAL" clId="{AD5FFFDD-9388-4B88-82F0-A9ED35ED95CF}" dt="2021-04-28T21:48:03.394" v="1199" actId="680"/>
        <pc:sldMkLst>
          <pc:docMk/>
          <pc:sldMk cId="1065607727" sldId="256"/>
        </pc:sldMkLst>
      </pc:sldChg>
      <pc:sldChg chg="new del">
        <pc:chgData name="Shepherd, Jay" userId="df5e62e7-901c-4a45-ba46-b727b414c81c" providerId="ADAL" clId="{AD5FFFDD-9388-4B88-82F0-A9ED35ED95CF}" dt="2021-04-28T21:53:37.251" v="1209" actId="680"/>
        <pc:sldMkLst>
          <pc:docMk/>
          <pc:sldMk cId="4144071459" sldId="256"/>
        </pc:sldMkLst>
      </pc:sldChg>
      <pc:sldChg chg="new del">
        <pc:chgData name="Shepherd, Jay" userId="df5e62e7-901c-4a45-ba46-b727b414c81c" providerId="ADAL" clId="{AD5FFFDD-9388-4B88-82F0-A9ED35ED95CF}" dt="2021-04-28T21:48:02.976" v="1198" actId="680"/>
        <pc:sldMkLst>
          <pc:docMk/>
          <pc:sldMk cId="102186335" sldId="257"/>
        </pc:sldMkLst>
      </pc:sldChg>
      <pc:sldChg chg="new del">
        <pc:chgData name="Shepherd, Jay" userId="df5e62e7-901c-4a45-ba46-b727b414c81c" providerId="ADAL" clId="{AD5FFFDD-9388-4B88-82F0-A9ED35ED95CF}" dt="2021-04-28T21:53:36.803" v="1208" actId="680"/>
        <pc:sldMkLst>
          <pc:docMk/>
          <pc:sldMk cId="2335294928" sldId="257"/>
        </pc:sldMkLst>
      </pc:sldChg>
      <pc:sldChg chg="addSp delSp modSp new del">
        <pc:chgData name="Shepherd, Jay" userId="df5e62e7-901c-4a45-ba46-b727b414c81c" providerId="ADAL" clId="{AD5FFFDD-9388-4B88-82F0-A9ED35ED95CF}" dt="2021-04-28T21:53:36.333" v="1207" actId="680"/>
        <pc:sldMkLst>
          <pc:docMk/>
          <pc:sldMk cId="3021474295" sldId="258"/>
        </pc:sldMkLst>
        <pc:spChg chg="add del">
          <ac:chgData name="Shepherd, Jay" userId="df5e62e7-901c-4a45-ba46-b727b414c81c" providerId="ADAL" clId="{AD5FFFDD-9388-4B88-82F0-A9ED35ED95CF}" dt="2021-04-28T21:53:35.732" v="1206"/>
          <ac:spMkLst>
            <pc:docMk/>
            <pc:sldMk cId="3021474295" sldId="258"/>
            <ac:spMk id="2" creationId="{F7049533-F911-4074-AF90-E1B6EE9D5DE9}"/>
          </ac:spMkLst>
        </pc:spChg>
        <pc:spChg chg="add del">
          <ac:chgData name="Shepherd, Jay" userId="df5e62e7-901c-4a45-ba46-b727b414c81c" providerId="ADAL" clId="{AD5FFFDD-9388-4B88-82F0-A9ED35ED95CF}" dt="2021-04-28T21:53:35.732" v="1206"/>
          <ac:spMkLst>
            <pc:docMk/>
            <pc:sldMk cId="3021474295" sldId="258"/>
            <ac:spMk id="3" creationId="{BB121B3E-FC13-4F62-85EF-8F0592371CD1}"/>
          </ac:spMkLst>
        </pc:spChg>
        <pc:spChg chg="mod">
          <ac:chgData name="Shepherd, Jay" userId="df5e62e7-901c-4a45-ba46-b727b414c81c" providerId="ADAL" clId="{AD5FFFDD-9388-4B88-82F0-A9ED35ED95CF}" dt="2021-04-28T21:53:35.732" v="1206"/>
          <ac:spMkLst>
            <pc:docMk/>
            <pc:sldMk cId="3021474295" sldId="258"/>
            <ac:spMk id="4" creationId="{AEBB689B-4129-46F1-A884-C5B4891267A2}"/>
          </ac:spMkLst>
        </pc:spChg>
        <pc:spChg chg="add del mod">
          <ac:chgData name="Shepherd, Jay" userId="df5e62e7-901c-4a45-ba46-b727b414c81c" providerId="ADAL" clId="{AD5FFFDD-9388-4B88-82F0-A9ED35ED95CF}" dt="2021-04-28T21:53:35.732" v="1206"/>
          <ac:spMkLst>
            <pc:docMk/>
            <pc:sldMk cId="3021474295" sldId="258"/>
            <ac:spMk id="5" creationId="{9434AD00-3A84-48E2-BED9-021CDF127A6A}"/>
          </ac:spMkLst>
        </pc:spChg>
        <pc:spChg chg="add del mod">
          <ac:chgData name="Shepherd, Jay" userId="df5e62e7-901c-4a45-ba46-b727b414c81c" providerId="ADAL" clId="{AD5FFFDD-9388-4B88-82F0-A9ED35ED95CF}" dt="2021-04-28T21:53:35.732" v="1206"/>
          <ac:spMkLst>
            <pc:docMk/>
            <pc:sldMk cId="3021474295" sldId="258"/>
            <ac:spMk id="6" creationId="{294BF7B0-2E83-4B19-8F12-C8125AD52DAB}"/>
          </ac:spMkLst>
        </pc:spChg>
      </pc:sldChg>
      <pc:sldChg chg="modSp del">
        <pc:chgData name="Shepherd, Jay" userId="df5e62e7-901c-4a45-ba46-b727b414c81c" providerId="ADAL" clId="{AD5FFFDD-9388-4B88-82F0-A9ED35ED95CF}" dt="2021-04-28T21:07:48.808" v="685" actId="47"/>
        <pc:sldMkLst>
          <pc:docMk/>
          <pc:sldMk cId="1834308524" sldId="293"/>
        </pc:sldMkLst>
        <pc:spChg chg="mod">
          <ac:chgData name="Shepherd, Jay" userId="df5e62e7-901c-4a45-ba46-b727b414c81c" providerId="ADAL" clId="{AD5FFFDD-9388-4B88-82F0-A9ED35ED95CF}" dt="2021-04-28T20:52:01.912" v="667"/>
          <ac:spMkLst>
            <pc:docMk/>
            <pc:sldMk cId="1834308524" sldId="293"/>
            <ac:spMk id="2" creationId="{00000000-0000-0000-0000-000000000000}"/>
          </ac:spMkLst>
        </pc:spChg>
        <pc:spChg chg="mod">
          <ac:chgData name="Shepherd, Jay" userId="df5e62e7-901c-4a45-ba46-b727b414c81c" providerId="ADAL" clId="{AD5FFFDD-9388-4B88-82F0-A9ED35ED95CF}" dt="2021-04-28T20:52:01.912" v="667"/>
          <ac:spMkLst>
            <pc:docMk/>
            <pc:sldMk cId="1834308524" sldId="293"/>
            <ac:spMk id="3" creationId="{00000000-0000-0000-0000-000000000000}"/>
          </ac:spMkLst>
        </pc:spChg>
        <pc:spChg chg="mod">
          <ac:chgData name="Shepherd, Jay" userId="df5e62e7-901c-4a45-ba46-b727b414c81c" providerId="ADAL" clId="{AD5FFFDD-9388-4B88-82F0-A9ED35ED95CF}" dt="2021-04-28T20:52:01.912" v="667"/>
          <ac:spMkLst>
            <pc:docMk/>
            <pc:sldMk cId="1834308524" sldId="293"/>
            <ac:spMk id="4" creationId="{00000000-0000-0000-0000-000000000000}"/>
          </ac:spMkLst>
        </pc:spChg>
      </pc:sldChg>
      <pc:sldChg chg="del">
        <pc:chgData name="Shepherd, Jay" userId="df5e62e7-901c-4a45-ba46-b727b414c81c" providerId="ADAL" clId="{AD5FFFDD-9388-4B88-82F0-A9ED35ED95CF}" dt="2021-04-28T20:20:36.966" v="1" actId="47"/>
        <pc:sldMkLst>
          <pc:docMk/>
          <pc:sldMk cId="4090504885" sldId="295"/>
        </pc:sldMkLst>
      </pc:sldChg>
      <pc:sldChg chg="del">
        <pc:chgData name="Shepherd, Jay" userId="df5e62e7-901c-4a45-ba46-b727b414c81c" providerId="ADAL" clId="{AD5FFFDD-9388-4B88-82F0-A9ED35ED95CF}" dt="2021-04-28T20:20:40.142" v="3" actId="47"/>
        <pc:sldMkLst>
          <pc:docMk/>
          <pc:sldMk cId="2885328564" sldId="296"/>
        </pc:sldMkLst>
      </pc:sldChg>
      <pc:sldChg chg="del">
        <pc:chgData name="Shepherd, Jay" userId="df5e62e7-901c-4a45-ba46-b727b414c81c" providerId="ADAL" clId="{AD5FFFDD-9388-4B88-82F0-A9ED35ED95CF}" dt="2021-04-28T20:21:01.213" v="4" actId="47"/>
        <pc:sldMkLst>
          <pc:docMk/>
          <pc:sldMk cId="684674832" sldId="297"/>
        </pc:sldMkLst>
      </pc:sldChg>
      <pc:sldChg chg="del">
        <pc:chgData name="Shepherd, Jay" userId="df5e62e7-901c-4a45-ba46-b727b414c81c" providerId="ADAL" clId="{AD5FFFDD-9388-4B88-82F0-A9ED35ED95CF}" dt="2021-04-28T20:21:01.213" v="4" actId="47"/>
        <pc:sldMkLst>
          <pc:docMk/>
          <pc:sldMk cId="86585639" sldId="312"/>
        </pc:sldMkLst>
      </pc:sldChg>
      <pc:sldChg chg="del">
        <pc:chgData name="Shepherd, Jay" userId="df5e62e7-901c-4a45-ba46-b727b414c81c" providerId="ADAL" clId="{AD5FFFDD-9388-4B88-82F0-A9ED35ED95CF}" dt="2021-04-28T20:21:01.213" v="4" actId="47"/>
        <pc:sldMkLst>
          <pc:docMk/>
          <pc:sldMk cId="217252636" sldId="331"/>
        </pc:sldMkLst>
      </pc:sldChg>
      <pc:sldChg chg="del">
        <pc:chgData name="Shepherd, Jay" userId="df5e62e7-901c-4a45-ba46-b727b414c81c" providerId="ADAL" clId="{AD5FFFDD-9388-4B88-82F0-A9ED35ED95CF}" dt="2021-04-28T20:21:01.213" v="4" actId="47"/>
        <pc:sldMkLst>
          <pc:docMk/>
          <pc:sldMk cId="2157740430" sldId="341"/>
        </pc:sldMkLst>
      </pc:sldChg>
      <pc:sldChg chg="del">
        <pc:chgData name="Shepherd, Jay" userId="df5e62e7-901c-4a45-ba46-b727b414c81c" providerId="ADAL" clId="{AD5FFFDD-9388-4B88-82F0-A9ED35ED95CF}" dt="2021-04-28T20:21:01.213" v="4" actId="47"/>
        <pc:sldMkLst>
          <pc:docMk/>
          <pc:sldMk cId="3986629311" sldId="342"/>
        </pc:sldMkLst>
      </pc:sldChg>
      <pc:sldChg chg="del">
        <pc:chgData name="Shepherd, Jay" userId="df5e62e7-901c-4a45-ba46-b727b414c81c" providerId="ADAL" clId="{AD5FFFDD-9388-4B88-82F0-A9ED35ED95CF}" dt="2021-04-28T20:21:01.213" v="4" actId="47"/>
        <pc:sldMkLst>
          <pc:docMk/>
          <pc:sldMk cId="4073897908" sldId="344"/>
        </pc:sldMkLst>
      </pc:sldChg>
      <pc:sldChg chg="del">
        <pc:chgData name="Shepherd, Jay" userId="df5e62e7-901c-4a45-ba46-b727b414c81c" providerId="ADAL" clId="{AD5FFFDD-9388-4B88-82F0-A9ED35ED95CF}" dt="2021-04-28T20:21:01.213" v="4" actId="47"/>
        <pc:sldMkLst>
          <pc:docMk/>
          <pc:sldMk cId="1800443115" sldId="432"/>
        </pc:sldMkLst>
      </pc:sldChg>
      <pc:sldChg chg="del">
        <pc:chgData name="Shepherd, Jay" userId="df5e62e7-901c-4a45-ba46-b727b414c81c" providerId="ADAL" clId="{AD5FFFDD-9388-4B88-82F0-A9ED35ED95CF}" dt="2021-04-28T20:21:01.213" v="4" actId="47"/>
        <pc:sldMkLst>
          <pc:docMk/>
          <pc:sldMk cId="2315242812" sldId="453"/>
        </pc:sldMkLst>
      </pc:sldChg>
      <pc:sldChg chg="del">
        <pc:chgData name="Shepherd, Jay" userId="df5e62e7-901c-4a45-ba46-b727b414c81c" providerId="ADAL" clId="{AD5FFFDD-9388-4B88-82F0-A9ED35ED95CF}" dt="2021-04-28T20:20:37.842" v="2" actId="47"/>
        <pc:sldMkLst>
          <pc:docMk/>
          <pc:sldMk cId="4057566415" sldId="498"/>
        </pc:sldMkLst>
      </pc:sldChg>
      <pc:sldChg chg="del">
        <pc:chgData name="Shepherd, Jay" userId="df5e62e7-901c-4a45-ba46-b727b414c81c" providerId="ADAL" clId="{AD5FFFDD-9388-4B88-82F0-A9ED35ED95CF}" dt="2021-04-28T20:21:01.213" v="4" actId="47"/>
        <pc:sldMkLst>
          <pc:docMk/>
          <pc:sldMk cId="2983286259" sldId="499"/>
        </pc:sldMkLst>
      </pc:sldChg>
      <pc:sldChg chg="del">
        <pc:chgData name="Shepherd, Jay" userId="df5e62e7-901c-4a45-ba46-b727b414c81c" providerId="ADAL" clId="{AD5FFFDD-9388-4B88-82F0-A9ED35ED95CF}" dt="2021-04-28T20:21:01.213" v="4" actId="47"/>
        <pc:sldMkLst>
          <pc:docMk/>
          <pc:sldMk cId="882284087" sldId="510"/>
        </pc:sldMkLst>
      </pc:sldChg>
      <pc:sldChg chg="del">
        <pc:chgData name="Shepherd, Jay" userId="df5e62e7-901c-4a45-ba46-b727b414c81c" providerId="ADAL" clId="{AD5FFFDD-9388-4B88-82F0-A9ED35ED95CF}" dt="2021-04-28T20:21:01.213" v="4" actId="47"/>
        <pc:sldMkLst>
          <pc:docMk/>
          <pc:sldMk cId="927359793" sldId="511"/>
        </pc:sldMkLst>
      </pc:sldChg>
      <pc:sldChg chg="addSp delSp modSp add del mod">
        <pc:chgData name="Shepherd, Jay" userId="df5e62e7-901c-4a45-ba46-b727b414c81c" providerId="ADAL" clId="{AD5FFFDD-9388-4B88-82F0-A9ED35ED95CF}" dt="2021-04-28T22:29:54.993" v="1758"/>
        <pc:sldMkLst>
          <pc:docMk/>
          <pc:sldMk cId="3822746391" sldId="551"/>
        </pc:sldMkLst>
        <pc:spChg chg="add del mod">
          <ac:chgData name="Shepherd, Jay" userId="df5e62e7-901c-4a45-ba46-b727b414c81c" providerId="ADAL" clId="{AD5FFFDD-9388-4B88-82F0-A9ED35ED95CF}" dt="2021-04-28T21:06:55.195" v="684"/>
          <ac:spMkLst>
            <pc:docMk/>
            <pc:sldMk cId="3822746391" sldId="551"/>
            <ac:spMk id="3" creationId="{5ABC8CC3-7C8E-4FF4-9173-F9209EF16AC5}"/>
          </ac:spMkLst>
        </pc:spChg>
        <pc:spChg chg="mod">
          <ac:chgData name="Shepherd, Jay" userId="df5e62e7-901c-4a45-ba46-b727b414c81c" providerId="ADAL" clId="{AD5FFFDD-9388-4B88-82F0-A9ED35ED95CF}" dt="2021-04-28T22:29:54.993" v="1758"/>
          <ac:spMkLst>
            <pc:docMk/>
            <pc:sldMk cId="3822746391" sldId="551"/>
            <ac:spMk id="4" creationId="{6D2D3F95-7A25-4CD4-970B-7688CF08691A}"/>
          </ac:spMkLst>
        </pc:spChg>
        <pc:spChg chg="mod">
          <ac:chgData name="Shepherd, Jay" userId="df5e62e7-901c-4a45-ba46-b727b414c81c" providerId="ADAL" clId="{AD5FFFDD-9388-4B88-82F0-A9ED35ED95CF}" dt="2021-04-28T22:29:54.993" v="1758"/>
          <ac:spMkLst>
            <pc:docMk/>
            <pc:sldMk cId="3822746391" sldId="551"/>
            <ac:spMk id="5" creationId="{7A35B4CA-FBCE-47D0-BD9D-A5AEF965B887}"/>
          </ac:spMkLst>
        </pc:spChg>
        <pc:spChg chg="mod">
          <ac:chgData name="Shepherd, Jay" userId="df5e62e7-901c-4a45-ba46-b727b414c81c" providerId="ADAL" clId="{AD5FFFDD-9388-4B88-82F0-A9ED35ED95CF}" dt="2021-04-28T22:29:54.993" v="1758"/>
          <ac:spMkLst>
            <pc:docMk/>
            <pc:sldMk cId="3822746391" sldId="551"/>
            <ac:spMk id="6" creationId="{3EBC5194-3A0F-4DFF-BD88-09C09B40FC12}"/>
          </ac:spMkLst>
        </pc:spChg>
        <pc:spChg chg="del mod">
          <ac:chgData name="Shepherd, Jay" userId="df5e62e7-901c-4a45-ba46-b727b414c81c" providerId="ADAL" clId="{AD5FFFDD-9388-4B88-82F0-A9ED35ED95CF}" dt="2021-04-28T20:32:07.752" v="121" actId="478"/>
          <ac:spMkLst>
            <pc:docMk/>
            <pc:sldMk cId="3822746391" sldId="551"/>
            <ac:spMk id="8" creationId="{A9A8AA2A-DB59-4F11-8A6F-2037FAF2B5F2}"/>
          </ac:spMkLst>
        </pc:spChg>
      </pc:sldChg>
      <pc:sldChg chg="modSp new add del mod">
        <pc:chgData name="Shepherd, Jay" userId="df5e62e7-901c-4a45-ba46-b727b414c81c" providerId="ADAL" clId="{AD5FFFDD-9388-4B88-82F0-A9ED35ED95CF}" dt="2021-04-28T22:29:57.991" v="1759"/>
        <pc:sldMkLst>
          <pc:docMk/>
          <pc:sldMk cId="3727906861" sldId="552"/>
        </pc:sldMkLst>
        <pc:spChg chg="mod">
          <ac:chgData name="Shepherd, Jay" userId="df5e62e7-901c-4a45-ba46-b727b414c81c" providerId="ADAL" clId="{AD5FFFDD-9388-4B88-82F0-A9ED35ED95CF}" dt="2021-04-28T22:29:57.991" v="1759"/>
          <ac:spMkLst>
            <pc:docMk/>
            <pc:sldMk cId="3727906861" sldId="552"/>
            <ac:spMk id="2" creationId="{7C6086BD-C746-4BE6-8703-6AD9EA6D6CC9}"/>
          </ac:spMkLst>
        </pc:spChg>
        <pc:spChg chg="mod">
          <ac:chgData name="Shepherd, Jay" userId="df5e62e7-901c-4a45-ba46-b727b414c81c" providerId="ADAL" clId="{AD5FFFDD-9388-4B88-82F0-A9ED35ED95CF}" dt="2021-04-28T22:29:57.991" v="1759"/>
          <ac:spMkLst>
            <pc:docMk/>
            <pc:sldMk cId="3727906861" sldId="552"/>
            <ac:spMk id="3" creationId="{7C470121-54CD-4C3E-B0A8-DBC86BD01408}"/>
          </ac:spMkLst>
        </pc:spChg>
        <pc:spChg chg="mod">
          <ac:chgData name="Shepherd, Jay" userId="df5e62e7-901c-4a45-ba46-b727b414c81c" providerId="ADAL" clId="{AD5FFFDD-9388-4B88-82F0-A9ED35ED95CF}" dt="2021-04-28T22:29:57.991" v="1759"/>
          <ac:spMkLst>
            <pc:docMk/>
            <pc:sldMk cId="3727906861" sldId="552"/>
            <ac:spMk id="4" creationId="{BD53A8DD-5E04-4156-9955-A9AFDB31013F}"/>
          </ac:spMkLst>
        </pc:spChg>
      </pc:sldChg>
      <pc:sldChg chg="modSp new add del mod">
        <pc:chgData name="Shepherd, Jay" userId="df5e62e7-901c-4a45-ba46-b727b414c81c" providerId="ADAL" clId="{AD5FFFDD-9388-4B88-82F0-A9ED35ED95CF}" dt="2021-04-28T22:30:01.811" v="1760"/>
        <pc:sldMkLst>
          <pc:docMk/>
          <pc:sldMk cId="1104152374" sldId="553"/>
        </pc:sldMkLst>
        <pc:spChg chg="mod">
          <ac:chgData name="Shepherd, Jay" userId="df5e62e7-901c-4a45-ba46-b727b414c81c" providerId="ADAL" clId="{AD5FFFDD-9388-4B88-82F0-A9ED35ED95CF}" dt="2021-04-28T22:30:01.811" v="1760"/>
          <ac:spMkLst>
            <pc:docMk/>
            <pc:sldMk cId="1104152374" sldId="553"/>
            <ac:spMk id="2" creationId="{5102F77E-B880-4E0E-8F91-0D5FCADA1A93}"/>
          </ac:spMkLst>
        </pc:spChg>
        <pc:spChg chg="mod">
          <ac:chgData name="Shepherd, Jay" userId="df5e62e7-901c-4a45-ba46-b727b414c81c" providerId="ADAL" clId="{AD5FFFDD-9388-4B88-82F0-A9ED35ED95CF}" dt="2021-04-28T22:30:01.811" v="1760"/>
          <ac:spMkLst>
            <pc:docMk/>
            <pc:sldMk cId="1104152374" sldId="553"/>
            <ac:spMk id="3" creationId="{65F052CF-921D-47AF-88A5-F80A0E77922C}"/>
          </ac:spMkLst>
        </pc:spChg>
        <pc:spChg chg="mod">
          <ac:chgData name="Shepherd, Jay" userId="df5e62e7-901c-4a45-ba46-b727b414c81c" providerId="ADAL" clId="{AD5FFFDD-9388-4B88-82F0-A9ED35ED95CF}" dt="2021-04-28T22:30:01.811" v="1760"/>
          <ac:spMkLst>
            <pc:docMk/>
            <pc:sldMk cId="1104152374" sldId="553"/>
            <ac:spMk id="4" creationId="{AE767A23-B09A-4FCD-BC24-35EFDD47E68E}"/>
          </ac:spMkLst>
        </pc:spChg>
      </pc:sldChg>
      <pc:sldChg chg="new del">
        <pc:chgData name="Shepherd, Jay" userId="df5e62e7-901c-4a45-ba46-b727b414c81c" providerId="ADAL" clId="{AD5FFFDD-9388-4B88-82F0-A9ED35ED95CF}" dt="2021-04-28T21:21:35.392" v="874" actId="47"/>
        <pc:sldMkLst>
          <pc:docMk/>
          <pc:sldMk cId="4143533426" sldId="554"/>
        </pc:sldMkLst>
      </pc:sldChg>
      <pc:sldChg chg="new del">
        <pc:chgData name="Shepherd, Jay" userId="df5e62e7-901c-4a45-ba46-b727b414c81c" providerId="ADAL" clId="{AD5FFFDD-9388-4B88-82F0-A9ED35ED95CF}" dt="2021-04-28T21:21:53.303" v="910" actId="47"/>
        <pc:sldMkLst>
          <pc:docMk/>
          <pc:sldMk cId="1379234559" sldId="555"/>
        </pc:sldMkLst>
      </pc:sldChg>
      <pc:sldChg chg="new del">
        <pc:chgData name="Shepherd, Jay" userId="df5e62e7-901c-4a45-ba46-b727b414c81c" providerId="ADAL" clId="{AD5FFFDD-9388-4B88-82F0-A9ED35ED95CF}" dt="2021-04-28T21:22:35.053" v="942" actId="47"/>
        <pc:sldMkLst>
          <pc:docMk/>
          <pc:sldMk cId="3483062142" sldId="556"/>
        </pc:sldMkLst>
      </pc:sldChg>
      <pc:sldChg chg="new del">
        <pc:chgData name="Shepherd, Jay" userId="df5e62e7-901c-4a45-ba46-b727b414c81c" providerId="ADAL" clId="{AD5FFFDD-9388-4B88-82F0-A9ED35ED95CF}" dt="2021-04-28T21:21:30.728" v="872" actId="47"/>
        <pc:sldMkLst>
          <pc:docMk/>
          <pc:sldMk cId="4129297751" sldId="557"/>
        </pc:sldMkLst>
      </pc:sldChg>
      <pc:sldChg chg="new del">
        <pc:chgData name="Shepherd, Jay" userId="df5e62e7-901c-4a45-ba46-b727b414c81c" providerId="ADAL" clId="{AD5FFFDD-9388-4B88-82F0-A9ED35ED95CF}" dt="2021-04-28T21:21:57.158" v="912" actId="47"/>
        <pc:sldMkLst>
          <pc:docMk/>
          <pc:sldMk cId="105952047" sldId="558"/>
        </pc:sldMkLst>
      </pc:sldChg>
      <pc:sldChg chg="addSp delSp modSp new del">
        <pc:chgData name="Shepherd, Jay" userId="df5e62e7-901c-4a45-ba46-b727b414c81c" providerId="ADAL" clId="{AD5FFFDD-9388-4B88-82F0-A9ED35ED95CF}" dt="2021-04-28T21:22:39.453" v="944" actId="47"/>
        <pc:sldMkLst>
          <pc:docMk/>
          <pc:sldMk cId="1820232632" sldId="559"/>
        </pc:sldMkLst>
        <pc:spChg chg="del">
          <ac:chgData name="Shepherd, Jay" userId="df5e62e7-901c-4a45-ba46-b727b414c81c" providerId="ADAL" clId="{AD5FFFDD-9388-4B88-82F0-A9ED35ED95CF}" dt="2021-04-28T21:21:19.078" v="870"/>
          <ac:spMkLst>
            <pc:docMk/>
            <pc:sldMk cId="1820232632" sldId="559"/>
            <ac:spMk id="2" creationId="{B6726FCF-E582-4ADE-A693-B2057B3BFB5A}"/>
          </ac:spMkLst>
        </pc:spChg>
        <pc:spChg chg="del">
          <ac:chgData name="Shepherd, Jay" userId="df5e62e7-901c-4a45-ba46-b727b414c81c" providerId="ADAL" clId="{AD5FFFDD-9388-4B88-82F0-A9ED35ED95CF}" dt="2021-04-28T21:21:19.078" v="870"/>
          <ac:spMkLst>
            <pc:docMk/>
            <pc:sldMk cId="1820232632" sldId="559"/>
            <ac:spMk id="3" creationId="{FBE00C84-E070-471C-A6CE-538D3A33A3E0}"/>
          </ac:spMkLst>
        </pc:spChg>
        <pc:spChg chg="mod">
          <ac:chgData name="Shepherd, Jay" userId="df5e62e7-901c-4a45-ba46-b727b414c81c" providerId="ADAL" clId="{AD5FFFDD-9388-4B88-82F0-A9ED35ED95CF}" dt="2021-04-28T21:21:19.078" v="870"/>
          <ac:spMkLst>
            <pc:docMk/>
            <pc:sldMk cId="1820232632" sldId="559"/>
            <ac:spMk id="4" creationId="{A742C815-242F-45AD-98C9-19B1BE2F72CA}"/>
          </ac:spMkLst>
        </pc:spChg>
        <pc:spChg chg="add mod">
          <ac:chgData name="Shepherd, Jay" userId="df5e62e7-901c-4a45-ba46-b727b414c81c" providerId="ADAL" clId="{AD5FFFDD-9388-4B88-82F0-A9ED35ED95CF}" dt="2021-04-28T21:21:19.078" v="870"/>
          <ac:spMkLst>
            <pc:docMk/>
            <pc:sldMk cId="1820232632" sldId="559"/>
            <ac:spMk id="5" creationId="{B4873743-63D3-4C41-AA71-690425DCBF69}"/>
          </ac:spMkLst>
        </pc:spChg>
        <pc:spChg chg="add mod">
          <ac:chgData name="Shepherd, Jay" userId="df5e62e7-901c-4a45-ba46-b727b414c81c" providerId="ADAL" clId="{AD5FFFDD-9388-4B88-82F0-A9ED35ED95CF}" dt="2021-04-28T21:21:19.078" v="870"/>
          <ac:spMkLst>
            <pc:docMk/>
            <pc:sldMk cId="1820232632" sldId="559"/>
            <ac:spMk id="6" creationId="{50880068-88CA-4DC0-B255-4AD1A1226E34}"/>
          </ac:spMkLst>
        </pc:spChg>
      </pc:sldChg>
      <pc:sldChg chg="add del">
        <pc:chgData name="Shepherd, Jay" userId="df5e62e7-901c-4a45-ba46-b727b414c81c" providerId="ADAL" clId="{AD5FFFDD-9388-4B88-82F0-A9ED35ED95CF}" dt="2021-04-28T22:07:05.922" v="1368" actId="47"/>
        <pc:sldMkLst>
          <pc:docMk/>
          <pc:sldMk cId="1278443922" sldId="560"/>
        </pc:sldMkLst>
      </pc:sldChg>
      <pc:sldChg chg="modSp add del">
        <pc:chgData name="Shepherd, Jay" userId="df5e62e7-901c-4a45-ba46-b727b414c81c" providerId="ADAL" clId="{AD5FFFDD-9388-4B88-82F0-A9ED35ED95CF}" dt="2021-04-28T22:06:49.097" v="1366"/>
        <pc:sldMkLst>
          <pc:docMk/>
          <pc:sldMk cId="3877592733" sldId="561"/>
        </pc:sldMkLst>
        <pc:spChg chg="mod">
          <ac:chgData name="Shepherd, Jay" userId="df5e62e7-901c-4a45-ba46-b727b414c81c" providerId="ADAL" clId="{AD5FFFDD-9388-4B88-82F0-A9ED35ED95CF}" dt="2021-04-28T22:06:49.097" v="1366"/>
          <ac:spMkLst>
            <pc:docMk/>
            <pc:sldMk cId="3877592733" sldId="561"/>
            <ac:spMk id="4" creationId="{6D2D3F95-7A25-4CD4-970B-7688CF08691A}"/>
          </ac:spMkLst>
        </pc:spChg>
        <pc:spChg chg="mod">
          <ac:chgData name="Shepherd, Jay" userId="df5e62e7-901c-4a45-ba46-b727b414c81c" providerId="ADAL" clId="{AD5FFFDD-9388-4B88-82F0-A9ED35ED95CF}" dt="2021-04-28T22:06:49.097" v="1366"/>
          <ac:spMkLst>
            <pc:docMk/>
            <pc:sldMk cId="3877592733" sldId="561"/>
            <ac:spMk id="5" creationId="{7A35B4CA-FBCE-47D0-BD9D-A5AEF965B887}"/>
          </ac:spMkLst>
        </pc:spChg>
        <pc:spChg chg="mod">
          <ac:chgData name="Shepherd, Jay" userId="df5e62e7-901c-4a45-ba46-b727b414c81c" providerId="ADAL" clId="{AD5FFFDD-9388-4B88-82F0-A9ED35ED95CF}" dt="2021-04-28T22:06:49.097" v="1366"/>
          <ac:spMkLst>
            <pc:docMk/>
            <pc:sldMk cId="3877592733" sldId="561"/>
            <ac:spMk id="6" creationId="{3EBC5194-3A0F-4DFF-BD88-09C09B40FC12}"/>
          </ac:spMkLst>
        </pc:spChg>
      </pc:sldChg>
      <pc:sldChg chg="add del">
        <pc:chgData name="Shepherd, Jay" userId="df5e62e7-901c-4a45-ba46-b727b414c81c" providerId="ADAL" clId="{AD5FFFDD-9388-4B88-82F0-A9ED35ED95CF}" dt="2021-04-28T21:53:37.737" v="1210" actId="47"/>
        <pc:sldMkLst>
          <pc:docMk/>
          <pc:sldMk cId="3258325510" sldId="562"/>
        </pc:sldMkLst>
      </pc:sldChg>
      <pc:sldChg chg="add del">
        <pc:chgData name="Shepherd, Jay" userId="df5e62e7-901c-4a45-ba46-b727b414c81c" providerId="ADAL" clId="{AD5FFFDD-9388-4B88-82F0-A9ED35ED95CF}" dt="2021-04-28T21:53:37.737" v="1210" actId="47"/>
        <pc:sldMkLst>
          <pc:docMk/>
          <pc:sldMk cId="2801347047" sldId="563"/>
        </pc:sldMkLst>
      </pc:sldChg>
      <pc:sldChg chg="modSp add del">
        <pc:chgData name="Shepherd, Jay" userId="df5e62e7-901c-4a45-ba46-b727b414c81c" providerId="ADAL" clId="{AD5FFFDD-9388-4B88-82F0-A9ED35ED95CF}" dt="2021-04-28T21:53:37.737" v="1210" actId="47"/>
        <pc:sldMkLst>
          <pc:docMk/>
          <pc:sldMk cId="1510676781" sldId="564"/>
        </pc:sldMkLst>
        <pc:spChg chg="mod">
          <ac:chgData name="Shepherd, Jay" userId="df5e62e7-901c-4a45-ba46-b727b414c81c" providerId="ADAL" clId="{AD5FFFDD-9388-4B88-82F0-A9ED35ED95CF}" dt="2021-04-28T21:29:58.754" v="1008"/>
          <ac:spMkLst>
            <pc:docMk/>
            <pc:sldMk cId="1510676781" sldId="564"/>
            <ac:spMk id="2" creationId="{5102F77E-B880-4E0E-8F91-0D5FCADA1A93}"/>
          </ac:spMkLst>
        </pc:spChg>
        <pc:spChg chg="mod">
          <ac:chgData name="Shepherd, Jay" userId="df5e62e7-901c-4a45-ba46-b727b414c81c" providerId="ADAL" clId="{AD5FFFDD-9388-4B88-82F0-A9ED35ED95CF}" dt="2021-04-28T21:29:58.754" v="1008"/>
          <ac:spMkLst>
            <pc:docMk/>
            <pc:sldMk cId="1510676781" sldId="564"/>
            <ac:spMk id="3" creationId="{65F052CF-921D-47AF-88A5-F80A0E77922C}"/>
          </ac:spMkLst>
        </pc:spChg>
        <pc:spChg chg="mod">
          <ac:chgData name="Shepherd, Jay" userId="df5e62e7-901c-4a45-ba46-b727b414c81c" providerId="ADAL" clId="{AD5FFFDD-9388-4B88-82F0-A9ED35ED95CF}" dt="2021-04-28T21:29:58.754" v="1008"/>
          <ac:spMkLst>
            <pc:docMk/>
            <pc:sldMk cId="1510676781" sldId="564"/>
            <ac:spMk id="4" creationId="{AE767A23-B09A-4FCD-BC24-35EFDD47E68E}"/>
          </ac:spMkLst>
        </pc:spChg>
      </pc:sldChg>
      <pc:sldChg chg="modSp add del mod">
        <pc:chgData name="Shepherd, Jay" userId="df5e62e7-901c-4a45-ba46-b727b414c81c" providerId="ADAL" clId="{AD5FFFDD-9388-4B88-82F0-A9ED35ED95CF}" dt="2021-04-28T21:53:37.737" v="1210" actId="47"/>
        <pc:sldMkLst>
          <pc:docMk/>
          <pc:sldMk cId="293557269" sldId="565"/>
        </pc:sldMkLst>
        <pc:spChg chg="mod">
          <ac:chgData name="Shepherd, Jay" userId="df5e62e7-901c-4a45-ba46-b727b414c81c" providerId="ADAL" clId="{AD5FFFDD-9388-4B88-82F0-A9ED35ED95CF}" dt="2021-04-28T21:36:42.312" v="1011" actId="14100"/>
          <ac:spMkLst>
            <pc:docMk/>
            <pc:sldMk cId="293557269" sldId="565"/>
            <ac:spMk id="2" creationId="{5102F77E-B880-4E0E-8F91-0D5FCADA1A93}"/>
          </ac:spMkLst>
        </pc:spChg>
        <pc:spChg chg="mod">
          <ac:chgData name="Shepherd, Jay" userId="df5e62e7-901c-4a45-ba46-b727b414c81c" providerId="ADAL" clId="{AD5FFFDD-9388-4B88-82F0-A9ED35ED95CF}" dt="2021-04-28T21:36:42.312" v="1011" actId="14100"/>
          <ac:spMkLst>
            <pc:docMk/>
            <pc:sldMk cId="293557269" sldId="565"/>
            <ac:spMk id="3" creationId="{65F052CF-921D-47AF-88A5-F80A0E77922C}"/>
          </ac:spMkLst>
        </pc:spChg>
        <pc:spChg chg="mod">
          <ac:chgData name="Shepherd, Jay" userId="df5e62e7-901c-4a45-ba46-b727b414c81c" providerId="ADAL" clId="{AD5FFFDD-9388-4B88-82F0-A9ED35ED95CF}" dt="2021-04-28T21:36:33.094" v="1009"/>
          <ac:spMkLst>
            <pc:docMk/>
            <pc:sldMk cId="293557269" sldId="565"/>
            <ac:spMk id="4" creationId="{AE767A23-B09A-4FCD-BC24-35EFDD47E68E}"/>
          </ac:spMkLst>
        </pc:spChg>
      </pc:sldChg>
      <pc:sldChg chg="addSp delSp modSp new del mod">
        <pc:chgData name="Shepherd, Jay" userId="df5e62e7-901c-4a45-ba46-b727b414c81c" providerId="ADAL" clId="{AD5FFFDD-9388-4B88-82F0-A9ED35ED95CF}" dt="2021-04-29T16:30:20.020" v="1892" actId="47"/>
        <pc:sldMkLst>
          <pc:docMk/>
          <pc:sldMk cId="2786045324" sldId="566"/>
        </pc:sldMkLst>
        <pc:spChg chg="mod">
          <ac:chgData name="Shepherd, Jay" userId="df5e62e7-901c-4a45-ba46-b727b414c81c" providerId="ADAL" clId="{AD5FFFDD-9388-4B88-82F0-A9ED35ED95CF}" dt="2021-04-29T15:19:46.324" v="1831" actId="313"/>
          <ac:spMkLst>
            <pc:docMk/>
            <pc:sldMk cId="2786045324" sldId="566"/>
            <ac:spMk id="2" creationId="{E7489B41-732C-4DF5-AC83-A54DFFE7F0C7}"/>
          </ac:spMkLst>
        </pc:spChg>
        <pc:spChg chg="mod">
          <ac:chgData name="Shepherd, Jay" userId="df5e62e7-901c-4a45-ba46-b727b414c81c" providerId="ADAL" clId="{AD5FFFDD-9388-4B88-82F0-A9ED35ED95CF}" dt="2021-04-29T15:19:50.588" v="1854" actId="20577"/>
          <ac:spMkLst>
            <pc:docMk/>
            <pc:sldMk cId="2786045324" sldId="566"/>
            <ac:spMk id="3" creationId="{B3F1480D-30C2-476D-B93C-B9C52A934353}"/>
          </ac:spMkLst>
        </pc:spChg>
        <pc:picChg chg="add del mod">
          <ac:chgData name="Shepherd, Jay" userId="df5e62e7-901c-4a45-ba46-b727b414c81c" providerId="ADAL" clId="{AD5FFFDD-9388-4B88-82F0-A9ED35ED95CF}" dt="2021-04-29T15:26:18.353" v="1865" actId="478"/>
          <ac:picMkLst>
            <pc:docMk/>
            <pc:sldMk cId="2786045324" sldId="566"/>
            <ac:picMk id="6" creationId="{73C6AE24-6DEE-4756-AB49-278E7B2A0B37}"/>
          </ac:picMkLst>
        </pc:picChg>
        <pc:picChg chg="add del mod">
          <ac:chgData name="Shepherd, Jay" userId="df5e62e7-901c-4a45-ba46-b727b414c81c" providerId="ADAL" clId="{AD5FFFDD-9388-4B88-82F0-A9ED35ED95CF}" dt="2021-04-29T15:26:17.443" v="1864" actId="478"/>
          <ac:picMkLst>
            <pc:docMk/>
            <pc:sldMk cId="2786045324" sldId="566"/>
            <ac:picMk id="8" creationId="{AAC7B3C4-73D9-48D4-AE3E-FA9218014E45}"/>
          </ac:picMkLst>
        </pc:picChg>
      </pc:sldChg>
      <pc:sldChg chg="delSp modSp add del mod">
        <pc:chgData name="Shepherd, Jay" userId="df5e62e7-901c-4a45-ba46-b727b414c81c" providerId="ADAL" clId="{AD5FFFDD-9388-4B88-82F0-A9ED35ED95CF}" dt="2021-04-29T16:30:18.187" v="1891" actId="47"/>
        <pc:sldMkLst>
          <pc:docMk/>
          <pc:sldMk cId="2673826172" sldId="567"/>
        </pc:sldMkLst>
        <pc:picChg chg="mod">
          <ac:chgData name="Shepherd, Jay" userId="df5e62e7-901c-4a45-ba46-b727b414c81c" providerId="ADAL" clId="{AD5FFFDD-9388-4B88-82F0-A9ED35ED95CF}" dt="2021-04-29T16:27:30.210" v="1880" actId="1076"/>
          <ac:picMkLst>
            <pc:docMk/>
            <pc:sldMk cId="2673826172" sldId="567"/>
            <ac:picMk id="6" creationId="{73C6AE24-6DEE-4756-AB49-278E7B2A0B37}"/>
          </ac:picMkLst>
        </pc:picChg>
        <pc:picChg chg="del">
          <ac:chgData name="Shepherd, Jay" userId="df5e62e7-901c-4a45-ba46-b727b414c81c" providerId="ADAL" clId="{AD5FFFDD-9388-4B88-82F0-A9ED35ED95CF}" dt="2021-04-29T15:26:20.526" v="1866" actId="478"/>
          <ac:picMkLst>
            <pc:docMk/>
            <pc:sldMk cId="2673826172" sldId="567"/>
            <ac:picMk id="8" creationId="{AAC7B3C4-73D9-48D4-AE3E-FA9218014E45}"/>
          </ac:picMkLst>
        </pc:picChg>
      </pc:sldChg>
      <pc:sldChg chg="delSp modSp add del mod">
        <pc:chgData name="Shepherd, Jay" userId="df5e62e7-901c-4a45-ba46-b727b414c81c" providerId="ADAL" clId="{AD5FFFDD-9388-4B88-82F0-A9ED35ED95CF}" dt="2021-04-29T16:30:15.693" v="1890" actId="47"/>
        <pc:sldMkLst>
          <pc:docMk/>
          <pc:sldMk cId="3332878203" sldId="568"/>
        </pc:sldMkLst>
        <pc:picChg chg="del mod">
          <ac:chgData name="Shepherd, Jay" userId="df5e62e7-901c-4a45-ba46-b727b414c81c" providerId="ADAL" clId="{AD5FFFDD-9388-4B88-82F0-A9ED35ED95CF}" dt="2021-04-29T15:26:32.954" v="1869" actId="478"/>
          <ac:picMkLst>
            <pc:docMk/>
            <pc:sldMk cId="3332878203" sldId="568"/>
            <ac:picMk id="6" creationId="{73C6AE24-6DEE-4756-AB49-278E7B2A0B37}"/>
          </ac:picMkLst>
        </pc:picChg>
        <pc:picChg chg="mod">
          <ac:chgData name="Shepherd, Jay" userId="df5e62e7-901c-4a45-ba46-b727b414c81c" providerId="ADAL" clId="{AD5FFFDD-9388-4B88-82F0-A9ED35ED95CF}" dt="2021-04-29T15:26:36.944" v="1873" actId="1038"/>
          <ac:picMkLst>
            <pc:docMk/>
            <pc:sldMk cId="3332878203" sldId="568"/>
            <ac:picMk id="8" creationId="{AAC7B3C4-73D9-48D4-AE3E-FA9218014E45}"/>
          </ac:picMkLst>
        </pc:picChg>
      </pc:sldChg>
      <pc:sldChg chg="addSp delSp modSp new mod ord">
        <pc:chgData name="Shepherd, Jay" userId="df5e62e7-901c-4a45-ba46-b727b414c81c" providerId="ADAL" clId="{AD5FFFDD-9388-4B88-82F0-A9ED35ED95CF}" dt="2021-04-29T16:30:22.696" v="1893" actId="21"/>
        <pc:sldMkLst>
          <pc:docMk/>
          <pc:sldMk cId="1055810388" sldId="569"/>
        </pc:sldMkLst>
        <pc:picChg chg="add del mod">
          <ac:chgData name="Shepherd, Jay" userId="df5e62e7-901c-4a45-ba46-b727b414c81c" providerId="ADAL" clId="{AD5FFFDD-9388-4B88-82F0-A9ED35ED95CF}" dt="2021-04-29T16:27:44.865" v="1882" actId="478"/>
          <ac:picMkLst>
            <pc:docMk/>
            <pc:sldMk cId="1055810388" sldId="569"/>
            <ac:picMk id="6" creationId="{87FFFA5B-433C-4C03-9E92-930BC73D1F51}"/>
          </ac:picMkLst>
        </pc:picChg>
        <pc:picChg chg="add del mod">
          <ac:chgData name="Shepherd, Jay" userId="df5e62e7-901c-4a45-ba46-b727b414c81c" providerId="ADAL" clId="{AD5FFFDD-9388-4B88-82F0-A9ED35ED95CF}" dt="2021-04-29T16:28:56.646" v="1885" actId="478"/>
          <ac:picMkLst>
            <pc:docMk/>
            <pc:sldMk cId="1055810388" sldId="569"/>
            <ac:picMk id="8" creationId="{D366ECE4-0298-4726-9455-A4CDFE0CBB25}"/>
          </ac:picMkLst>
        </pc:picChg>
        <pc:picChg chg="add del mod">
          <ac:chgData name="Shepherd, Jay" userId="df5e62e7-901c-4a45-ba46-b727b414c81c" providerId="ADAL" clId="{AD5FFFDD-9388-4B88-82F0-A9ED35ED95CF}" dt="2021-04-29T16:30:22.696" v="1893" actId="21"/>
          <ac:picMkLst>
            <pc:docMk/>
            <pc:sldMk cId="1055810388" sldId="569"/>
            <ac:picMk id="10" creationId="{5214A0BE-D812-4214-B7D5-F0E60DC21546}"/>
          </ac:picMkLst>
        </pc:picChg>
      </pc:sldChg>
      <pc:sldChg chg="new del">
        <pc:chgData name="Shepherd, Jay" userId="df5e62e7-901c-4a45-ba46-b727b414c81c" providerId="ADAL" clId="{AD5FFFDD-9388-4B88-82F0-A9ED35ED95CF}" dt="2021-04-29T18:24:08.073" v="1900" actId="47"/>
        <pc:sldMkLst>
          <pc:docMk/>
          <pc:sldMk cId="1377767180" sldId="570"/>
        </pc:sldMkLst>
      </pc:sldChg>
      <pc:sldChg chg="new del">
        <pc:chgData name="Shepherd, Jay" userId="df5e62e7-901c-4a45-ba46-b727b414c81c" providerId="ADAL" clId="{AD5FFFDD-9388-4B88-82F0-A9ED35ED95CF}" dt="2021-04-29T18:24:08.713" v="1901" actId="47"/>
        <pc:sldMkLst>
          <pc:docMk/>
          <pc:sldMk cId="687481641" sldId="571"/>
        </pc:sldMkLst>
      </pc:sldChg>
      <pc:sldChg chg="new del">
        <pc:chgData name="Shepherd, Jay" userId="df5e62e7-901c-4a45-ba46-b727b414c81c" providerId="ADAL" clId="{AD5FFFDD-9388-4B88-82F0-A9ED35ED95CF}" dt="2021-04-29T18:24:09.468" v="1902" actId="47"/>
        <pc:sldMkLst>
          <pc:docMk/>
          <pc:sldMk cId="2134916970" sldId="572"/>
        </pc:sldMkLst>
      </pc:sldChg>
      <pc:sldChg chg="new del">
        <pc:chgData name="Shepherd, Jay" userId="df5e62e7-901c-4a45-ba46-b727b414c81c" providerId="ADAL" clId="{AD5FFFDD-9388-4B88-82F0-A9ED35ED95CF}" dt="2021-04-29T18:24:07.225" v="1899" actId="47"/>
        <pc:sldMkLst>
          <pc:docMk/>
          <pc:sldMk cId="2317369940" sldId="573"/>
        </pc:sldMkLst>
      </pc:sldChg>
      <pc:sldChg chg="del">
        <pc:chgData name="Shepherd, Jay" userId="df5e62e7-901c-4a45-ba46-b727b414c81c" providerId="ADAL" clId="{AD5FFFDD-9388-4B88-82F0-A9ED35ED95CF}" dt="2021-04-28T20:21:01.213" v="4" actId="47"/>
        <pc:sldMkLst>
          <pc:docMk/>
          <pc:sldMk cId="3061272002" sldId="600"/>
        </pc:sldMkLst>
      </pc:sldChg>
      <pc:sldChg chg="del">
        <pc:chgData name="Shepherd, Jay" userId="df5e62e7-901c-4a45-ba46-b727b414c81c" providerId="ADAL" clId="{AD5FFFDD-9388-4B88-82F0-A9ED35ED95CF}" dt="2021-04-28T20:21:01.213" v="4" actId="47"/>
        <pc:sldMkLst>
          <pc:docMk/>
          <pc:sldMk cId="1035533606" sldId="737"/>
        </pc:sldMkLst>
      </pc:sldChg>
      <pc:sldChg chg="del">
        <pc:chgData name="Shepherd, Jay" userId="df5e62e7-901c-4a45-ba46-b727b414c81c" providerId="ADAL" clId="{AD5FFFDD-9388-4B88-82F0-A9ED35ED95CF}" dt="2021-04-28T20:21:01.213" v="4" actId="47"/>
        <pc:sldMkLst>
          <pc:docMk/>
          <pc:sldMk cId="2762165957" sldId="753"/>
        </pc:sldMkLst>
      </pc:sldChg>
      <pc:sldChg chg="del">
        <pc:chgData name="Shepherd, Jay" userId="df5e62e7-901c-4a45-ba46-b727b414c81c" providerId="ADAL" clId="{AD5FFFDD-9388-4B88-82F0-A9ED35ED95CF}" dt="2021-04-28T20:20:30.097" v="0" actId="47"/>
        <pc:sldMkLst>
          <pc:docMk/>
          <pc:sldMk cId="292732937" sldId="754"/>
        </pc:sldMkLst>
      </pc:sldChg>
      <pc:sldChg chg="del">
        <pc:chgData name="Shepherd, Jay" userId="df5e62e7-901c-4a45-ba46-b727b414c81c" providerId="ADAL" clId="{AD5FFFDD-9388-4B88-82F0-A9ED35ED95CF}" dt="2021-04-28T20:21:01.213" v="4" actId="47"/>
        <pc:sldMkLst>
          <pc:docMk/>
          <pc:sldMk cId="466087677" sldId="2076136232"/>
        </pc:sldMkLst>
      </pc:sldChg>
      <pc:sldChg chg="addSp delSp modSp del">
        <pc:chgData name="Shepherd, Jay" userId="df5e62e7-901c-4a45-ba46-b727b414c81c" providerId="ADAL" clId="{AD5FFFDD-9388-4B88-82F0-A9ED35ED95CF}" dt="2021-04-28T21:07:48.808" v="685" actId="47"/>
        <pc:sldMkLst>
          <pc:docMk/>
          <pc:sldMk cId="3690698571" sldId="2076136233"/>
        </pc:sldMkLst>
        <pc:spChg chg="del">
          <ac:chgData name="Shepherd, Jay" userId="df5e62e7-901c-4a45-ba46-b727b414c81c" providerId="ADAL" clId="{AD5FFFDD-9388-4B88-82F0-A9ED35ED95CF}" dt="2021-04-28T20:51:53.874" v="666"/>
          <ac:spMkLst>
            <pc:docMk/>
            <pc:sldMk cId="3690698571" sldId="2076136233"/>
            <ac:spMk id="2" creationId="{12DC6381-0441-44EA-8AB5-5755B9847400}"/>
          </ac:spMkLst>
        </pc:spChg>
        <pc:spChg chg="del">
          <ac:chgData name="Shepherd, Jay" userId="df5e62e7-901c-4a45-ba46-b727b414c81c" providerId="ADAL" clId="{AD5FFFDD-9388-4B88-82F0-A9ED35ED95CF}" dt="2021-04-28T20:51:53.874" v="666"/>
          <ac:spMkLst>
            <pc:docMk/>
            <pc:sldMk cId="3690698571" sldId="2076136233"/>
            <ac:spMk id="3" creationId="{81EF4AF3-9ED9-4C95-8B90-6D93AF48A81E}"/>
          </ac:spMkLst>
        </pc:spChg>
        <pc:spChg chg="del">
          <ac:chgData name="Shepherd, Jay" userId="df5e62e7-901c-4a45-ba46-b727b414c81c" providerId="ADAL" clId="{AD5FFFDD-9388-4B88-82F0-A9ED35ED95CF}" dt="2021-04-28T20:51:53.874" v="666"/>
          <ac:spMkLst>
            <pc:docMk/>
            <pc:sldMk cId="3690698571" sldId="2076136233"/>
            <ac:spMk id="4" creationId="{E8E78361-CA43-4897-8389-D94B56AC8221}"/>
          </ac:spMkLst>
        </pc:spChg>
        <pc:spChg chg="mod">
          <ac:chgData name="Shepherd, Jay" userId="df5e62e7-901c-4a45-ba46-b727b414c81c" providerId="ADAL" clId="{AD5FFFDD-9388-4B88-82F0-A9ED35ED95CF}" dt="2021-04-28T20:51:53.874" v="666"/>
          <ac:spMkLst>
            <pc:docMk/>
            <pc:sldMk cId="3690698571" sldId="2076136233"/>
            <ac:spMk id="5" creationId="{5DE985D4-DAB4-4E31-B23E-EC157459F2F4}"/>
          </ac:spMkLst>
        </pc:spChg>
        <pc:spChg chg="add mod">
          <ac:chgData name="Shepherd, Jay" userId="df5e62e7-901c-4a45-ba46-b727b414c81c" providerId="ADAL" clId="{AD5FFFDD-9388-4B88-82F0-A9ED35ED95CF}" dt="2021-04-28T20:51:53.874" v="666"/>
          <ac:spMkLst>
            <pc:docMk/>
            <pc:sldMk cId="3690698571" sldId="2076136233"/>
            <ac:spMk id="6" creationId="{9B7D7964-BE3B-4584-BDA2-854D940426B3}"/>
          </ac:spMkLst>
        </pc:spChg>
        <pc:spChg chg="add mod">
          <ac:chgData name="Shepherd, Jay" userId="df5e62e7-901c-4a45-ba46-b727b414c81c" providerId="ADAL" clId="{AD5FFFDD-9388-4B88-82F0-A9ED35ED95CF}" dt="2021-04-28T20:51:53.874" v="666"/>
          <ac:spMkLst>
            <pc:docMk/>
            <pc:sldMk cId="3690698571" sldId="2076136233"/>
            <ac:spMk id="7" creationId="{2426B6FC-0DCA-4253-81F3-BC3F51198781}"/>
          </ac:spMkLst>
        </pc:spChg>
        <pc:spChg chg="add mod">
          <ac:chgData name="Shepherd, Jay" userId="df5e62e7-901c-4a45-ba46-b727b414c81c" providerId="ADAL" clId="{AD5FFFDD-9388-4B88-82F0-A9ED35ED95CF}" dt="2021-04-28T20:51:53.874" v="666"/>
          <ac:spMkLst>
            <pc:docMk/>
            <pc:sldMk cId="3690698571" sldId="2076136233"/>
            <ac:spMk id="8" creationId="{AB78DCB2-22BE-4772-90B7-A9FE259F1CE8}"/>
          </ac:spMkLst>
        </pc:spChg>
      </pc:sldChg>
      <pc:sldChg chg="del">
        <pc:chgData name="Shepherd, Jay" userId="df5e62e7-901c-4a45-ba46-b727b414c81c" providerId="ADAL" clId="{AD5FFFDD-9388-4B88-82F0-A9ED35ED95CF}" dt="2021-04-28T20:51:11.303" v="660" actId="47"/>
        <pc:sldMkLst>
          <pc:docMk/>
          <pc:sldMk cId="3766302792" sldId="2076136234"/>
        </pc:sldMkLst>
      </pc:sldChg>
      <pc:sldChg chg="del ord">
        <pc:chgData name="Shepherd, Jay" userId="df5e62e7-901c-4a45-ba46-b727b414c81c" providerId="ADAL" clId="{AD5FFFDD-9388-4B88-82F0-A9ED35ED95CF}" dt="2021-04-28T21:07:48.808" v="685" actId="47"/>
        <pc:sldMkLst>
          <pc:docMk/>
          <pc:sldMk cId="372561214" sldId="2076136235"/>
        </pc:sldMkLst>
      </pc:sldChg>
      <pc:sldChg chg="del">
        <pc:chgData name="Shepherd, Jay" userId="df5e62e7-901c-4a45-ba46-b727b414c81c" providerId="ADAL" clId="{AD5FFFDD-9388-4B88-82F0-A9ED35ED95CF}" dt="2021-04-28T20:51:39.912" v="665" actId="47"/>
        <pc:sldMkLst>
          <pc:docMk/>
          <pc:sldMk cId="2199146611" sldId="2076136236"/>
        </pc:sldMkLst>
      </pc:sldChg>
      <pc:sldChg chg="del">
        <pc:chgData name="Shepherd, Jay" userId="df5e62e7-901c-4a45-ba46-b727b414c81c" providerId="ADAL" clId="{AD5FFFDD-9388-4B88-82F0-A9ED35ED95CF}" dt="2021-04-28T21:07:48.808" v="685" actId="47"/>
        <pc:sldMkLst>
          <pc:docMk/>
          <pc:sldMk cId="534978470" sldId="2076136237"/>
        </pc:sldMkLst>
      </pc:sldChg>
      <pc:sldChg chg="new del">
        <pc:chgData name="Shepherd, Jay" userId="df5e62e7-901c-4a45-ba46-b727b414c81c" providerId="ADAL" clId="{AD5FFFDD-9388-4B88-82F0-A9ED35ED95CF}" dt="2021-04-28T21:07:48.808" v="685" actId="47"/>
        <pc:sldMkLst>
          <pc:docMk/>
          <pc:sldMk cId="2419102426" sldId="2076136238"/>
        </pc:sldMkLst>
      </pc:sldChg>
      <pc:sldChg chg="new del">
        <pc:chgData name="Shepherd, Jay" userId="df5e62e7-901c-4a45-ba46-b727b414c81c" providerId="ADAL" clId="{AD5FFFDD-9388-4B88-82F0-A9ED35ED95CF}" dt="2021-04-28T21:07:48.808" v="685" actId="47"/>
        <pc:sldMkLst>
          <pc:docMk/>
          <pc:sldMk cId="653653245" sldId="2076136239"/>
        </pc:sldMkLst>
      </pc:sldChg>
      <pc:sldChg chg="new del">
        <pc:chgData name="Shepherd, Jay" userId="df5e62e7-901c-4a45-ba46-b727b414c81c" providerId="ADAL" clId="{AD5FFFDD-9388-4B88-82F0-A9ED35ED95CF}" dt="2021-04-28T21:07:48.808" v="685" actId="47"/>
        <pc:sldMkLst>
          <pc:docMk/>
          <pc:sldMk cId="1527092043" sldId="2076136240"/>
        </pc:sldMkLst>
      </pc:sldChg>
      <pc:sldChg chg="new del">
        <pc:chgData name="Shepherd, Jay" userId="df5e62e7-901c-4a45-ba46-b727b414c81c" providerId="ADAL" clId="{AD5FFFDD-9388-4B88-82F0-A9ED35ED95CF}" dt="2021-04-28T21:07:48.808" v="685" actId="47"/>
        <pc:sldMkLst>
          <pc:docMk/>
          <pc:sldMk cId="2985781851" sldId="2076136241"/>
        </pc:sldMkLst>
      </pc:sldChg>
      <pc:sldMasterChg chg="addSp delSp modSp mod setBg delSldLayout modSldLayout">
        <pc:chgData name="Shepherd, Jay" userId="df5e62e7-901c-4a45-ba46-b727b414c81c" providerId="ADAL" clId="{AD5FFFDD-9388-4B88-82F0-A9ED35ED95CF}" dt="2021-04-28T22:32:30.752" v="1811" actId="2696"/>
        <pc:sldMasterMkLst>
          <pc:docMk/>
          <pc:sldMasterMk cId="4259317676" sldId="2147483689"/>
        </pc:sldMasterMkLst>
        <pc:spChg chg="mod">
          <ac:chgData name="Shepherd, Jay" userId="df5e62e7-901c-4a45-ba46-b727b414c81c" providerId="ADAL" clId="{AD5FFFDD-9388-4B88-82F0-A9ED35ED95CF}" dt="2021-04-28T21:12:44.328" v="732" actId="13244"/>
          <ac:spMkLst>
            <pc:docMk/>
            <pc:sldMasterMk cId="4259317676" sldId="2147483689"/>
            <ac:spMk id="2" creationId="{00000000-0000-0000-0000-000000000000}"/>
          </ac:spMkLst>
        </pc:spChg>
        <pc:spChg chg="mod">
          <ac:chgData name="Shepherd, Jay" userId="df5e62e7-901c-4a45-ba46-b727b414c81c" providerId="ADAL" clId="{AD5FFFDD-9388-4B88-82F0-A9ED35ED95CF}" dt="2021-04-28T21:12:46.578" v="733" actId="13244"/>
          <ac:spMkLst>
            <pc:docMk/>
            <pc:sldMasterMk cId="4259317676" sldId="2147483689"/>
            <ac:spMk id="3" creationId="{00000000-0000-0000-0000-000000000000}"/>
          </ac:spMkLst>
        </pc:spChg>
        <pc:spChg chg="mod">
          <ac:chgData name="Shepherd, Jay" userId="df5e62e7-901c-4a45-ba46-b727b414c81c" providerId="ADAL" clId="{AD5FFFDD-9388-4B88-82F0-A9ED35ED95CF}" dt="2021-04-28T21:13:23.242" v="745" actId="14430"/>
          <ac:spMkLst>
            <pc:docMk/>
            <pc:sldMasterMk cId="4259317676" sldId="2147483689"/>
            <ac:spMk id="5" creationId="{DFF75FD3-6E53-4531-BA9A-C2C949F86ACC}"/>
          </ac:spMkLst>
        </pc:spChg>
        <pc:spChg chg="add del mod">
          <ac:chgData name="Shepherd, Jay" userId="df5e62e7-901c-4a45-ba46-b727b414c81c" providerId="ADAL" clId="{AD5FFFDD-9388-4B88-82F0-A9ED35ED95CF}" dt="2021-04-28T22:28:26.348" v="1733" actId="478"/>
          <ac:spMkLst>
            <pc:docMk/>
            <pc:sldMasterMk cId="4259317676" sldId="2147483689"/>
            <ac:spMk id="6" creationId="{00000000-0000-0000-0000-000000000000}"/>
          </ac:spMkLst>
        </pc:spChg>
        <pc:spChg chg="mod">
          <ac:chgData name="Shepherd, Jay" userId="df5e62e7-901c-4a45-ba46-b727b414c81c" providerId="ADAL" clId="{AD5FFFDD-9388-4B88-82F0-A9ED35ED95CF}" dt="2021-04-28T21:13:24.098" v="747" actId="14430"/>
          <ac:spMkLst>
            <pc:docMk/>
            <pc:sldMasterMk cId="4259317676" sldId="2147483689"/>
            <ac:spMk id="8" creationId="{5A53DBC5-5250-44A6-A119-E9213E10A0D5}"/>
          </ac:spMkLst>
        </pc:spChg>
        <pc:spChg chg="mod">
          <ac:chgData name="Shepherd, Jay" userId="df5e62e7-901c-4a45-ba46-b727b414c81c" providerId="ADAL" clId="{AD5FFFDD-9388-4B88-82F0-A9ED35ED95CF}" dt="2021-04-28T22:23:21.711" v="1708" actId="14861"/>
          <ac:spMkLst>
            <pc:docMk/>
            <pc:sldMasterMk cId="4259317676" sldId="2147483689"/>
            <ac:spMk id="9" creationId="{8B13DD4D-5219-44FC-9470-A69EB1B49F88}"/>
          </ac:spMkLst>
        </pc:spChg>
        <pc:spChg chg="add mod">
          <ac:chgData name="Shepherd, Jay" userId="df5e62e7-901c-4a45-ba46-b727b414c81c" providerId="ADAL" clId="{AD5FFFDD-9388-4B88-82F0-A9ED35ED95CF}" dt="2021-04-28T22:28:44.632" v="1738" actId="14861"/>
          <ac:spMkLst>
            <pc:docMk/>
            <pc:sldMasterMk cId="4259317676" sldId="2147483689"/>
            <ac:spMk id="10" creationId="{00B499C8-F8C3-46C2-B202-9E0E757ED48A}"/>
          </ac:spMkLst>
        </pc:sp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20890981" sldId="2147483690"/>
          </pc:sldLayoutMkLst>
          <pc:spChg chg="mod">
            <ac:chgData name="Shepherd, Jay" userId="df5e62e7-901c-4a45-ba46-b727b414c81c" providerId="ADAL" clId="{AD5FFFDD-9388-4B88-82F0-A9ED35ED95CF}" dt="2021-04-28T21:55:08.725" v="1216" actId="1076"/>
            <ac:spMkLst>
              <pc:docMk/>
              <pc:sldMasterMk cId="4259317676" sldId="2147483689"/>
              <pc:sldLayoutMk cId="420890981" sldId="2147483690"/>
              <ac:spMk id="2" creationId="{00000000-0000-0000-0000-000000000000}"/>
            </ac:spMkLst>
          </pc:spChg>
          <pc:spChg chg="mod">
            <ac:chgData name="Shepherd, Jay" userId="df5e62e7-901c-4a45-ba46-b727b414c81c" providerId="ADAL" clId="{AD5FFFDD-9388-4B88-82F0-A9ED35ED95CF}" dt="2021-04-28T21:42:10.767" v="1158" actId="120"/>
            <ac:spMkLst>
              <pc:docMk/>
              <pc:sldMasterMk cId="4259317676" sldId="2147483689"/>
              <pc:sldLayoutMk cId="420890981" sldId="2147483690"/>
              <ac:spMk id="3" creationId="{00000000-0000-0000-0000-000000000000}"/>
            </ac:spMkLst>
          </pc:spChg>
          <pc:spChg chg="del mod">
            <ac:chgData name="Shepherd, Jay" userId="df5e62e7-901c-4a45-ba46-b727b414c81c" providerId="ADAL" clId="{AD5FFFDD-9388-4B88-82F0-A9ED35ED95CF}" dt="2021-04-28T22:24:06.137" v="1712" actId="478"/>
            <ac:spMkLst>
              <pc:docMk/>
              <pc:sldMasterMk cId="4259317676" sldId="2147483689"/>
              <pc:sldLayoutMk cId="420890981" sldId="2147483690"/>
              <ac:spMk id="6" creationId="{00000000-0000-0000-0000-000000000000}"/>
            </ac:spMkLst>
          </pc:spChg>
          <pc:spChg chg="del mod">
            <ac:chgData name="Shepherd, Jay" userId="df5e62e7-901c-4a45-ba46-b727b414c81c" providerId="ADAL" clId="{AD5FFFDD-9388-4B88-82F0-A9ED35ED95CF}" dt="2021-04-28T20:37:50.141" v="255" actId="478"/>
            <ac:spMkLst>
              <pc:docMk/>
              <pc:sldMasterMk cId="4259317676" sldId="2147483689"/>
              <pc:sldLayoutMk cId="420890981" sldId="2147483690"/>
              <ac:spMk id="10" creationId="{9445FB8A-3B70-47F5-B2CD-43E60C5B3800}"/>
            </ac:spMkLst>
          </pc:spChg>
          <pc:spChg chg="del">
            <ac:chgData name="Shepherd, Jay" userId="df5e62e7-901c-4a45-ba46-b727b414c81c" providerId="ADAL" clId="{AD5FFFDD-9388-4B88-82F0-A9ED35ED95CF}" dt="2021-04-28T22:00:48.482" v="1334" actId="478"/>
            <ac:spMkLst>
              <pc:docMk/>
              <pc:sldMasterMk cId="4259317676" sldId="2147483689"/>
              <pc:sldLayoutMk cId="420890981" sldId="2147483690"/>
              <ac:spMk id="15" creationId="{165895E9-CF33-4EA0-AA89-5CC9F9FA94DA}"/>
            </ac:spMkLst>
          </pc:spChg>
          <pc:spChg chg="add del mod">
            <ac:chgData name="Shepherd, Jay" userId="df5e62e7-901c-4a45-ba46-b727b414c81c" providerId="ADAL" clId="{AD5FFFDD-9388-4B88-82F0-A9ED35ED95CF}" dt="2021-04-28T20:29:52.542" v="55" actId="478"/>
            <ac:spMkLst>
              <pc:docMk/>
              <pc:sldMasterMk cId="4259317676" sldId="2147483689"/>
              <pc:sldLayoutMk cId="420890981" sldId="2147483690"/>
              <ac:spMk id="18" creationId="{86A08B11-FC98-4779-A45B-8ED00E4C62A9}"/>
            </ac:spMkLst>
          </pc:spChg>
          <pc:spChg chg="add del mod">
            <ac:chgData name="Shepherd, Jay" userId="df5e62e7-901c-4a45-ba46-b727b414c81c" providerId="ADAL" clId="{AD5FFFDD-9388-4B88-82F0-A9ED35ED95CF}" dt="2021-04-28T20:29:11.351" v="45"/>
            <ac:spMkLst>
              <pc:docMk/>
              <pc:sldMasterMk cId="4259317676" sldId="2147483689"/>
              <pc:sldLayoutMk cId="420890981" sldId="2147483690"/>
              <ac:spMk id="19" creationId="{BE1288AD-481B-418B-AB81-B2F8B45393EA}"/>
            </ac:spMkLst>
          </pc:spChg>
          <pc:spChg chg="add mod topLvl">
            <ac:chgData name="Shepherd, Jay" userId="df5e62e7-901c-4a45-ba46-b727b414c81c" providerId="ADAL" clId="{AD5FFFDD-9388-4B88-82F0-A9ED35ED95CF}" dt="2021-04-28T22:09:01.438" v="1468" actId="962"/>
            <ac:spMkLst>
              <pc:docMk/>
              <pc:sldMasterMk cId="4259317676" sldId="2147483689"/>
              <pc:sldLayoutMk cId="420890981" sldId="2147483690"/>
              <ac:spMk id="20" creationId="{615AE1BF-671C-475E-9DAD-4D6DA974A841}"/>
            </ac:spMkLst>
          </pc:spChg>
          <pc:spChg chg="del">
            <ac:chgData name="Shepherd, Jay" userId="df5e62e7-901c-4a45-ba46-b727b414c81c" providerId="ADAL" clId="{AD5FFFDD-9388-4B88-82F0-A9ED35ED95CF}" dt="2021-04-28T20:24:08.462" v="12" actId="478"/>
            <ac:spMkLst>
              <pc:docMk/>
              <pc:sldMasterMk cId="4259317676" sldId="2147483689"/>
              <pc:sldLayoutMk cId="420890981" sldId="2147483690"/>
              <ac:spMk id="26" creationId="{FE4687B9-864A-4F5C-A82C-060A185A9EF2}"/>
            </ac:spMkLst>
          </pc:spChg>
          <pc:spChg chg="add del mod">
            <ac:chgData name="Shepherd, Jay" userId="df5e62e7-901c-4a45-ba46-b727b414c81c" providerId="ADAL" clId="{AD5FFFDD-9388-4B88-82F0-A9ED35ED95CF}" dt="2021-04-28T22:27:39.944" v="1726" actId="478"/>
            <ac:spMkLst>
              <pc:docMk/>
              <pc:sldMasterMk cId="4259317676" sldId="2147483689"/>
              <pc:sldLayoutMk cId="420890981" sldId="2147483690"/>
              <ac:spMk id="27" creationId="{6F9A1D83-8571-47E0-9663-8EF1FF51A34B}"/>
            </ac:spMkLst>
          </pc:spChg>
          <pc:spChg chg="add del mod">
            <ac:chgData name="Shepherd, Jay" userId="df5e62e7-901c-4a45-ba46-b727b414c81c" providerId="ADAL" clId="{AD5FFFDD-9388-4B88-82F0-A9ED35ED95CF}" dt="2021-04-28T22:28:56.259" v="1739" actId="478"/>
            <ac:spMkLst>
              <pc:docMk/>
              <pc:sldMasterMk cId="4259317676" sldId="2147483689"/>
              <pc:sldLayoutMk cId="420890981" sldId="2147483690"/>
              <ac:spMk id="29" creationId="{4C7EEE6A-84F5-47E0-A3E4-5A42ACF6C96C}"/>
            </ac:spMkLst>
          </pc:spChg>
          <pc:spChg chg="add mod">
            <ac:chgData name="Shepherd, Jay" userId="df5e62e7-901c-4a45-ba46-b727b414c81c" providerId="ADAL" clId="{AD5FFFDD-9388-4B88-82F0-A9ED35ED95CF}" dt="2021-04-28T22:28:56.895" v="1740"/>
            <ac:spMkLst>
              <pc:docMk/>
              <pc:sldMasterMk cId="4259317676" sldId="2147483689"/>
              <pc:sldLayoutMk cId="420890981" sldId="2147483690"/>
              <ac:spMk id="30" creationId="{0F0DE340-E8C8-465E-AE2A-CE7BE7CDA5B0}"/>
            </ac:spMkLst>
          </pc:spChg>
          <pc:grpChg chg="add del mod">
            <ac:chgData name="Shepherd, Jay" userId="df5e62e7-901c-4a45-ba46-b727b414c81c" providerId="ADAL" clId="{AD5FFFDD-9388-4B88-82F0-A9ED35ED95CF}" dt="2021-04-28T21:56:40.034" v="1287" actId="165"/>
            <ac:grpSpMkLst>
              <pc:docMk/>
              <pc:sldMasterMk cId="4259317676" sldId="2147483689"/>
              <pc:sldLayoutMk cId="420890981" sldId="2147483690"/>
              <ac:grpSpMk id="21" creationId="{9C2DB1B7-DC32-416A-B36A-32A9831A6DA2}"/>
            </ac:grpSpMkLst>
          </pc:grpChg>
          <pc:grpChg chg="add del mod">
            <ac:chgData name="Shepherd, Jay" userId="df5e62e7-901c-4a45-ba46-b727b414c81c" providerId="ADAL" clId="{AD5FFFDD-9388-4B88-82F0-A9ED35ED95CF}" dt="2021-04-28T21:59:19.223" v="1310" actId="165"/>
            <ac:grpSpMkLst>
              <pc:docMk/>
              <pc:sldMasterMk cId="4259317676" sldId="2147483689"/>
              <pc:sldLayoutMk cId="420890981" sldId="2147483690"/>
              <ac:grpSpMk id="22" creationId="{50A6AAF9-2E7B-4A21-BBF1-FF6A6B7919B8}"/>
            </ac:grpSpMkLst>
          </pc:grpChg>
          <pc:grpChg chg="add del mod topLvl">
            <ac:chgData name="Shepherd, Jay" userId="df5e62e7-901c-4a45-ba46-b727b414c81c" providerId="ADAL" clId="{AD5FFFDD-9388-4B88-82F0-A9ED35ED95CF}" dt="2021-04-28T22:04:16.682" v="1346" actId="165"/>
            <ac:grpSpMkLst>
              <pc:docMk/>
              <pc:sldMasterMk cId="4259317676" sldId="2147483689"/>
              <pc:sldLayoutMk cId="420890981" sldId="2147483690"/>
              <ac:grpSpMk id="23" creationId="{2ACFCC23-9197-4202-BBD5-A2FDAE4A1329}"/>
            </ac:grpSpMkLst>
          </pc:grpChg>
          <pc:grpChg chg="add del mod">
            <ac:chgData name="Shepherd, Jay" userId="df5e62e7-901c-4a45-ba46-b727b414c81c" providerId="ADAL" clId="{AD5FFFDD-9388-4B88-82F0-A9ED35ED95CF}" dt="2021-04-28T22:04:11.197" v="1345" actId="165"/>
            <ac:grpSpMkLst>
              <pc:docMk/>
              <pc:sldMasterMk cId="4259317676" sldId="2147483689"/>
              <pc:sldLayoutMk cId="420890981" sldId="2147483690"/>
              <ac:grpSpMk id="24" creationId="{1E1123CC-30BB-456A-B67D-E2A1F39B197B}"/>
            </ac:grpSpMkLst>
          </pc:grpChg>
          <pc:picChg chg="add del mod modCrop">
            <ac:chgData name="Shepherd, Jay" userId="df5e62e7-901c-4a45-ba46-b727b414c81c" providerId="ADAL" clId="{AD5FFFDD-9388-4B88-82F0-A9ED35ED95CF}" dt="2021-04-28T20:27:19.802" v="29" actId="478"/>
            <ac:picMkLst>
              <pc:docMk/>
              <pc:sldMasterMk cId="4259317676" sldId="2147483689"/>
              <pc:sldLayoutMk cId="420890981" sldId="2147483690"/>
              <ac:picMk id="5" creationId="{607C533A-0AE1-4D4E-B04D-07D131B943CC}"/>
            </ac:picMkLst>
          </pc:picChg>
          <pc:picChg chg="add mod">
            <ac:chgData name="Shepherd, Jay" userId="df5e62e7-901c-4a45-ba46-b727b414c81c" providerId="ADAL" clId="{AD5FFFDD-9388-4B88-82F0-A9ED35ED95CF}" dt="2021-04-28T22:08:27.550" v="1371" actId="962"/>
            <ac:picMkLst>
              <pc:docMk/>
              <pc:sldMasterMk cId="4259317676" sldId="2147483689"/>
              <pc:sldLayoutMk cId="420890981" sldId="2147483690"/>
              <ac:picMk id="8" creationId="{ED0621C3-2E15-4120-9C90-3F5117CC0883}"/>
            </ac:picMkLst>
          </pc:picChg>
          <pc:picChg chg="del">
            <ac:chgData name="Shepherd, Jay" userId="df5e62e7-901c-4a45-ba46-b727b414c81c" providerId="ADAL" clId="{AD5FFFDD-9388-4B88-82F0-A9ED35ED95CF}" dt="2021-04-28T20:25:08.641" v="17" actId="478"/>
            <ac:picMkLst>
              <pc:docMk/>
              <pc:sldMasterMk cId="4259317676" sldId="2147483689"/>
              <pc:sldLayoutMk cId="420890981" sldId="2147483690"/>
              <ac:picMk id="9" creationId="{D0E18C91-8ED2-434D-AE3F-63834F193DFE}"/>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1" creationId="{A964649C-078F-4C66-8E4C-5450C18B785F}"/>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2" creationId="{89810B3E-9A06-4638-8590-AB909E401BDC}"/>
            </ac:picMkLst>
          </pc:picChg>
          <pc:picChg chg="add mod topLvl">
            <ac:chgData name="Shepherd, Jay" userId="df5e62e7-901c-4a45-ba46-b727b414c81c" providerId="ADAL" clId="{AD5FFFDD-9388-4B88-82F0-A9ED35ED95CF}" dt="2021-04-28T22:08:40.257" v="1387" actId="962"/>
            <ac:picMkLst>
              <pc:docMk/>
              <pc:sldMasterMk cId="4259317676" sldId="2147483689"/>
              <pc:sldLayoutMk cId="420890981" sldId="2147483690"/>
              <ac:picMk id="13" creationId="{9F64A3B6-C81F-4F0D-B38C-0F6195E4BC45}"/>
            </ac:picMkLst>
          </pc:picChg>
          <pc:picChg chg="add del mod topLvl">
            <ac:chgData name="Shepherd, Jay" userId="df5e62e7-901c-4a45-ba46-b727b414c81c" providerId="ADAL" clId="{AD5FFFDD-9388-4B88-82F0-A9ED35ED95CF}" dt="2021-04-28T22:08:47.211" v="1414" actId="13244"/>
            <ac:picMkLst>
              <pc:docMk/>
              <pc:sldMasterMk cId="4259317676" sldId="2147483689"/>
              <pc:sldLayoutMk cId="420890981" sldId="2147483690"/>
              <ac:picMk id="14" creationId="{0A842B4C-314F-4503-B4C8-4133DB09DCCF}"/>
            </ac:picMkLst>
          </pc:picChg>
          <pc:picChg chg="add del mod">
            <ac:chgData name="Shepherd, Jay" userId="df5e62e7-901c-4a45-ba46-b727b414c81c" providerId="ADAL" clId="{AD5FFFDD-9388-4B88-82F0-A9ED35ED95CF}" dt="2021-04-28T21:40:29.846" v="1043" actId="478"/>
            <ac:picMkLst>
              <pc:docMk/>
              <pc:sldMasterMk cId="4259317676" sldId="2147483689"/>
              <pc:sldLayoutMk cId="420890981" sldId="2147483690"/>
              <ac:picMk id="17" creationId="{CB7275EB-FBBD-4A9C-9EA4-7501820D215F}"/>
            </ac:picMkLst>
          </pc:picChg>
          <pc:picChg chg="del">
            <ac:chgData name="Shepherd, Jay" userId="df5e62e7-901c-4a45-ba46-b727b414c81c" providerId="ADAL" clId="{AD5FFFDD-9388-4B88-82F0-A9ED35ED95CF}" dt="2021-04-28T20:24:04.441" v="11" actId="478"/>
            <ac:picMkLst>
              <pc:docMk/>
              <pc:sldMasterMk cId="4259317676" sldId="2147483689"/>
              <pc:sldLayoutMk cId="420890981" sldId="2147483690"/>
              <ac:picMk id="28" creationId="{65B78D87-BB2F-41F4-844C-497942E9888C}"/>
            </ac:picMkLst>
          </pc:pic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975631189" sldId="2147483691"/>
          </pc:sldLayoutMkLst>
          <pc:spChg chg="add mod">
            <ac:chgData name="Shepherd, Jay" userId="df5e62e7-901c-4a45-ba46-b727b414c81c" providerId="ADAL" clId="{AD5FFFDD-9388-4B88-82F0-A9ED35ED95CF}" dt="2021-04-28T22:29:04.578" v="1742"/>
            <ac:spMkLst>
              <pc:docMk/>
              <pc:sldMasterMk cId="4259317676" sldId="2147483689"/>
              <pc:sldLayoutMk cId="975631189" sldId="2147483691"/>
              <ac:spMk id="5" creationId="{5CA67F93-B013-4661-9BB0-CD288E03D79D}"/>
            </ac:spMkLst>
          </pc:spChg>
          <pc:spChg chg="del mod">
            <ac:chgData name="Shepherd, Jay" userId="df5e62e7-901c-4a45-ba46-b727b414c81c" providerId="ADAL" clId="{AD5FFFDD-9388-4B88-82F0-A9ED35ED95CF}" dt="2021-04-28T22:29:03.883" v="1741" actId="478"/>
            <ac:spMkLst>
              <pc:docMk/>
              <pc:sldMasterMk cId="4259317676" sldId="2147483689"/>
              <pc:sldLayoutMk cId="975631189" sldId="2147483691"/>
              <ac:spMk id="6" creationId="{00000000-0000-0000-0000-000000000000}"/>
            </ac:spMkLst>
          </pc:spChg>
        </pc:sldLayoutChg>
        <pc:sldLayoutChg chg="del">
          <pc:chgData name="Shepherd, Jay" userId="df5e62e7-901c-4a45-ba46-b727b414c81c" providerId="ADAL" clId="{AD5FFFDD-9388-4B88-82F0-A9ED35ED95CF}" dt="2021-04-28T21:09:33.143" v="713" actId="2696"/>
          <pc:sldLayoutMkLst>
            <pc:docMk/>
            <pc:sldMasterMk cId="4259317676" sldId="2147483689"/>
            <pc:sldLayoutMk cId="1096212516" sldId="214748369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117628967" sldId="2147483693"/>
          </pc:sldLayoutMkLst>
          <pc:spChg chg="add mod">
            <ac:chgData name="Shepherd, Jay" userId="df5e62e7-901c-4a45-ba46-b727b414c81c" providerId="ADAL" clId="{AD5FFFDD-9388-4B88-82F0-A9ED35ED95CF}" dt="2021-04-28T22:29:09.486" v="1744"/>
            <ac:spMkLst>
              <pc:docMk/>
              <pc:sldMasterMk cId="4259317676" sldId="2147483689"/>
              <pc:sldLayoutMk cId="3117628967" sldId="2147483693"/>
              <ac:spMk id="5" creationId="{A60DBB31-4403-401B-86D2-EC56BA8BF1E0}"/>
            </ac:spMkLst>
          </pc:spChg>
          <pc:spChg chg="del">
            <ac:chgData name="Shepherd, Jay" userId="df5e62e7-901c-4a45-ba46-b727b414c81c" providerId="ADAL" clId="{AD5FFFDD-9388-4B88-82F0-A9ED35ED95CF}" dt="2021-04-28T22:29:08.771" v="1743" actId="478"/>
            <ac:spMkLst>
              <pc:docMk/>
              <pc:sldMasterMk cId="4259317676" sldId="2147483689"/>
              <pc:sldLayoutMk cId="3117628967" sldId="2147483693"/>
              <ac:spMk id="6" creationId="{00000000-0000-0000-0000-000000000000}"/>
            </ac:spMkLst>
          </pc:spChg>
        </pc:sldLayoutChg>
        <pc:sldLayoutChg chg="del">
          <pc:chgData name="Shepherd, Jay" userId="df5e62e7-901c-4a45-ba46-b727b414c81c" providerId="ADAL" clId="{AD5FFFDD-9388-4B88-82F0-A9ED35ED95CF}" dt="2021-04-28T21:12:08.118" v="730" actId="2696"/>
          <pc:sldLayoutMkLst>
            <pc:docMk/>
            <pc:sldMasterMk cId="4259317676" sldId="2147483689"/>
            <pc:sldLayoutMk cId="1582780977" sldId="2147483694"/>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958250763" sldId="2147483695"/>
          </pc:sldLayoutMkLst>
          <pc:spChg chg="add mod">
            <ac:chgData name="Shepherd, Jay" userId="df5e62e7-901c-4a45-ba46-b727b414c81c" providerId="ADAL" clId="{AD5FFFDD-9388-4B88-82F0-A9ED35ED95CF}" dt="2021-04-28T22:29:15.755" v="1746"/>
            <ac:spMkLst>
              <pc:docMk/>
              <pc:sldMasterMk cId="4259317676" sldId="2147483689"/>
              <pc:sldLayoutMk cId="3958250763" sldId="2147483695"/>
              <ac:spMk id="6" creationId="{E229F7B6-DCF7-43FD-B6C1-6F6C8FB2B047}"/>
            </ac:spMkLst>
          </pc:spChg>
          <pc:spChg chg="del">
            <ac:chgData name="Shepherd, Jay" userId="df5e62e7-901c-4a45-ba46-b727b414c81c" providerId="ADAL" clId="{AD5FFFDD-9388-4B88-82F0-A9ED35ED95CF}" dt="2021-04-28T22:29:15.038" v="1745" actId="478"/>
            <ac:spMkLst>
              <pc:docMk/>
              <pc:sldMasterMk cId="4259317676" sldId="2147483689"/>
              <pc:sldLayoutMk cId="3958250763" sldId="2147483695"/>
              <ac:spMk id="7" creationId="{00000000-0000-0000-0000-000000000000}"/>
            </ac:spMkLst>
          </pc:spChg>
        </pc:sldLayoutChg>
        <pc:sldLayoutChg chg="addSp delSp modSp del mod setBg">
          <pc:chgData name="Shepherd, Jay" userId="df5e62e7-901c-4a45-ba46-b727b414c81c" providerId="ADAL" clId="{AD5FFFDD-9388-4B88-82F0-A9ED35ED95CF}" dt="2021-04-28T22:32:30.752" v="1811" actId="2696"/>
          <pc:sldLayoutMkLst>
            <pc:docMk/>
            <pc:sldMasterMk cId="4259317676" sldId="2147483689"/>
            <pc:sldLayoutMk cId="1159225841" sldId="2147483696"/>
          </pc:sldLayoutMkLst>
          <pc:spChg chg="add mod">
            <ac:chgData name="Shepherd, Jay" userId="df5e62e7-901c-4a45-ba46-b727b414c81c" providerId="ADAL" clId="{AD5FFFDD-9388-4B88-82F0-A9ED35ED95CF}" dt="2021-04-28T22:29:18.961" v="1748"/>
            <ac:spMkLst>
              <pc:docMk/>
              <pc:sldMasterMk cId="4259317676" sldId="2147483689"/>
              <pc:sldLayoutMk cId="1159225841" sldId="2147483696"/>
              <ac:spMk id="6" creationId="{9F094145-310F-4BE6-871D-28E1B9B307FE}"/>
            </ac:spMkLst>
          </pc:spChg>
          <pc:spChg chg="del">
            <ac:chgData name="Shepherd, Jay" userId="df5e62e7-901c-4a45-ba46-b727b414c81c" providerId="ADAL" clId="{AD5FFFDD-9388-4B88-82F0-A9ED35ED95CF}" dt="2021-04-28T22:29:18.797" v="1747" actId="478"/>
            <ac:spMkLst>
              <pc:docMk/>
              <pc:sldMasterMk cId="4259317676" sldId="2147483689"/>
              <pc:sldLayoutMk cId="1159225841" sldId="2147483696"/>
              <ac:spMk id="7" creationId="{00000000-0000-0000-0000-000000000000}"/>
            </ac:spMkLst>
          </pc:spChg>
        </pc:sldLayoutChg>
        <pc:sldLayoutChg chg="del">
          <pc:chgData name="Shepherd, Jay" userId="df5e62e7-901c-4a45-ba46-b727b414c81c" providerId="ADAL" clId="{AD5FFFDD-9388-4B88-82F0-A9ED35ED95CF}" dt="2021-04-28T21:09:39.476" v="714" actId="2696"/>
          <pc:sldLayoutMkLst>
            <pc:docMk/>
            <pc:sldMasterMk cId="4259317676" sldId="2147483689"/>
            <pc:sldLayoutMk cId="677019396" sldId="2147483697"/>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603017363" sldId="2147483698"/>
          </pc:sldLayoutMkLst>
          <pc:spChg chg="mod">
            <ac:chgData name="Shepherd, Jay" userId="df5e62e7-901c-4a45-ba46-b727b414c81c" providerId="ADAL" clId="{AD5FFFDD-9388-4B88-82F0-A9ED35ED95CF}" dt="2021-04-28T21:14:19.972" v="749" actId="13244"/>
            <ac:spMkLst>
              <pc:docMk/>
              <pc:sldMasterMk cId="4259317676" sldId="2147483689"/>
              <pc:sldLayoutMk cId="603017363" sldId="2147483698"/>
              <ac:spMk id="3" creationId="{00000000-0000-0000-0000-000000000000}"/>
            </ac:spMkLst>
          </pc:spChg>
          <pc:spChg chg="del">
            <ac:chgData name="Shepherd, Jay" userId="df5e62e7-901c-4a45-ba46-b727b414c81c" providerId="ADAL" clId="{AD5FFFDD-9388-4B88-82F0-A9ED35ED95CF}" dt="2021-04-28T22:29:22.215" v="1749" actId="478"/>
            <ac:spMkLst>
              <pc:docMk/>
              <pc:sldMasterMk cId="4259317676" sldId="2147483689"/>
              <pc:sldLayoutMk cId="603017363" sldId="2147483698"/>
              <ac:spMk id="7" creationId="{00000000-0000-0000-0000-000000000000}"/>
            </ac:spMkLst>
          </pc:spChg>
          <pc:spChg chg="add mod">
            <ac:chgData name="Shepherd, Jay" userId="df5e62e7-901c-4a45-ba46-b727b414c81c" providerId="ADAL" clId="{AD5FFFDD-9388-4B88-82F0-A9ED35ED95CF}" dt="2021-04-28T22:29:22.350" v="1750"/>
            <ac:spMkLst>
              <pc:docMk/>
              <pc:sldMasterMk cId="4259317676" sldId="2147483689"/>
              <pc:sldLayoutMk cId="603017363" sldId="2147483698"/>
              <ac:spMk id="9" creationId="{1CECA60E-E698-4FD4-BD38-F3252D70BD8A}"/>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703270462" sldId="2147483699"/>
          </pc:sldLayoutMkLst>
          <pc:spChg chg="del">
            <ac:chgData name="Shepherd, Jay" userId="df5e62e7-901c-4a45-ba46-b727b414c81c" providerId="ADAL" clId="{AD5FFFDD-9388-4B88-82F0-A9ED35ED95CF}" dt="2021-04-28T22:29:26.797" v="1751" actId="478"/>
            <ac:spMkLst>
              <pc:docMk/>
              <pc:sldMasterMk cId="4259317676" sldId="2147483689"/>
              <pc:sldLayoutMk cId="3703270462" sldId="2147483699"/>
              <ac:spMk id="7" creationId="{00000000-0000-0000-0000-000000000000}"/>
            </ac:spMkLst>
          </pc:spChg>
          <pc:spChg chg="add mod">
            <ac:chgData name="Shepherd, Jay" userId="df5e62e7-901c-4a45-ba46-b727b414c81c" providerId="ADAL" clId="{AD5FFFDD-9388-4B88-82F0-A9ED35ED95CF}" dt="2021-04-28T22:29:27.017" v="1752"/>
            <ac:spMkLst>
              <pc:docMk/>
              <pc:sldMasterMk cId="4259317676" sldId="2147483689"/>
              <pc:sldLayoutMk cId="3703270462" sldId="2147483699"/>
              <ac:spMk id="10" creationId="{6E042963-F3A0-4D1F-A89A-2D68013579BE}"/>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127455876" sldId="2147483700"/>
          </pc:sldLayoutMkLst>
          <pc:spChg chg="mod">
            <ac:chgData name="Shepherd, Jay" userId="df5e62e7-901c-4a45-ba46-b727b414c81c" providerId="ADAL" clId="{AD5FFFDD-9388-4B88-82F0-A9ED35ED95CF}" dt="2021-04-28T21:14:35.088" v="750" actId="13244"/>
            <ac:spMkLst>
              <pc:docMk/>
              <pc:sldMasterMk cId="4259317676" sldId="2147483689"/>
              <pc:sldLayoutMk cId="127455876" sldId="2147483700"/>
              <ac:spMk id="3" creationId="{00000000-0000-0000-0000-000000000000}"/>
            </ac:spMkLst>
          </pc:spChg>
          <pc:spChg chg="del">
            <ac:chgData name="Shepherd, Jay" userId="df5e62e7-901c-4a45-ba46-b727b414c81c" providerId="ADAL" clId="{AD5FFFDD-9388-4B88-82F0-A9ED35ED95CF}" dt="2021-04-28T22:29:30.456" v="1753" actId="478"/>
            <ac:spMkLst>
              <pc:docMk/>
              <pc:sldMasterMk cId="4259317676" sldId="2147483689"/>
              <pc:sldLayoutMk cId="127455876" sldId="2147483700"/>
              <ac:spMk id="7" creationId="{00000000-0000-0000-0000-000000000000}"/>
            </ac:spMkLst>
          </pc:spChg>
          <pc:spChg chg="add mod">
            <ac:chgData name="Shepherd, Jay" userId="df5e62e7-901c-4a45-ba46-b727b414c81c" providerId="ADAL" clId="{AD5FFFDD-9388-4B88-82F0-A9ED35ED95CF}" dt="2021-04-28T22:29:30.636" v="1754"/>
            <ac:spMkLst>
              <pc:docMk/>
              <pc:sldMasterMk cId="4259317676" sldId="2147483689"/>
              <pc:sldLayoutMk cId="127455876" sldId="2147483700"/>
              <ac:spMk id="11" creationId="{26FFBF8B-B62B-49D0-81FA-C34243EDEAA3}"/>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405893771" sldId="2147483701"/>
          </pc:sldLayoutMkLst>
          <pc:spChg chg="del">
            <ac:chgData name="Shepherd, Jay" userId="df5e62e7-901c-4a45-ba46-b727b414c81c" providerId="ADAL" clId="{AD5FFFDD-9388-4B88-82F0-A9ED35ED95CF}" dt="2021-04-28T22:29:33.772" v="1755" actId="478"/>
            <ac:spMkLst>
              <pc:docMk/>
              <pc:sldMasterMk cId="4259317676" sldId="2147483689"/>
              <pc:sldLayoutMk cId="3405893771" sldId="2147483701"/>
              <ac:spMk id="7" creationId="{00000000-0000-0000-0000-000000000000}"/>
            </ac:spMkLst>
          </pc:spChg>
          <pc:spChg chg="add mod">
            <ac:chgData name="Shepherd, Jay" userId="df5e62e7-901c-4a45-ba46-b727b414c81c" providerId="ADAL" clId="{AD5FFFDD-9388-4B88-82F0-A9ED35ED95CF}" dt="2021-04-28T22:29:34.538" v="1756"/>
            <ac:spMkLst>
              <pc:docMk/>
              <pc:sldMasterMk cId="4259317676" sldId="2147483689"/>
              <pc:sldLayoutMk cId="3405893771" sldId="2147483701"/>
              <ac:spMk id="12" creationId="{BAC406E3-2CC9-415D-8069-8F05F9F7C058}"/>
            </ac:spMkLst>
          </pc:spChg>
        </pc:sldLayoutChg>
        <pc:sldLayoutChg chg="del">
          <pc:chgData name="Shepherd, Jay" userId="df5e62e7-901c-4a45-ba46-b727b414c81c" providerId="ADAL" clId="{AD5FFFDD-9388-4B88-82F0-A9ED35ED95CF}" dt="2021-04-28T22:29:36.242" v="1757" actId="2696"/>
          <pc:sldLayoutMkLst>
            <pc:docMk/>
            <pc:sldMasterMk cId="4259317676" sldId="2147483689"/>
            <pc:sldLayoutMk cId="3971024218" sldId="214748370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46262201" sldId="2147483703"/>
          </pc:sldLayoutMkLst>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2" creationId="{BC4F6E39-B15D-4701-A149-CDA59ED2140B}"/>
            </ac:spMkLst>
          </pc:spChg>
          <pc:spChg chg="del mod">
            <ac:chgData name="Shepherd, Jay" userId="df5e62e7-901c-4a45-ba46-b727b414c81c" providerId="ADAL" clId="{AD5FFFDD-9388-4B88-82F0-A9ED35ED95CF}" dt="2021-04-28T22:30:31.145" v="1761" actId="478"/>
            <ac:spMkLst>
              <pc:docMk/>
              <pc:sldMasterMk cId="4259317676" sldId="2147483689"/>
              <pc:sldLayoutMk cId="446262201" sldId="2147483703"/>
              <ac:spMk id="3" creationId="{993C0FB8-FC3B-4BF8-9BA1-1F9ACDE695AB}"/>
            </ac:spMkLst>
          </pc:spChg>
          <pc:spChg chg="add mod">
            <ac:chgData name="Shepherd, Jay" userId="df5e62e7-901c-4a45-ba46-b727b414c81c" providerId="ADAL" clId="{AD5FFFDD-9388-4B88-82F0-A9ED35ED95CF}" dt="2021-04-28T22:26:36.164" v="1722" actId="1076"/>
            <ac:spMkLst>
              <pc:docMk/>
              <pc:sldMasterMk cId="4259317676" sldId="2147483689"/>
              <pc:sldLayoutMk cId="446262201" sldId="2147483703"/>
              <ac:spMk id="4" creationId="{B990E058-7398-40B5-A644-4C756B31DC2C}"/>
            </ac:spMkLst>
          </pc:spChg>
          <pc:spChg chg="mod">
            <ac:chgData name="Shepherd, Jay" userId="df5e62e7-901c-4a45-ba46-b727b414c81c" providerId="ADAL" clId="{AD5FFFDD-9388-4B88-82F0-A9ED35ED95CF}" dt="2021-04-28T21:16:06.412" v="754" actId="14429"/>
            <ac:spMkLst>
              <pc:docMk/>
              <pc:sldMasterMk cId="4259317676" sldId="2147483689"/>
              <pc:sldLayoutMk cId="446262201" sldId="2147483703"/>
              <ac:spMk id="6" creationId="{59809311-F93A-427D-A6B8-D0F7E8A61071}"/>
            </ac:spMkLst>
          </pc:spChg>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7" creationId="{4F902B66-A9C9-4783-A26C-F88674CD1CB9}"/>
            </ac:spMkLst>
          </pc:spChg>
          <pc:spChg chg="add mod">
            <ac:chgData name="Shepherd, Jay" userId="df5e62e7-901c-4a45-ba46-b727b414c81c" providerId="ADAL" clId="{AD5FFFDD-9388-4B88-82F0-A9ED35ED95CF}" dt="2021-04-28T22:30:31.969" v="1762"/>
            <ac:spMkLst>
              <pc:docMk/>
              <pc:sldMasterMk cId="4259317676" sldId="2147483689"/>
              <pc:sldLayoutMk cId="446262201" sldId="2147483703"/>
              <ac:spMk id="8" creationId="{6F5FE42C-D40D-4372-8FE4-7A7D82D54739}"/>
            </ac:spMkLst>
          </pc:spChg>
          <pc:picChg chg="mod">
            <ac:chgData name="Shepherd, Jay" userId="df5e62e7-901c-4a45-ba46-b727b414c81c" providerId="ADAL" clId="{AD5FFFDD-9388-4B88-82F0-A9ED35ED95CF}" dt="2021-04-28T21:19:26.458" v="821" actId="14100"/>
            <ac:picMkLst>
              <pc:docMk/>
              <pc:sldMasterMk cId="4259317676" sldId="2147483689"/>
              <pc:sldLayoutMk cId="446262201" sldId="2147483703"/>
              <ac:picMk id="5" creationId="{9363A294-68AF-4825-9956-F7B177886EB5}"/>
            </ac:picMkLst>
          </pc:picChg>
        </pc:sldLayoutChg>
        <pc:sldLayoutChg chg="delSp modSp del mod">
          <pc:chgData name="Shepherd, Jay" userId="df5e62e7-901c-4a45-ba46-b727b414c81c" providerId="ADAL" clId="{AD5FFFDD-9388-4B88-82F0-A9ED35ED95CF}" dt="2021-04-28T21:24:45.568" v="956" actId="2696"/>
          <pc:sldLayoutMkLst>
            <pc:docMk/>
            <pc:sldMasterMk cId="4259317676" sldId="2147483689"/>
            <pc:sldLayoutMk cId="723149827" sldId="2147483738"/>
          </pc:sldLayoutMkLst>
          <pc:spChg chg="del mod">
            <ac:chgData name="Shepherd, Jay" userId="df5e62e7-901c-4a45-ba46-b727b414c81c" providerId="ADAL" clId="{AD5FFFDD-9388-4B88-82F0-A9ED35ED95CF}" dt="2021-04-28T21:24:34.378" v="954" actId="478"/>
            <ac:spMkLst>
              <pc:docMk/>
              <pc:sldMasterMk cId="4259317676" sldId="2147483689"/>
              <pc:sldLayoutMk cId="723149827" sldId="2147483738"/>
              <ac:spMk id="4" creationId="{F7AA0747-0F00-4A05-B77D-117B6377E0CF}"/>
            </ac:spMkLst>
          </pc:spChg>
          <pc:spChg chg="del mod">
            <ac:chgData name="Shepherd, Jay" userId="df5e62e7-901c-4a45-ba46-b727b414c81c" providerId="ADAL" clId="{AD5FFFDD-9388-4B88-82F0-A9ED35ED95CF}" dt="2021-04-28T21:24:37.048" v="955" actId="478"/>
            <ac:spMkLst>
              <pc:docMk/>
              <pc:sldMasterMk cId="4259317676" sldId="2147483689"/>
              <pc:sldLayoutMk cId="723149827" sldId="2147483738"/>
              <ac:spMk id="5" creationId="{F1BD6C3B-8869-4992-B4BF-8B37D8C8F67C}"/>
            </ac:spMkLst>
          </pc:spChg>
        </pc:sldLayoutChg>
      </pc:sldMasterChg>
      <pc:sldMasterChg chg="addSp delSp modSp mod setBg addSldLayout delSldLayout modSldLayout">
        <pc:chgData name="Shepherd, Jay" userId="df5e62e7-901c-4a45-ba46-b727b414c81c" providerId="ADAL" clId="{AD5FFFDD-9388-4B88-82F0-A9ED35ED95CF}" dt="2021-04-28T22:32:34.206" v="1812" actId="2696"/>
        <pc:sldMasterMkLst>
          <pc:docMk/>
          <pc:sldMasterMk cId="2382681042" sldId="2147483704"/>
        </pc:sldMasterMkLst>
        <pc:spChg chg="mod">
          <ac:chgData name="Shepherd, Jay" userId="df5e62e7-901c-4a45-ba46-b727b414c81c" providerId="ADAL" clId="{AD5FFFDD-9388-4B88-82F0-A9ED35ED95CF}" dt="2021-04-28T21:16:21.560" v="755" actId="13244"/>
          <ac:spMkLst>
            <pc:docMk/>
            <pc:sldMasterMk cId="2382681042" sldId="2147483704"/>
            <ac:spMk id="2" creationId="{00000000-0000-0000-0000-000000000000}"/>
          </ac:spMkLst>
        </pc:spChg>
        <pc:spChg chg="mod">
          <ac:chgData name="Shepherd, Jay" userId="df5e62e7-901c-4a45-ba46-b727b414c81c" providerId="ADAL" clId="{AD5FFFDD-9388-4B88-82F0-A9ED35ED95CF}" dt="2021-04-28T21:16:22.969" v="756" actId="13244"/>
          <ac:spMkLst>
            <pc:docMk/>
            <pc:sldMasterMk cId="2382681042" sldId="2147483704"/>
            <ac:spMk id="3" creationId="{00000000-0000-0000-0000-000000000000}"/>
          </ac:spMkLst>
        </pc:spChg>
        <pc:spChg chg="del mod">
          <ac:chgData name="Shepherd, Jay" userId="df5e62e7-901c-4a45-ba46-b727b414c81c" providerId="ADAL" clId="{AD5FFFDD-9388-4B88-82F0-A9ED35ED95CF}" dt="2021-04-28T22:30:37.096" v="1763" actId="478"/>
          <ac:spMkLst>
            <pc:docMk/>
            <pc:sldMasterMk cId="2382681042" sldId="2147483704"/>
            <ac:spMk id="6" creationId="{00000000-0000-0000-0000-000000000000}"/>
          </ac:spMkLst>
        </pc:spChg>
        <pc:spChg chg="mod">
          <ac:chgData name="Shepherd, Jay" userId="df5e62e7-901c-4a45-ba46-b727b414c81c" providerId="ADAL" clId="{AD5FFFDD-9388-4B88-82F0-A9ED35ED95CF}" dt="2021-04-28T22:17:50.936" v="1503" actId="1076"/>
          <ac:spMkLst>
            <pc:docMk/>
            <pc:sldMasterMk cId="2382681042" sldId="2147483704"/>
            <ac:spMk id="8" creationId="{5A53DBC5-5250-44A6-A119-E9213E10A0D5}"/>
          </ac:spMkLst>
        </pc:spChg>
        <pc:spChg chg="mod">
          <ac:chgData name="Shepherd, Jay" userId="df5e62e7-901c-4a45-ba46-b727b414c81c" providerId="ADAL" clId="{AD5FFFDD-9388-4B88-82F0-A9ED35ED95CF}" dt="2021-04-28T22:17:47.715" v="1501" actId="1076"/>
          <ac:spMkLst>
            <pc:docMk/>
            <pc:sldMasterMk cId="2382681042" sldId="2147483704"/>
            <ac:spMk id="9" creationId="{1E30D725-AA01-4A29-A11F-7896505CC754}"/>
          </ac:spMkLst>
        </pc:spChg>
        <pc:spChg chg="add mod">
          <ac:chgData name="Shepherd, Jay" userId="df5e62e7-901c-4a45-ba46-b727b414c81c" providerId="ADAL" clId="{AD5FFFDD-9388-4B88-82F0-A9ED35ED95CF}" dt="2021-04-28T22:30:37.678" v="1764"/>
          <ac:spMkLst>
            <pc:docMk/>
            <pc:sldMasterMk cId="2382681042" sldId="2147483704"/>
            <ac:spMk id="10" creationId="{9A76E3F3-F727-428D-8857-C57E3C91BB83}"/>
          </ac:spMkLst>
        </pc:spChg>
        <pc:sldLayoutChg chg="addSp delSp modSp del mod">
          <pc:chgData name="Shepherd, Jay" userId="df5e62e7-901c-4a45-ba46-b727b414c81c" providerId="ADAL" clId="{AD5FFFDD-9388-4B88-82F0-A9ED35ED95CF}" dt="2021-04-28T21:10:51.328" v="721" actId="2696"/>
          <pc:sldLayoutMkLst>
            <pc:docMk/>
            <pc:sldMasterMk cId="2382681042" sldId="2147483704"/>
            <pc:sldLayoutMk cId="3492999102" sldId="2147483705"/>
          </pc:sldLayoutMkLst>
          <pc:spChg chg="del">
            <ac:chgData name="Shepherd, Jay" userId="df5e62e7-901c-4a45-ba46-b727b414c81c" providerId="ADAL" clId="{AD5FFFDD-9388-4B88-82F0-A9ED35ED95CF}" dt="2021-04-28T20:27:43.112" v="34" actId="478"/>
            <ac:spMkLst>
              <pc:docMk/>
              <pc:sldMasterMk cId="2382681042" sldId="2147483704"/>
              <pc:sldLayoutMk cId="3492999102" sldId="2147483705"/>
              <ac:spMk id="26" creationId="{FE4687B9-864A-4F5C-A82C-060A185A9EF2}"/>
            </ac:spMkLst>
          </pc:spChg>
          <pc:picChg chg="add del mod">
            <ac:chgData name="Shepherd, Jay" userId="df5e62e7-901c-4a45-ba46-b727b414c81c" providerId="ADAL" clId="{AD5FFFDD-9388-4B88-82F0-A9ED35ED95CF}" dt="2021-04-28T20:48:27.037" v="657" actId="478"/>
            <ac:picMkLst>
              <pc:docMk/>
              <pc:sldMasterMk cId="2382681042" sldId="2147483704"/>
              <pc:sldLayoutMk cId="3492999102" sldId="2147483705"/>
              <ac:picMk id="4" creationId="{1AC17614-0B23-4D0A-B534-45BEB8910798}"/>
            </ac:picMkLst>
          </pc:picChg>
          <pc:picChg chg="add del mod">
            <ac:chgData name="Shepherd, Jay" userId="df5e62e7-901c-4a45-ba46-b727b414c81c" providerId="ADAL" clId="{AD5FFFDD-9388-4B88-82F0-A9ED35ED95CF}" dt="2021-04-28T21:10:44.208" v="719" actId="21"/>
            <ac:picMkLst>
              <pc:docMk/>
              <pc:sldMasterMk cId="2382681042" sldId="2147483704"/>
              <pc:sldLayoutMk cId="3492999102" sldId="2147483705"/>
              <ac:picMk id="7" creationId="{E7D3D41C-D3DB-458B-8639-605C7057FD7C}"/>
            </ac:picMkLst>
          </pc:picChg>
          <pc:picChg chg="del">
            <ac:chgData name="Shepherd, Jay" userId="df5e62e7-901c-4a45-ba46-b727b414c81c" providerId="ADAL" clId="{AD5FFFDD-9388-4B88-82F0-A9ED35ED95CF}" dt="2021-04-28T20:25:18.401" v="18" actId="478"/>
            <ac:picMkLst>
              <pc:docMk/>
              <pc:sldMasterMk cId="2382681042" sldId="2147483704"/>
              <pc:sldLayoutMk cId="3492999102" sldId="2147483705"/>
              <ac:picMk id="9" creationId="{D0E18C91-8ED2-434D-AE3F-63834F193DFE}"/>
            </ac:picMkLst>
          </pc:picChg>
          <pc:picChg chg="add del mod">
            <ac:chgData name="Shepherd, Jay" userId="df5e62e7-901c-4a45-ba46-b727b414c81c" providerId="ADAL" clId="{AD5FFFDD-9388-4B88-82F0-A9ED35ED95CF}" dt="2021-04-28T20:28:08.140" v="39" actId="478"/>
            <ac:picMkLst>
              <pc:docMk/>
              <pc:sldMasterMk cId="2382681042" sldId="2147483704"/>
              <pc:sldLayoutMk cId="3492999102" sldId="2147483705"/>
              <ac:picMk id="11" creationId="{14AE108F-8DDB-454B-9D6F-DBBA053148F6}"/>
            </ac:picMkLst>
          </pc:picChg>
          <pc:picChg chg="del">
            <ac:chgData name="Shepherd, Jay" userId="df5e62e7-901c-4a45-ba46-b727b414c81c" providerId="ADAL" clId="{AD5FFFDD-9388-4B88-82F0-A9ED35ED95CF}" dt="2021-04-28T20:27:39.551" v="32" actId="478"/>
            <ac:picMkLst>
              <pc:docMk/>
              <pc:sldMasterMk cId="2382681042" sldId="2147483704"/>
              <pc:sldLayoutMk cId="3492999102" sldId="2147483705"/>
              <ac:picMk id="28" creationId="{65B78D87-BB2F-41F4-844C-497942E9888C}"/>
            </ac:picMkLst>
          </pc:picChg>
        </pc:sldLayoutChg>
        <pc:sldLayoutChg chg="addSp delSp modSp mod setBg">
          <pc:chgData name="Shepherd, Jay" userId="df5e62e7-901c-4a45-ba46-b727b414c81c" providerId="ADAL" clId="{AD5FFFDD-9388-4B88-82F0-A9ED35ED95CF}" dt="2021-04-28T22:30:53.754" v="1769"/>
          <pc:sldLayoutMkLst>
            <pc:docMk/>
            <pc:sldMasterMk cId="2382681042" sldId="2147483704"/>
            <pc:sldLayoutMk cId="2831172874" sldId="2147483706"/>
          </pc:sldLayoutMkLst>
          <pc:spChg chg="add mod">
            <ac:chgData name="Shepherd, Jay" userId="df5e62e7-901c-4a45-ba46-b727b414c81c" providerId="ADAL" clId="{AD5FFFDD-9388-4B88-82F0-A9ED35ED95CF}" dt="2021-04-28T22:30:53.754" v="1769"/>
            <ac:spMkLst>
              <pc:docMk/>
              <pc:sldMasterMk cId="2382681042" sldId="2147483704"/>
              <pc:sldLayoutMk cId="2831172874" sldId="2147483706"/>
              <ac:spMk id="5" creationId="{827FF167-D668-42AA-9A96-6CCFCD41122E}"/>
            </ac:spMkLst>
          </pc:spChg>
          <pc:spChg chg="del">
            <ac:chgData name="Shepherd, Jay" userId="df5e62e7-901c-4a45-ba46-b727b414c81c" providerId="ADAL" clId="{AD5FFFDD-9388-4B88-82F0-A9ED35ED95CF}" dt="2021-04-28T22:30:52.995" v="1768" actId="478"/>
            <ac:spMkLst>
              <pc:docMk/>
              <pc:sldMasterMk cId="2382681042" sldId="2147483704"/>
              <pc:sldLayoutMk cId="2831172874" sldId="2147483706"/>
              <ac:spMk id="6" creationId="{00000000-0000-0000-0000-000000000000}"/>
            </ac:spMkLst>
          </pc:spChg>
        </pc:sldLayoutChg>
        <pc:sldLayoutChg chg="del">
          <pc:chgData name="Shepherd, Jay" userId="df5e62e7-901c-4a45-ba46-b727b414c81c" providerId="ADAL" clId="{AD5FFFDD-9388-4B88-82F0-A9ED35ED95CF}" dt="2021-04-28T21:09:29.898" v="712" actId="2696"/>
          <pc:sldLayoutMkLst>
            <pc:docMk/>
            <pc:sldMasterMk cId="2382681042" sldId="2147483704"/>
            <pc:sldLayoutMk cId="2331968420" sldId="2147483707"/>
          </pc:sldLayoutMkLst>
        </pc:sldLayoutChg>
        <pc:sldLayoutChg chg="addSp delSp modSp mod setBg">
          <pc:chgData name="Shepherd, Jay" userId="df5e62e7-901c-4a45-ba46-b727b414c81c" providerId="ADAL" clId="{AD5FFFDD-9388-4B88-82F0-A9ED35ED95CF}" dt="2021-04-28T22:30:56.962" v="1771"/>
          <pc:sldLayoutMkLst>
            <pc:docMk/>
            <pc:sldMasterMk cId="2382681042" sldId="2147483704"/>
            <pc:sldLayoutMk cId="2695903064" sldId="2147483708"/>
          </pc:sldLayoutMkLst>
          <pc:spChg chg="add mod">
            <ac:chgData name="Shepherd, Jay" userId="df5e62e7-901c-4a45-ba46-b727b414c81c" providerId="ADAL" clId="{AD5FFFDD-9388-4B88-82F0-A9ED35ED95CF}" dt="2021-04-28T22:30:56.962" v="1771"/>
            <ac:spMkLst>
              <pc:docMk/>
              <pc:sldMasterMk cId="2382681042" sldId="2147483704"/>
              <pc:sldLayoutMk cId="2695903064" sldId="2147483708"/>
              <ac:spMk id="5" creationId="{39069222-F4CE-48AB-A8BC-9B505C7CC085}"/>
            </ac:spMkLst>
          </pc:spChg>
          <pc:spChg chg="del">
            <ac:chgData name="Shepherd, Jay" userId="df5e62e7-901c-4a45-ba46-b727b414c81c" providerId="ADAL" clId="{AD5FFFDD-9388-4B88-82F0-A9ED35ED95CF}" dt="2021-04-28T22:30:56.775" v="1770" actId="478"/>
            <ac:spMkLst>
              <pc:docMk/>
              <pc:sldMasterMk cId="2382681042" sldId="2147483704"/>
              <pc:sldLayoutMk cId="2695903064" sldId="2147483708"/>
              <ac:spMk id="6" creationId="{00000000-0000-0000-0000-000000000000}"/>
            </ac:spMkLst>
          </pc:spChg>
        </pc:sldLayoutChg>
        <pc:sldLayoutChg chg="del">
          <pc:chgData name="Shepherd, Jay" userId="df5e62e7-901c-4a45-ba46-b727b414c81c" providerId="ADAL" clId="{AD5FFFDD-9388-4B88-82F0-A9ED35ED95CF}" dt="2021-04-28T21:12:03.043" v="729" actId="2696"/>
          <pc:sldLayoutMkLst>
            <pc:docMk/>
            <pc:sldMasterMk cId="2382681042" sldId="2147483704"/>
            <pc:sldLayoutMk cId="1259523164" sldId="2147483709"/>
          </pc:sldLayoutMkLst>
        </pc:sldLayoutChg>
        <pc:sldLayoutChg chg="addSp delSp modSp mod setBg">
          <pc:chgData name="Shepherd, Jay" userId="df5e62e7-901c-4a45-ba46-b727b414c81c" providerId="ADAL" clId="{AD5FFFDD-9388-4B88-82F0-A9ED35ED95CF}" dt="2021-04-28T22:31:00.555" v="1773"/>
          <pc:sldLayoutMkLst>
            <pc:docMk/>
            <pc:sldMasterMk cId="2382681042" sldId="2147483704"/>
            <pc:sldLayoutMk cId="2675803345" sldId="2147483710"/>
          </pc:sldLayoutMkLst>
          <pc:spChg chg="add mod">
            <ac:chgData name="Shepherd, Jay" userId="df5e62e7-901c-4a45-ba46-b727b414c81c" providerId="ADAL" clId="{AD5FFFDD-9388-4B88-82F0-A9ED35ED95CF}" dt="2021-04-28T22:31:00.555" v="1773"/>
            <ac:spMkLst>
              <pc:docMk/>
              <pc:sldMasterMk cId="2382681042" sldId="2147483704"/>
              <pc:sldLayoutMk cId="2675803345" sldId="2147483710"/>
              <ac:spMk id="6" creationId="{078B83F2-D0E1-4719-AE3C-56B2C2122793}"/>
            </ac:spMkLst>
          </pc:spChg>
          <pc:spChg chg="del">
            <ac:chgData name="Shepherd, Jay" userId="df5e62e7-901c-4a45-ba46-b727b414c81c" providerId="ADAL" clId="{AD5FFFDD-9388-4B88-82F0-A9ED35ED95CF}" dt="2021-04-28T22:31:00.434" v="1772" actId="478"/>
            <ac:spMkLst>
              <pc:docMk/>
              <pc:sldMasterMk cId="2382681042" sldId="2147483704"/>
              <pc:sldLayoutMk cId="2675803345" sldId="2147483710"/>
              <ac:spMk id="7" creationId="{00000000-0000-0000-0000-000000000000}"/>
            </ac:spMkLst>
          </pc:spChg>
        </pc:sldLayoutChg>
        <pc:sldLayoutChg chg="addSp delSp modSp del mod setBg">
          <pc:chgData name="Shepherd, Jay" userId="df5e62e7-901c-4a45-ba46-b727b414c81c" providerId="ADAL" clId="{AD5FFFDD-9388-4B88-82F0-A9ED35ED95CF}" dt="2021-04-28T22:32:34.206" v="1812" actId="2696"/>
          <pc:sldLayoutMkLst>
            <pc:docMk/>
            <pc:sldMasterMk cId="2382681042" sldId="2147483704"/>
            <pc:sldLayoutMk cId="3494243582" sldId="2147483711"/>
          </pc:sldLayoutMkLst>
          <pc:spChg chg="add mod">
            <ac:chgData name="Shepherd, Jay" userId="df5e62e7-901c-4a45-ba46-b727b414c81c" providerId="ADAL" clId="{AD5FFFDD-9388-4B88-82F0-A9ED35ED95CF}" dt="2021-04-28T22:31:04.388" v="1775"/>
            <ac:spMkLst>
              <pc:docMk/>
              <pc:sldMasterMk cId="2382681042" sldId="2147483704"/>
              <pc:sldLayoutMk cId="3494243582" sldId="2147483711"/>
              <ac:spMk id="6" creationId="{4E067585-CE47-422C-BD18-FD11DCF1A0D0}"/>
            </ac:spMkLst>
          </pc:spChg>
          <pc:spChg chg="del">
            <ac:chgData name="Shepherd, Jay" userId="df5e62e7-901c-4a45-ba46-b727b414c81c" providerId="ADAL" clId="{AD5FFFDD-9388-4B88-82F0-A9ED35ED95CF}" dt="2021-04-28T22:31:04.247" v="1774" actId="478"/>
            <ac:spMkLst>
              <pc:docMk/>
              <pc:sldMasterMk cId="2382681042" sldId="2147483704"/>
              <pc:sldLayoutMk cId="3494243582" sldId="2147483711"/>
              <ac:spMk id="7" creationId="{00000000-0000-0000-0000-000000000000}"/>
            </ac:spMkLst>
          </pc:spChg>
        </pc:sldLayoutChg>
        <pc:sldLayoutChg chg="del">
          <pc:chgData name="Shepherd, Jay" userId="df5e62e7-901c-4a45-ba46-b727b414c81c" providerId="ADAL" clId="{AD5FFFDD-9388-4B88-82F0-A9ED35ED95CF}" dt="2021-04-28T21:09:44.013" v="715" actId="2696"/>
          <pc:sldLayoutMkLst>
            <pc:docMk/>
            <pc:sldMasterMk cId="2382681042" sldId="2147483704"/>
            <pc:sldLayoutMk cId="494322366" sldId="2147483712"/>
          </pc:sldLayoutMkLst>
        </pc:sldLayoutChg>
        <pc:sldLayoutChg chg="addSp delSp modSp mod setBg">
          <pc:chgData name="Shepherd, Jay" userId="df5e62e7-901c-4a45-ba46-b727b414c81c" providerId="ADAL" clId="{AD5FFFDD-9388-4B88-82F0-A9ED35ED95CF}" dt="2021-04-28T22:31:07.985" v="1777"/>
          <pc:sldLayoutMkLst>
            <pc:docMk/>
            <pc:sldMasterMk cId="2382681042" sldId="2147483704"/>
            <pc:sldLayoutMk cId="2787481448" sldId="2147483713"/>
          </pc:sldLayoutMkLst>
          <pc:spChg chg="mod">
            <ac:chgData name="Shepherd, Jay" userId="df5e62e7-901c-4a45-ba46-b727b414c81c" providerId="ADAL" clId="{AD5FFFDD-9388-4B88-82F0-A9ED35ED95CF}" dt="2021-04-28T21:16:59.178" v="763" actId="13244"/>
            <ac:spMkLst>
              <pc:docMk/>
              <pc:sldMasterMk cId="2382681042" sldId="2147483704"/>
              <pc:sldLayoutMk cId="2787481448" sldId="2147483713"/>
              <ac:spMk id="3" creationId="{00000000-0000-0000-0000-000000000000}"/>
            </ac:spMkLst>
          </pc:spChg>
          <pc:spChg chg="del">
            <ac:chgData name="Shepherd, Jay" userId="df5e62e7-901c-4a45-ba46-b727b414c81c" providerId="ADAL" clId="{AD5FFFDD-9388-4B88-82F0-A9ED35ED95CF}" dt="2021-04-28T22:31:07.838" v="1776" actId="478"/>
            <ac:spMkLst>
              <pc:docMk/>
              <pc:sldMasterMk cId="2382681042" sldId="2147483704"/>
              <pc:sldLayoutMk cId="2787481448" sldId="2147483713"/>
              <ac:spMk id="7" creationId="{00000000-0000-0000-0000-000000000000}"/>
            </ac:spMkLst>
          </pc:spChg>
          <pc:spChg chg="mod">
            <ac:chgData name="Shepherd, Jay" userId="df5e62e7-901c-4a45-ba46-b727b414c81c" providerId="ADAL" clId="{AD5FFFDD-9388-4B88-82F0-A9ED35ED95CF}" dt="2021-04-28T21:17:00.978" v="764" actId="13244"/>
            <ac:spMkLst>
              <pc:docMk/>
              <pc:sldMasterMk cId="2382681042" sldId="2147483704"/>
              <pc:sldLayoutMk cId="2787481448" sldId="2147483713"/>
              <ac:spMk id="8" creationId="{986585D8-2E87-43EC-A562-CD86BCA6B5D9}"/>
            </ac:spMkLst>
          </pc:spChg>
          <pc:spChg chg="add mod">
            <ac:chgData name="Shepherd, Jay" userId="df5e62e7-901c-4a45-ba46-b727b414c81c" providerId="ADAL" clId="{AD5FFFDD-9388-4B88-82F0-A9ED35ED95CF}" dt="2021-04-28T22:31:07.985" v="1777"/>
            <ac:spMkLst>
              <pc:docMk/>
              <pc:sldMasterMk cId="2382681042" sldId="2147483704"/>
              <pc:sldLayoutMk cId="2787481448" sldId="2147483713"/>
              <ac:spMk id="9" creationId="{C26E97D8-754E-4668-BEBD-693CCFE7613A}"/>
            </ac:spMkLst>
          </pc:spChg>
        </pc:sldLayoutChg>
        <pc:sldLayoutChg chg="addSp delSp modSp mod setBg">
          <pc:chgData name="Shepherd, Jay" userId="df5e62e7-901c-4a45-ba46-b727b414c81c" providerId="ADAL" clId="{AD5FFFDD-9388-4B88-82F0-A9ED35ED95CF}" dt="2021-04-28T22:31:11.086" v="1779"/>
          <pc:sldLayoutMkLst>
            <pc:docMk/>
            <pc:sldMasterMk cId="2382681042" sldId="2147483704"/>
            <pc:sldLayoutMk cId="1797081429" sldId="2147483714"/>
          </pc:sldLayoutMkLst>
          <pc:spChg chg="del">
            <ac:chgData name="Shepherd, Jay" userId="df5e62e7-901c-4a45-ba46-b727b414c81c" providerId="ADAL" clId="{AD5FFFDD-9388-4B88-82F0-A9ED35ED95CF}" dt="2021-04-28T22:31:10.970" v="1778" actId="478"/>
            <ac:spMkLst>
              <pc:docMk/>
              <pc:sldMasterMk cId="2382681042" sldId="2147483704"/>
              <pc:sldLayoutMk cId="1797081429" sldId="2147483714"/>
              <ac:spMk id="7" creationId="{00000000-0000-0000-0000-000000000000}"/>
            </ac:spMkLst>
          </pc:spChg>
          <pc:spChg chg="add mod">
            <ac:chgData name="Shepherd, Jay" userId="df5e62e7-901c-4a45-ba46-b727b414c81c" providerId="ADAL" clId="{AD5FFFDD-9388-4B88-82F0-A9ED35ED95CF}" dt="2021-04-28T22:31:11.086" v="1779"/>
            <ac:spMkLst>
              <pc:docMk/>
              <pc:sldMasterMk cId="2382681042" sldId="2147483704"/>
              <pc:sldLayoutMk cId="1797081429" sldId="2147483714"/>
              <ac:spMk id="10" creationId="{E783532C-C65B-442B-8C1A-C3A31FD67F35}"/>
            </ac:spMkLst>
          </pc:spChg>
        </pc:sldLayoutChg>
        <pc:sldLayoutChg chg="addSp delSp modSp mod setBg">
          <pc:chgData name="Shepherd, Jay" userId="df5e62e7-901c-4a45-ba46-b727b414c81c" providerId="ADAL" clId="{AD5FFFDD-9388-4B88-82F0-A9ED35ED95CF}" dt="2021-04-28T22:31:15.048" v="1781"/>
          <pc:sldLayoutMkLst>
            <pc:docMk/>
            <pc:sldMasterMk cId="2382681042" sldId="2147483704"/>
            <pc:sldLayoutMk cId="170363973" sldId="2147483715"/>
          </pc:sldLayoutMkLst>
          <pc:spChg chg="del">
            <ac:chgData name="Shepherd, Jay" userId="df5e62e7-901c-4a45-ba46-b727b414c81c" providerId="ADAL" clId="{AD5FFFDD-9388-4B88-82F0-A9ED35ED95CF}" dt="2021-04-28T22:31:14.925" v="1780" actId="478"/>
            <ac:spMkLst>
              <pc:docMk/>
              <pc:sldMasterMk cId="2382681042" sldId="2147483704"/>
              <pc:sldLayoutMk cId="170363973" sldId="2147483715"/>
              <ac:spMk id="7" creationId="{00000000-0000-0000-0000-000000000000}"/>
            </ac:spMkLst>
          </pc:spChg>
          <pc:spChg chg="add mod">
            <ac:chgData name="Shepherd, Jay" userId="df5e62e7-901c-4a45-ba46-b727b414c81c" providerId="ADAL" clId="{AD5FFFDD-9388-4B88-82F0-A9ED35ED95CF}" dt="2021-04-28T22:31:15.048" v="1781"/>
            <ac:spMkLst>
              <pc:docMk/>
              <pc:sldMasterMk cId="2382681042" sldId="2147483704"/>
              <pc:sldLayoutMk cId="170363973" sldId="2147483715"/>
              <ac:spMk id="11" creationId="{8DEBFF57-A293-46E6-B19A-59027F395AE9}"/>
            </ac:spMkLst>
          </pc:spChg>
        </pc:sldLayoutChg>
        <pc:sldLayoutChg chg="addSp delSp modSp mod setBg">
          <pc:chgData name="Shepherd, Jay" userId="df5e62e7-901c-4a45-ba46-b727b414c81c" providerId="ADAL" clId="{AD5FFFDD-9388-4B88-82F0-A9ED35ED95CF}" dt="2021-04-28T22:31:18.711" v="1783"/>
          <pc:sldLayoutMkLst>
            <pc:docMk/>
            <pc:sldMasterMk cId="2382681042" sldId="2147483704"/>
            <pc:sldLayoutMk cId="1079179362" sldId="2147483716"/>
          </pc:sldLayoutMkLst>
          <pc:spChg chg="del">
            <ac:chgData name="Shepherd, Jay" userId="df5e62e7-901c-4a45-ba46-b727b414c81c" providerId="ADAL" clId="{AD5FFFDD-9388-4B88-82F0-A9ED35ED95CF}" dt="2021-04-28T22:31:18.579" v="1782" actId="478"/>
            <ac:spMkLst>
              <pc:docMk/>
              <pc:sldMasterMk cId="2382681042" sldId="2147483704"/>
              <pc:sldLayoutMk cId="1079179362" sldId="2147483716"/>
              <ac:spMk id="7" creationId="{00000000-0000-0000-0000-000000000000}"/>
            </ac:spMkLst>
          </pc:spChg>
          <pc:spChg chg="add mod">
            <ac:chgData name="Shepherd, Jay" userId="df5e62e7-901c-4a45-ba46-b727b414c81c" providerId="ADAL" clId="{AD5FFFDD-9388-4B88-82F0-A9ED35ED95CF}" dt="2021-04-28T22:31:18.711" v="1783"/>
            <ac:spMkLst>
              <pc:docMk/>
              <pc:sldMasterMk cId="2382681042" sldId="2147483704"/>
              <pc:sldLayoutMk cId="1079179362" sldId="2147483716"/>
              <ac:spMk id="12" creationId="{A51EA754-3C64-4E40-BAE9-B2C17C6E0736}"/>
            </ac:spMkLst>
          </pc:spChg>
        </pc:sldLayoutChg>
        <pc:sldLayoutChg chg="addSp delSp modSp del mod setBg">
          <pc:chgData name="Shepherd, Jay" userId="df5e62e7-901c-4a45-ba46-b727b414c81c" providerId="ADAL" clId="{AD5FFFDD-9388-4B88-82F0-A9ED35ED95CF}" dt="2021-04-28T22:31:28.431" v="1786" actId="2696"/>
          <pc:sldLayoutMkLst>
            <pc:docMk/>
            <pc:sldMasterMk cId="2382681042" sldId="2147483704"/>
            <pc:sldLayoutMk cId="2664315036" sldId="2147483717"/>
          </pc:sldLayoutMkLst>
          <pc:spChg chg="add mod">
            <ac:chgData name="Shepherd, Jay" userId="df5e62e7-901c-4a45-ba46-b727b414c81c" providerId="ADAL" clId="{AD5FFFDD-9388-4B88-82F0-A9ED35ED95CF}" dt="2021-04-28T22:31:22.827" v="1785"/>
            <ac:spMkLst>
              <pc:docMk/>
              <pc:sldMasterMk cId="2382681042" sldId="2147483704"/>
              <pc:sldLayoutMk cId="2664315036" sldId="2147483717"/>
              <ac:spMk id="4" creationId="{8E595D72-A314-472B-B81B-16978FD5C517}"/>
            </ac:spMkLst>
          </pc:spChg>
          <pc:spChg chg="del">
            <ac:chgData name="Shepherd, Jay" userId="df5e62e7-901c-4a45-ba46-b727b414c81c" providerId="ADAL" clId="{AD5FFFDD-9388-4B88-82F0-A9ED35ED95CF}" dt="2021-04-28T22:31:22.185" v="1784" actId="478"/>
            <ac:spMkLst>
              <pc:docMk/>
              <pc:sldMasterMk cId="2382681042" sldId="2147483704"/>
              <pc:sldLayoutMk cId="2664315036" sldId="2147483717"/>
              <ac:spMk id="5" creationId="{00000000-0000-0000-0000-000000000000}"/>
            </ac:spMkLst>
          </pc:spChg>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924334268" sldId="2147483718"/>
          </pc:sldLayoutMkLst>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2" creationId="{BC4F6E39-B15D-4701-A149-CDA59ED2140B}"/>
            </ac:spMkLst>
          </pc:spChg>
          <pc:spChg chg="mod">
            <ac:chgData name="Shepherd, Jay" userId="df5e62e7-901c-4a45-ba46-b727b414c81c" providerId="ADAL" clId="{AD5FFFDD-9388-4B88-82F0-A9ED35ED95CF}" dt="2021-04-28T21:17:16.408" v="766" actId="13244"/>
            <ac:spMkLst>
              <pc:docMk/>
              <pc:sldMasterMk cId="2382681042" sldId="2147483704"/>
              <pc:sldLayoutMk cId="3924334268" sldId="2147483718"/>
              <ac:spMk id="3" creationId="{993C0FB8-FC3B-4BF8-9BA1-1F9ACDE695AB}"/>
            </ac:spMkLst>
          </pc:spChg>
          <pc:spChg chg="mod">
            <ac:chgData name="Shepherd, Jay" userId="df5e62e7-901c-4a45-ba46-b727b414c81c" providerId="ADAL" clId="{AD5FFFDD-9388-4B88-82F0-A9ED35ED95CF}" dt="2021-04-28T21:17:21.788" v="769" actId="13244"/>
            <ac:spMkLst>
              <pc:docMk/>
              <pc:sldMasterMk cId="2382681042" sldId="2147483704"/>
              <pc:sldLayoutMk cId="3924334268" sldId="2147483718"/>
              <ac:spMk id="6" creationId="{59809311-F93A-427D-A6B8-D0F7E8A61071}"/>
            </ac:spMkLst>
          </pc:spChg>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7" creationId="{4F902B66-A9C9-4783-A26C-F88674CD1CB9}"/>
            </ac:spMkLst>
          </pc:spChg>
          <pc:spChg chg="add mod">
            <ac:chgData name="Shepherd, Jay" userId="df5e62e7-901c-4a45-ba46-b727b414c81c" providerId="ADAL" clId="{AD5FFFDD-9388-4B88-82F0-A9ED35ED95CF}" dt="2021-04-28T22:26:30.146" v="1721" actId="1076"/>
            <ac:spMkLst>
              <pc:docMk/>
              <pc:sldMasterMk cId="2382681042" sldId="2147483704"/>
              <pc:sldLayoutMk cId="3924334268" sldId="2147483718"/>
              <ac:spMk id="9" creationId="{7745488F-98D9-491E-914F-BF7A0F535255}"/>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0" creationId="{140AD921-9A2B-4AF6-B666-31F37B32EE7E}"/>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1" creationId="{A8A51192-E5D8-4EB1-862D-D5F9FC85FA17}"/>
            </ac:spMkLst>
          </pc:spChg>
          <pc:picChg chg="mod">
            <ac:chgData name="Shepherd, Jay" userId="df5e62e7-901c-4a45-ba46-b727b414c81c" providerId="ADAL" clId="{AD5FFFDD-9388-4B88-82F0-A9ED35ED95CF}" dt="2021-04-28T21:17:18.958" v="767" actId="13244"/>
            <ac:picMkLst>
              <pc:docMk/>
              <pc:sldMasterMk cId="2382681042" sldId="2147483704"/>
              <pc:sldLayoutMk cId="3924334268" sldId="2147483718"/>
              <ac:picMk id="8" creationId="{71144462-318E-4483-A10D-CD663AB675B1}"/>
            </ac:picMkLst>
          </pc:picChg>
        </pc:sldLayoutChg>
        <pc:sldLayoutChg chg="addSp delSp modSp del mod">
          <pc:chgData name="Shepherd, Jay" userId="df5e62e7-901c-4a45-ba46-b727b414c81c" providerId="ADAL" clId="{AD5FFFDD-9388-4B88-82F0-A9ED35ED95CF}" dt="2021-04-28T20:54:09.332" v="681" actId="2696"/>
          <pc:sldLayoutMkLst>
            <pc:docMk/>
            <pc:sldMasterMk cId="2382681042" sldId="2147483704"/>
            <pc:sldLayoutMk cId="507340368" sldId="2147483719"/>
          </pc:sldLayoutMkLst>
          <pc:spChg chg="mod">
            <ac:chgData name="Shepherd, Jay" userId="df5e62e7-901c-4a45-ba46-b727b414c81c" providerId="ADAL" clId="{AD5FFFDD-9388-4B88-82F0-A9ED35ED95CF}" dt="2021-04-28T20:37:26.191" v="254" actId="2085"/>
            <ac:spMkLst>
              <pc:docMk/>
              <pc:sldMasterMk cId="2382681042" sldId="2147483704"/>
              <pc:sldLayoutMk cId="507340368" sldId="2147483719"/>
              <ac:spMk id="9" creationId="{BD1B1FEE-ABC2-436F-BB7D-693D1ECEFBBB}"/>
            </ac:spMkLst>
          </pc:spChg>
          <pc:picChg chg="add del mod">
            <ac:chgData name="Shepherd, Jay" userId="df5e62e7-901c-4a45-ba46-b727b414c81c" providerId="ADAL" clId="{AD5FFFDD-9388-4B88-82F0-A9ED35ED95CF}" dt="2021-04-28T20:47:08.492" v="653" actId="478"/>
            <ac:picMkLst>
              <pc:docMk/>
              <pc:sldMasterMk cId="2382681042" sldId="2147483704"/>
              <pc:sldLayoutMk cId="507340368" sldId="2147483719"/>
              <ac:picMk id="4" creationId="{78ECC79F-33BD-4571-AB2D-382084DCF9A3}"/>
            </ac:picMkLst>
          </pc:picChg>
        </pc:sldLayoutChg>
        <pc:sldLayoutChg chg="delSp modSp add del mod">
          <pc:chgData name="Shepherd, Jay" userId="df5e62e7-901c-4a45-ba46-b727b414c81c" providerId="ADAL" clId="{AD5FFFDD-9388-4B88-82F0-A9ED35ED95CF}" dt="2021-04-28T22:06:16.322" v="1361" actId="2696"/>
          <pc:sldLayoutMkLst>
            <pc:docMk/>
            <pc:sldMasterMk cId="2382681042" sldId="2147483704"/>
            <pc:sldLayoutMk cId="1334079753" sldId="2147483736"/>
          </pc:sldLayoutMkLst>
          <pc:spChg chg="mod">
            <ac:chgData name="Shepherd, Jay" userId="df5e62e7-901c-4a45-ba46-b727b414c81c" providerId="ADAL" clId="{AD5FFFDD-9388-4B88-82F0-A9ED35ED95CF}" dt="2021-04-28T21:16:36.803" v="760" actId="207"/>
            <ac:spMkLst>
              <pc:docMk/>
              <pc:sldMasterMk cId="2382681042" sldId="2147483704"/>
              <pc:sldLayoutMk cId="1334079753" sldId="2147483736"/>
              <ac:spMk id="6" creationId="{00000000-0000-0000-0000-000000000000}"/>
            </ac:spMkLst>
          </pc:spChg>
          <pc:spChg chg="del">
            <ac:chgData name="Shepherd, Jay" userId="df5e62e7-901c-4a45-ba46-b727b414c81c" providerId="ADAL" clId="{AD5FFFDD-9388-4B88-82F0-A9ED35ED95CF}" dt="2021-04-28T22:00:54.844" v="1335" actId="478"/>
            <ac:spMkLst>
              <pc:docMk/>
              <pc:sldMasterMk cId="2382681042" sldId="2147483704"/>
              <pc:sldLayoutMk cId="1334079753" sldId="2147483736"/>
              <ac:spMk id="15" creationId="{165895E9-CF33-4EA0-AA89-5CC9F9FA94DA}"/>
            </ac:spMkLst>
          </pc:spChg>
          <pc:picChg chg="mod">
            <ac:chgData name="Shepherd, Jay" userId="df5e62e7-901c-4a45-ba46-b727b414c81c" providerId="ADAL" clId="{AD5FFFDD-9388-4B88-82F0-A9ED35ED95CF}" dt="2021-04-28T21:10:59.108" v="723" actId="14100"/>
            <ac:picMkLst>
              <pc:docMk/>
              <pc:sldMasterMk cId="2382681042" sldId="2147483704"/>
              <pc:sldLayoutMk cId="1334079753" sldId="2147483736"/>
              <ac:picMk id="8" creationId="{ED0621C3-2E15-4120-9C90-3F5117CC0883}"/>
            </ac:picMkLst>
          </pc:picChg>
        </pc:sldLayoutChg>
        <pc:sldLayoutChg chg="del">
          <pc:chgData name="Shepherd, Jay" userId="df5e62e7-901c-4a45-ba46-b727b414c81c" providerId="ADAL" clId="{AD5FFFDD-9388-4B88-82F0-A9ED35ED95CF}" dt="2021-04-28T20:31:23.944" v="62" actId="2696"/>
          <pc:sldLayoutMkLst>
            <pc:docMk/>
            <pc:sldMasterMk cId="2382681042" sldId="2147483704"/>
            <pc:sldLayoutMk cId="3915786608" sldId="2147483736"/>
          </pc:sldLayoutMkLst>
        </pc:sldLayoutChg>
        <pc:sldLayoutChg chg="delSp modSp del mod">
          <pc:chgData name="Shepherd, Jay" userId="df5e62e7-901c-4a45-ba46-b727b414c81c" providerId="ADAL" clId="{AD5FFFDD-9388-4B88-82F0-A9ED35ED95CF}" dt="2021-04-28T22:06:59.583" v="1367" actId="2696"/>
          <pc:sldLayoutMkLst>
            <pc:docMk/>
            <pc:sldMasterMk cId="2382681042" sldId="2147483704"/>
            <pc:sldLayoutMk cId="273760454" sldId="2147483738"/>
          </pc:sldLayoutMkLst>
          <pc:picChg chg="del mod">
            <ac:chgData name="Shepherd, Jay" userId="df5e62e7-901c-4a45-ba46-b727b414c81c" providerId="ADAL" clId="{AD5FFFDD-9388-4B88-82F0-A9ED35ED95CF}" dt="2021-04-28T22:06:21.325" v="1362" actId="21"/>
            <ac:picMkLst>
              <pc:docMk/>
              <pc:sldMasterMk cId="2382681042" sldId="2147483704"/>
              <pc:sldLayoutMk cId="273760454" sldId="2147483738"/>
              <ac:picMk id="8" creationId="{ED0621C3-2E15-4120-9C90-3F5117CC0883}"/>
            </ac:picMkLst>
          </pc:picChg>
        </pc:sldLayoutChg>
        <pc:sldLayoutChg chg="new del mod replId">
          <pc:chgData name="Shepherd, Jay" userId="df5e62e7-901c-4a45-ba46-b727b414c81c" providerId="ADAL" clId="{AD5FFFDD-9388-4B88-82F0-A9ED35ED95CF}" dt="2021-04-28T21:24:01.618" v="948" actId="11236"/>
          <pc:sldLayoutMkLst>
            <pc:docMk/>
            <pc:sldMasterMk cId="2382681042" sldId="2147483704"/>
            <pc:sldLayoutMk cId="2862725781" sldId="2147483738"/>
          </pc:sldLayoutMkLst>
        </pc:sldLayoutChg>
        <pc:sldLayoutChg chg="new del mod replId">
          <pc:chgData name="Shepherd, Jay" userId="df5e62e7-901c-4a45-ba46-b727b414c81c" providerId="ADAL" clId="{AD5FFFDD-9388-4B88-82F0-A9ED35ED95CF}" dt="2021-04-28T21:24:12.958" v="952" actId="11236"/>
          <pc:sldLayoutMkLst>
            <pc:docMk/>
            <pc:sldMasterMk cId="2382681042" sldId="2147483704"/>
            <pc:sldLayoutMk cId="3954840446" sldId="2147483738"/>
          </pc:sldLayoutMkLst>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194453030" sldId="2147483739"/>
          </pc:sldLayoutMkLst>
          <pc:spChg chg="del mod">
            <ac:chgData name="Shepherd, Jay" userId="df5e62e7-901c-4a45-ba46-b727b414c81c" providerId="ADAL" clId="{AD5FFFDD-9388-4B88-82F0-A9ED35ED95CF}" dt="2021-04-28T22:30:40.997" v="1765" actId="478"/>
            <ac:spMkLst>
              <pc:docMk/>
              <pc:sldMasterMk cId="2382681042" sldId="2147483704"/>
              <pc:sldLayoutMk cId="3194453030" sldId="2147483739"/>
              <ac:spMk id="6" creationId="{00000000-0000-0000-0000-000000000000}"/>
            </ac:spMkLst>
          </pc:spChg>
          <pc:spChg chg="add mod">
            <ac:chgData name="Shepherd, Jay" userId="df5e62e7-901c-4a45-ba46-b727b414c81c" providerId="ADAL" clId="{AD5FFFDD-9388-4B88-82F0-A9ED35ED95CF}" dt="2021-04-28T22:30:41.753" v="1766"/>
            <ac:spMkLst>
              <pc:docMk/>
              <pc:sldMasterMk cId="2382681042" sldId="2147483704"/>
              <pc:sldLayoutMk cId="3194453030" sldId="2147483739"/>
              <ac:spMk id="9" creationId="{EA7865D0-FD3E-49B6-BADE-A1545B59F1FD}"/>
            </ac:spMkLst>
          </pc:spChg>
          <pc:picChg chg="mod">
            <ac:chgData name="Shepherd, Jay" userId="df5e62e7-901c-4a45-ba46-b727b414c81c" providerId="ADAL" clId="{AD5FFFDD-9388-4B88-82F0-A9ED35ED95CF}" dt="2021-04-28T22:06:33.856" v="1365" actId="14100"/>
            <ac:picMkLst>
              <pc:docMk/>
              <pc:sldMasterMk cId="2382681042" sldId="2147483704"/>
              <pc:sldLayoutMk cId="3194453030" sldId="2147483739"/>
              <ac:picMk id="8" creationId="{ED0621C3-2E15-4120-9C90-3F5117CC0883}"/>
            </ac:picMkLst>
          </pc:picChg>
        </pc:sldLayoutChg>
      </pc:sldMasterChg>
      <pc:sldMasterChg chg="addSp delSp modSp mod setBg delSldLayout modSldLayout">
        <pc:chgData name="Shepherd, Jay" userId="df5e62e7-901c-4a45-ba46-b727b414c81c" providerId="ADAL" clId="{AD5FFFDD-9388-4B88-82F0-A9ED35ED95CF}" dt="2021-04-29T16:30:35.311" v="1894" actId="14826"/>
        <pc:sldMasterMkLst>
          <pc:docMk/>
          <pc:sldMasterMk cId="1706398125" sldId="2147483720"/>
        </pc:sldMasterMkLst>
        <pc:spChg chg="mod">
          <ac:chgData name="Shepherd, Jay" userId="df5e62e7-901c-4a45-ba46-b727b414c81c" providerId="ADAL" clId="{AD5FFFDD-9388-4B88-82F0-A9ED35ED95CF}" dt="2021-04-28T21:17:46.828" v="770" actId="13244"/>
          <ac:spMkLst>
            <pc:docMk/>
            <pc:sldMasterMk cId="1706398125" sldId="2147483720"/>
            <ac:spMk id="2" creationId="{00000000-0000-0000-0000-000000000000}"/>
          </ac:spMkLst>
        </pc:spChg>
        <pc:spChg chg="mod">
          <ac:chgData name="Shepherd, Jay" userId="df5e62e7-901c-4a45-ba46-b727b414c81c" providerId="ADAL" clId="{AD5FFFDD-9388-4B88-82F0-A9ED35ED95CF}" dt="2021-04-28T21:17:49.398" v="771" actId="13244"/>
          <ac:spMkLst>
            <pc:docMk/>
            <pc:sldMasterMk cId="1706398125" sldId="2147483720"/>
            <ac:spMk id="3" creationId="{00000000-0000-0000-0000-000000000000}"/>
          </ac:spMkLst>
        </pc:spChg>
        <pc:spChg chg="del mod">
          <ac:chgData name="Shepherd, Jay" userId="df5e62e7-901c-4a45-ba46-b727b414c81c" providerId="ADAL" clId="{AD5FFFDD-9388-4B88-82F0-A9ED35ED95CF}" dt="2021-04-28T22:31:36.598" v="1787" actId="478"/>
          <ac:spMkLst>
            <pc:docMk/>
            <pc:sldMasterMk cId="1706398125" sldId="2147483720"/>
            <ac:spMk id="6" creationId="{00000000-0000-0000-0000-000000000000}"/>
          </ac:spMkLst>
        </pc:spChg>
        <pc:spChg chg="mod">
          <ac:chgData name="Shepherd, Jay" userId="df5e62e7-901c-4a45-ba46-b727b414c81c" providerId="ADAL" clId="{AD5FFFDD-9388-4B88-82F0-A9ED35ED95CF}" dt="2021-04-28T22:15:15.437" v="1489" actId="1076"/>
          <ac:spMkLst>
            <pc:docMk/>
            <pc:sldMasterMk cId="1706398125" sldId="2147483720"/>
            <ac:spMk id="8" creationId="{5A53DBC5-5250-44A6-A119-E9213E10A0D5}"/>
          </ac:spMkLst>
        </pc:spChg>
        <pc:spChg chg="add mod">
          <ac:chgData name="Shepherd, Jay" userId="df5e62e7-901c-4a45-ba46-b727b414c81c" providerId="ADAL" clId="{AD5FFFDD-9388-4B88-82F0-A9ED35ED95CF}" dt="2021-04-28T22:19:37.445" v="1533" actId="1076"/>
          <ac:spMkLst>
            <pc:docMk/>
            <pc:sldMasterMk cId="1706398125" sldId="2147483720"/>
            <ac:spMk id="9" creationId="{3B6DC4AB-A6BD-4C04-92D1-DA4F67E4CB52}"/>
          </ac:spMkLst>
        </pc:spChg>
        <pc:spChg chg="add mod">
          <ac:chgData name="Shepherd, Jay" userId="df5e62e7-901c-4a45-ba46-b727b414c81c" providerId="ADAL" clId="{AD5FFFDD-9388-4B88-82F0-A9ED35ED95CF}" dt="2021-04-28T22:31:37.184" v="1788"/>
          <ac:spMkLst>
            <pc:docMk/>
            <pc:sldMasterMk cId="1706398125" sldId="2147483720"/>
            <ac:spMk id="10" creationId="{E0173CA4-A716-4E75-8FF1-2A53B6A6F4AE}"/>
          </ac:spMkLst>
        </pc:spChg>
        <pc:sldLayoutChg chg="addSp delSp modSp del mod">
          <pc:chgData name="Shepherd, Jay" userId="df5e62e7-901c-4a45-ba46-b727b414c81c" providerId="ADAL" clId="{AD5FFFDD-9388-4B88-82F0-A9ED35ED95CF}" dt="2021-04-28T21:11:28.598" v="725" actId="2696"/>
          <pc:sldLayoutMkLst>
            <pc:docMk/>
            <pc:sldMasterMk cId="1706398125" sldId="2147483720"/>
            <pc:sldLayoutMk cId="9249253" sldId="2147483721"/>
          </pc:sldLayoutMkLst>
          <pc:spChg chg="del">
            <ac:chgData name="Shepherd, Jay" userId="df5e62e7-901c-4a45-ba46-b727b414c81c" providerId="ADAL" clId="{AD5FFFDD-9388-4B88-82F0-A9ED35ED95CF}" dt="2021-04-28T20:28:00.643" v="36" actId="478"/>
            <ac:spMkLst>
              <pc:docMk/>
              <pc:sldMasterMk cId="1706398125" sldId="2147483720"/>
              <pc:sldLayoutMk cId="9249253" sldId="2147483721"/>
              <ac:spMk id="26" creationId="{FE4687B9-864A-4F5C-A82C-060A185A9EF2}"/>
            </ac:spMkLst>
          </pc:spChg>
          <pc:picChg chg="add mod">
            <ac:chgData name="Shepherd, Jay" userId="df5e62e7-901c-4a45-ba46-b727b414c81c" providerId="ADAL" clId="{AD5FFFDD-9388-4B88-82F0-A9ED35ED95CF}" dt="2021-04-28T20:56:14.059" v="683" actId="1076"/>
            <ac:picMkLst>
              <pc:docMk/>
              <pc:sldMasterMk cId="1706398125" sldId="2147483720"/>
              <pc:sldLayoutMk cId="9249253" sldId="2147483721"/>
              <ac:picMk id="5" creationId="{11AEF56C-BCEA-41F6-94D2-7339C493F83C}"/>
            </ac:picMkLst>
          </pc:picChg>
          <pc:picChg chg="del">
            <ac:chgData name="Shepherd, Jay" userId="df5e62e7-901c-4a45-ba46-b727b414c81c" providerId="ADAL" clId="{AD5FFFDD-9388-4B88-82F0-A9ED35ED95CF}" dt="2021-04-28T20:25:24.422" v="19" actId="478"/>
            <ac:picMkLst>
              <pc:docMk/>
              <pc:sldMasterMk cId="1706398125" sldId="2147483720"/>
              <pc:sldLayoutMk cId="9249253" sldId="2147483721"/>
              <ac:picMk id="9" creationId="{D0E18C91-8ED2-434D-AE3F-63834F193DFE}"/>
            </ac:picMkLst>
          </pc:picChg>
          <pc:picChg chg="add del mod">
            <ac:chgData name="Shepherd, Jay" userId="df5e62e7-901c-4a45-ba46-b727b414c81c" providerId="ADAL" clId="{AD5FFFDD-9388-4B88-82F0-A9ED35ED95CF}" dt="2021-04-28T20:28:03.561" v="38" actId="478"/>
            <ac:picMkLst>
              <pc:docMk/>
              <pc:sldMasterMk cId="1706398125" sldId="2147483720"/>
              <pc:sldLayoutMk cId="9249253" sldId="2147483721"/>
              <ac:picMk id="11" creationId="{36177E69-7540-4433-A546-EC0840B35AE6}"/>
            </ac:picMkLst>
          </pc:picChg>
          <pc:picChg chg="del">
            <ac:chgData name="Shepherd, Jay" userId="df5e62e7-901c-4a45-ba46-b727b414c81c" providerId="ADAL" clId="{AD5FFFDD-9388-4B88-82F0-A9ED35ED95CF}" dt="2021-04-28T20:27:58.412" v="35" actId="478"/>
            <ac:picMkLst>
              <pc:docMk/>
              <pc:sldMasterMk cId="1706398125" sldId="2147483720"/>
              <pc:sldLayoutMk cId="9249253" sldId="2147483721"/>
              <ac:picMk id="28" creationId="{65B78D87-BB2F-41F4-844C-497942E9888C}"/>
            </ac:picMkLst>
          </pc:picChg>
        </pc:sldLayoutChg>
        <pc:sldLayoutChg chg="addSp delSp modSp mod setBg">
          <pc:chgData name="Shepherd, Jay" userId="df5e62e7-901c-4a45-ba46-b727b414c81c" providerId="ADAL" clId="{AD5FFFDD-9388-4B88-82F0-A9ED35ED95CF}" dt="2021-04-28T22:31:44.194" v="1792"/>
          <pc:sldLayoutMkLst>
            <pc:docMk/>
            <pc:sldMasterMk cId="1706398125" sldId="2147483720"/>
            <pc:sldLayoutMk cId="3545980721" sldId="2147483722"/>
          </pc:sldLayoutMkLst>
          <pc:spChg chg="add mod">
            <ac:chgData name="Shepherd, Jay" userId="df5e62e7-901c-4a45-ba46-b727b414c81c" providerId="ADAL" clId="{AD5FFFDD-9388-4B88-82F0-A9ED35ED95CF}" dt="2021-04-28T22:31:44.194" v="1792"/>
            <ac:spMkLst>
              <pc:docMk/>
              <pc:sldMasterMk cId="1706398125" sldId="2147483720"/>
              <pc:sldLayoutMk cId="3545980721" sldId="2147483722"/>
              <ac:spMk id="5" creationId="{D7273ADF-FC12-4DA9-9540-A29F99A439FB}"/>
            </ac:spMkLst>
          </pc:spChg>
          <pc:spChg chg="del mod">
            <ac:chgData name="Shepherd, Jay" userId="df5e62e7-901c-4a45-ba46-b727b414c81c" providerId="ADAL" clId="{AD5FFFDD-9388-4B88-82F0-A9ED35ED95CF}" dt="2021-04-28T22:31:44.061" v="1791" actId="478"/>
            <ac:spMkLst>
              <pc:docMk/>
              <pc:sldMasterMk cId="1706398125" sldId="2147483720"/>
              <pc:sldLayoutMk cId="3545980721" sldId="2147483722"/>
              <ac:spMk id="6" creationId="{00000000-0000-0000-0000-000000000000}"/>
            </ac:spMkLst>
          </pc:spChg>
        </pc:sldLayoutChg>
        <pc:sldLayoutChg chg="del">
          <pc:chgData name="Shepherd, Jay" userId="df5e62e7-901c-4a45-ba46-b727b414c81c" providerId="ADAL" clId="{AD5FFFDD-9388-4B88-82F0-A9ED35ED95CF}" dt="2021-04-28T20:54:03.607" v="680" actId="2696"/>
          <pc:sldLayoutMkLst>
            <pc:docMk/>
            <pc:sldMasterMk cId="1706398125" sldId="2147483720"/>
            <pc:sldLayoutMk cId="1869219352" sldId="2147483723"/>
          </pc:sldLayoutMkLst>
        </pc:sldLayoutChg>
        <pc:sldLayoutChg chg="del">
          <pc:chgData name="Shepherd, Jay" userId="df5e62e7-901c-4a45-ba46-b727b414c81c" providerId="ADAL" clId="{AD5FFFDD-9388-4B88-82F0-A9ED35ED95CF}" dt="2021-04-28T21:09:25.794" v="711" actId="2696"/>
          <pc:sldLayoutMkLst>
            <pc:docMk/>
            <pc:sldMasterMk cId="1706398125" sldId="2147483720"/>
            <pc:sldLayoutMk cId="4084634362" sldId="2147483724"/>
          </pc:sldLayoutMkLst>
        </pc:sldLayoutChg>
        <pc:sldLayoutChg chg="addSp delSp modSp mod setBg">
          <pc:chgData name="Shepherd, Jay" userId="df5e62e7-901c-4a45-ba46-b727b414c81c" providerId="ADAL" clId="{AD5FFFDD-9388-4B88-82F0-A9ED35ED95CF}" dt="2021-04-28T22:31:47.345" v="1794"/>
          <pc:sldLayoutMkLst>
            <pc:docMk/>
            <pc:sldMasterMk cId="1706398125" sldId="2147483720"/>
            <pc:sldLayoutMk cId="2985215666" sldId="2147483725"/>
          </pc:sldLayoutMkLst>
          <pc:spChg chg="add mod">
            <ac:chgData name="Shepherd, Jay" userId="df5e62e7-901c-4a45-ba46-b727b414c81c" providerId="ADAL" clId="{AD5FFFDD-9388-4B88-82F0-A9ED35ED95CF}" dt="2021-04-28T22:31:47.345" v="1794"/>
            <ac:spMkLst>
              <pc:docMk/>
              <pc:sldMasterMk cId="1706398125" sldId="2147483720"/>
              <pc:sldLayoutMk cId="2985215666" sldId="2147483725"/>
              <ac:spMk id="5" creationId="{999E3926-4298-4868-B473-0638C4D84596}"/>
            </ac:spMkLst>
          </pc:spChg>
          <pc:spChg chg="del mod">
            <ac:chgData name="Shepherd, Jay" userId="df5e62e7-901c-4a45-ba46-b727b414c81c" providerId="ADAL" clId="{AD5FFFDD-9388-4B88-82F0-A9ED35ED95CF}" dt="2021-04-28T22:31:47.245" v="1793" actId="478"/>
            <ac:spMkLst>
              <pc:docMk/>
              <pc:sldMasterMk cId="1706398125" sldId="2147483720"/>
              <pc:sldLayoutMk cId="2985215666" sldId="2147483725"/>
              <ac:spMk id="6" creationId="{00000000-0000-0000-0000-000000000000}"/>
            </ac:spMkLst>
          </pc:spChg>
        </pc:sldLayoutChg>
        <pc:sldLayoutChg chg="del">
          <pc:chgData name="Shepherd, Jay" userId="df5e62e7-901c-4a45-ba46-b727b414c81c" providerId="ADAL" clId="{AD5FFFDD-9388-4B88-82F0-A9ED35ED95CF}" dt="2021-04-28T21:12:20.858" v="731" actId="2696"/>
          <pc:sldLayoutMkLst>
            <pc:docMk/>
            <pc:sldMasterMk cId="1706398125" sldId="2147483720"/>
            <pc:sldLayoutMk cId="2041544667" sldId="2147483726"/>
          </pc:sldLayoutMkLst>
        </pc:sldLayoutChg>
        <pc:sldLayoutChg chg="addSp delSp modSp mod setBg">
          <pc:chgData name="Shepherd, Jay" userId="df5e62e7-901c-4a45-ba46-b727b414c81c" providerId="ADAL" clId="{AD5FFFDD-9388-4B88-82F0-A9ED35ED95CF}" dt="2021-04-28T22:31:51.049" v="1796"/>
          <pc:sldLayoutMkLst>
            <pc:docMk/>
            <pc:sldMasterMk cId="1706398125" sldId="2147483720"/>
            <pc:sldLayoutMk cId="2181036017" sldId="2147483727"/>
          </pc:sldLayoutMkLst>
          <pc:spChg chg="add mod">
            <ac:chgData name="Shepherd, Jay" userId="df5e62e7-901c-4a45-ba46-b727b414c81c" providerId="ADAL" clId="{AD5FFFDD-9388-4B88-82F0-A9ED35ED95CF}" dt="2021-04-28T22:31:51.049" v="1796"/>
            <ac:spMkLst>
              <pc:docMk/>
              <pc:sldMasterMk cId="1706398125" sldId="2147483720"/>
              <pc:sldLayoutMk cId="2181036017" sldId="2147483727"/>
              <ac:spMk id="6" creationId="{1DB919D6-641F-491A-A327-15ED2E1BC946}"/>
            </ac:spMkLst>
          </pc:spChg>
          <pc:spChg chg="del">
            <ac:chgData name="Shepherd, Jay" userId="df5e62e7-901c-4a45-ba46-b727b414c81c" providerId="ADAL" clId="{AD5FFFDD-9388-4B88-82F0-A9ED35ED95CF}" dt="2021-04-28T22:31:50.933" v="1795" actId="478"/>
            <ac:spMkLst>
              <pc:docMk/>
              <pc:sldMasterMk cId="1706398125" sldId="2147483720"/>
              <pc:sldLayoutMk cId="2181036017" sldId="2147483727"/>
              <ac:spMk id="7" creationId="{00000000-0000-0000-0000-000000000000}"/>
            </ac:spMkLst>
          </pc:spChg>
        </pc:sldLayoutChg>
        <pc:sldLayoutChg chg="addSp delSp modSp del mod setBg">
          <pc:chgData name="Shepherd, Jay" userId="df5e62e7-901c-4a45-ba46-b727b414c81c" providerId="ADAL" clId="{AD5FFFDD-9388-4B88-82F0-A9ED35ED95CF}" dt="2021-04-28T22:31:59.662" v="1799" actId="2696"/>
          <pc:sldLayoutMkLst>
            <pc:docMk/>
            <pc:sldMasterMk cId="1706398125" sldId="2147483720"/>
            <pc:sldLayoutMk cId="3237927567" sldId="2147483728"/>
          </pc:sldLayoutMkLst>
          <pc:spChg chg="add mod">
            <ac:chgData name="Shepherd, Jay" userId="df5e62e7-901c-4a45-ba46-b727b414c81c" providerId="ADAL" clId="{AD5FFFDD-9388-4B88-82F0-A9ED35ED95CF}" dt="2021-04-28T22:31:54.724" v="1798"/>
            <ac:spMkLst>
              <pc:docMk/>
              <pc:sldMasterMk cId="1706398125" sldId="2147483720"/>
              <pc:sldLayoutMk cId="3237927567" sldId="2147483728"/>
              <ac:spMk id="6" creationId="{1FA5EE07-E363-46D0-AB0F-3F0A5E420936}"/>
            </ac:spMkLst>
          </pc:spChg>
          <pc:spChg chg="del">
            <ac:chgData name="Shepherd, Jay" userId="df5e62e7-901c-4a45-ba46-b727b414c81c" providerId="ADAL" clId="{AD5FFFDD-9388-4B88-82F0-A9ED35ED95CF}" dt="2021-04-28T22:31:54.051" v="1797" actId="478"/>
            <ac:spMkLst>
              <pc:docMk/>
              <pc:sldMasterMk cId="1706398125" sldId="2147483720"/>
              <pc:sldLayoutMk cId="3237927567" sldId="2147483728"/>
              <ac:spMk id="7" creationId="{00000000-0000-0000-0000-000000000000}"/>
            </ac:spMkLst>
          </pc:spChg>
        </pc:sldLayoutChg>
        <pc:sldLayoutChg chg="del">
          <pc:chgData name="Shepherd, Jay" userId="df5e62e7-901c-4a45-ba46-b727b414c81c" providerId="ADAL" clId="{AD5FFFDD-9388-4B88-82F0-A9ED35ED95CF}" dt="2021-04-28T21:09:50.257" v="716" actId="2696"/>
          <pc:sldLayoutMkLst>
            <pc:docMk/>
            <pc:sldMasterMk cId="1706398125" sldId="2147483720"/>
            <pc:sldLayoutMk cId="98258386" sldId="2147483729"/>
          </pc:sldLayoutMkLst>
        </pc:sldLayoutChg>
        <pc:sldLayoutChg chg="addSp delSp modSp mod setBg">
          <pc:chgData name="Shepherd, Jay" userId="df5e62e7-901c-4a45-ba46-b727b414c81c" providerId="ADAL" clId="{AD5FFFDD-9388-4B88-82F0-A9ED35ED95CF}" dt="2021-04-28T22:32:04.106" v="1801"/>
          <pc:sldLayoutMkLst>
            <pc:docMk/>
            <pc:sldMasterMk cId="1706398125" sldId="2147483720"/>
            <pc:sldLayoutMk cId="1311964560" sldId="2147483730"/>
          </pc:sldLayoutMkLst>
          <pc:spChg chg="del">
            <ac:chgData name="Shepherd, Jay" userId="df5e62e7-901c-4a45-ba46-b727b414c81c" providerId="ADAL" clId="{AD5FFFDD-9388-4B88-82F0-A9ED35ED95CF}" dt="2021-04-28T22:32:04.040" v="1800" actId="478"/>
            <ac:spMkLst>
              <pc:docMk/>
              <pc:sldMasterMk cId="1706398125" sldId="2147483720"/>
              <pc:sldLayoutMk cId="1311964560" sldId="2147483730"/>
              <ac:spMk id="7" creationId="{00000000-0000-0000-0000-000000000000}"/>
            </ac:spMkLst>
          </pc:spChg>
          <pc:spChg chg="add mod">
            <ac:chgData name="Shepherd, Jay" userId="df5e62e7-901c-4a45-ba46-b727b414c81c" providerId="ADAL" clId="{AD5FFFDD-9388-4B88-82F0-A9ED35ED95CF}" dt="2021-04-28T22:32:04.106" v="1801"/>
            <ac:spMkLst>
              <pc:docMk/>
              <pc:sldMasterMk cId="1706398125" sldId="2147483720"/>
              <pc:sldLayoutMk cId="1311964560" sldId="2147483730"/>
              <ac:spMk id="9" creationId="{3815F8FD-B6C1-4494-84E1-A3158E7579F4}"/>
            </ac:spMkLst>
          </pc:spChg>
        </pc:sldLayoutChg>
        <pc:sldLayoutChg chg="addSp delSp modSp mod setBg">
          <pc:chgData name="Shepherd, Jay" userId="df5e62e7-901c-4a45-ba46-b727b414c81c" providerId="ADAL" clId="{AD5FFFDD-9388-4B88-82F0-A9ED35ED95CF}" dt="2021-04-28T22:32:09.793" v="1803"/>
          <pc:sldLayoutMkLst>
            <pc:docMk/>
            <pc:sldMasterMk cId="1706398125" sldId="2147483720"/>
            <pc:sldLayoutMk cId="1114256180" sldId="2147483731"/>
          </pc:sldLayoutMkLst>
          <pc:spChg chg="del">
            <ac:chgData name="Shepherd, Jay" userId="df5e62e7-901c-4a45-ba46-b727b414c81c" providerId="ADAL" clId="{AD5FFFDD-9388-4B88-82F0-A9ED35ED95CF}" dt="2021-04-28T22:32:09.228" v="1802" actId="478"/>
            <ac:spMkLst>
              <pc:docMk/>
              <pc:sldMasterMk cId="1706398125" sldId="2147483720"/>
              <pc:sldLayoutMk cId="1114256180" sldId="2147483731"/>
              <ac:spMk id="7" creationId="{00000000-0000-0000-0000-000000000000}"/>
            </ac:spMkLst>
          </pc:spChg>
          <pc:spChg chg="add mod">
            <ac:chgData name="Shepherd, Jay" userId="df5e62e7-901c-4a45-ba46-b727b414c81c" providerId="ADAL" clId="{AD5FFFDD-9388-4B88-82F0-A9ED35ED95CF}" dt="2021-04-28T22:32:09.793" v="1803"/>
            <ac:spMkLst>
              <pc:docMk/>
              <pc:sldMasterMk cId="1706398125" sldId="2147483720"/>
              <pc:sldLayoutMk cId="1114256180" sldId="2147483731"/>
              <ac:spMk id="10" creationId="{3C6ACCE2-7FB4-4276-99C4-3C61AA5B920A}"/>
            </ac:spMkLst>
          </pc:spChg>
        </pc:sldLayoutChg>
        <pc:sldLayoutChg chg="addSp delSp modSp mod setBg">
          <pc:chgData name="Shepherd, Jay" userId="df5e62e7-901c-4a45-ba46-b727b414c81c" providerId="ADAL" clId="{AD5FFFDD-9388-4B88-82F0-A9ED35ED95CF}" dt="2021-04-28T22:32:14.202" v="1805"/>
          <pc:sldLayoutMkLst>
            <pc:docMk/>
            <pc:sldMasterMk cId="1706398125" sldId="2147483720"/>
            <pc:sldLayoutMk cId="363034582" sldId="2147483732"/>
          </pc:sldLayoutMkLst>
          <pc:spChg chg="del">
            <ac:chgData name="Shepherd, Jay" userId="df5e62e7-901c-4a45-ba46-b727b414c81c" providerId="ADAL" clId="{AD5FFFDD-9388-4B88-82F0-A9ED35ED95CF}" dt="2021-04-28T22:32:13.631" v="1804" actId="478"/>
            <ac:spMkLst>
              <pc:docMk/>
              <pc:sldMasterMk cId="1706398125" sldId="2147483720"/>
              <pc:sldLayoutMk cId="363034582" sldId="2147483732"/>
              <ac:spMk id="7" creationId="{00000000-0000-0000-0000-000000000000}"/>
            </ac:spMkLst>
          </pc:spChg>
          <pc:spChg chg="add mod">
            <ac:chgData name="Shepherd, Jay" userId="df5e62e7-901c-4a45-ba46-b727b414c81c" providerId="ADAL" clId="{AD5FFFDD-9388-4B88-82F0-A9ED35ED95CF}" dt="2021-04-28T22:32:14.202" v="1805"/>
            <ac:spMkLst>
              <pc:docMk/>
              <pc:sldMasterMk cId="1706398125" sldId="2147483720"/>
              <pc:sldLayoutMk cId="363034582" sldId="2147483732"/>
              <ac:spMk id="11" creationId="{D8EEB7F1-F2D1-4731-A416-584D85E62F4C}"/>
            </ac:spMkLst>
          </pc:spChg>
        </pc:sldLayoutChg>
        <pc:sldLayoutChg chg="addSp delSp modSp mod setBg">
          <pc:chgData name="Shepherd, Jay" userId="df5e62e7-901c-4a45-ba46-b727b414c81c" providerId="ADAL" clId="{AD5FFFDD-9388-4B88-82F0-A9ED35ED95CF}" dt="2021-04-28T22:32:17.252" v="1807"/>
          <pc:sldLayoutMkLst>
            <pc:docMk/>
            <pc:sldMasterMk cId="1706398125" sldId="2147483720"/>
            <pc:sldLayoutMk cId="1303235781" sldId="2147483733"/>
          </pc:sldLayoutMkLst>
          <pc:spChg chg="del">
            <ac:chgData name="Shepherd, Jay" userId="df5e62e7-901c-4a45-ba46-b727b414c81c" providerId="ADAL" clId="{AD5FFFDD-9388-4B88-82F0-A9ED35ED95CF}" dt="2021-04-28T22:32:17.133" v="1806" actId="478"/>
            <ac:spMkLst>
              <pc:docMk/>
              <pc:sldMasterMk cId="1706398125" sldId="2147483720"/>
              <pc:sldLayoutMk cId="1303235781" sldId="2147483733"/>
              <ac:spMk id="7" creationId="{00000000-0000-0000-0000-000000000000}"/>
            </ac:spMkLst>
          </pc:spChg>
          <pc:spChg chg="add mod">
            <ac:chgData name="Shepherd, Jay" userId="df5e62e7-901c-4a45-ba46-b727b414c81c" providerId="ADAL" clId="{AD5FFFDD-9388-4B88-82F0-A9ED35ED95CF}" dt="2021-04-28T22:32:17.252" v="1807"/>
            <ac:spMkLst>
              <pc:docMk/>
              <pc:sldMasterMk cId="1706398125" sldId="2147483720"/>
              <pc:sldLayoutMk cId="1303235781" sldId="2147483733"/>
              <ac:spMk id="12" creationId="{2F6E4704-D22D-4DE4-BFC2-E56AF0E8387E}"/>
            </ac:spMkLst>
          </pc:spChg>
        </pc:sldLayoutChg>
        <pc:sldLayoutChg chg="del setBg">
          <pc:chgData name="Shepherd, Jay" userId="df5e62e7-901c-4a45-ba46-b727b414c81c" providerId="ADAL" clId="{AD5FFFDD-9388-4B88-82F0-A9ED35ED95CF}" dt="2021-04-28T22:32:20.400" v="1808" actId="2696"/>
          <pc:sldLayoutMkLst>
            <pc:docMk/>
            <pc:sldMasterMk cId="1706398125" sldId="2147483720"/>
            <pc:sldLayoutMk cId="2406246528" sldId="2147483734"/>
          </pc:sldLayoutMkLst>
        </pc:sldLayoutChg>
        <pc:sldLayoutChg chg="addSp delSp modSp mod setBg">
          <pc:chgData name="Shepherd, Jay" userId="df5e62e7-901c-4a45-ba46-b727b414c81c" providerId="ADAL" clId="{AD5FFFDD-9388-4B88-82F0-A9ED35ED95CF}" dt="2021-04-28T22:32:24.181" v="1810"/>
          <pc:sldLayoutMkLst>
            <pc:docMk/>
            <pc:sldMasterMk cId="1706398125" sldId="2147483720"/>
            <pc:sldLayoutMk cId="778648680" sldId="2147483735"/>
          </pc:sldLayoutMkLst>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2" creationId="{BC4F6E39-B15D-4701-A149-CDA59ED2140B}"/>
            </ac:spMkLst>
          </pc:spChg>
          <pc:spChg chg="del mod">
            <ac:chgData name="Shepherd, Jay" userId="df5e62e7-901c-4a45-ba46-b727b414c81c" providerId="ADAL" clId="{AD5FFFDD-9388-4B88-82F0-A9ED35ED95CF}" dt="2021-04-28T22:32:23.555" v="1809" actId="478"/>
            <ac:spMkLst>
              <pc:docMk/>
              <pc:sldMasterMk cId="1706398125" sldId="2147483720"/>
              <pc:sldLayoutMk cId="778648680" sldId="2147483735"/>
              <ac:spMk id="3" creationId="{993C0FB8-FC3B-4BF8-9BA1-1F9ACDE695AB}"/>
            </ac:spMkLst>
          </pc:spChg>
          <pc:spChg chg="add del ord">
            <ac:chgData name="Shepherd, Jay" userId="df5e62e7-901c-4a45-ba46-b727b414c81c" providerId="ADAL" clId="{AD5FFFDD-9388-4B88-82F0-A9ED35ED95CF}" dt="2021-04-28T20:53:41.662" v="678" actId="167"/>
            <ac:spMkLst>
              <pc:docMk/>
              <pc:sldMasterMk cId="1706398125" sldId="2147483720"/>
              <pc:sldLayoutMk cId="778648680" sldId="2147483735"/>
              <ac:spMk id="6" creationId="{59809311-F93A-427D-A6B8-D0F7E8A61071}"/>
            </ac:spMkLst>
          </pc:spChg>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7" creationId="{4F902B66-A9C9-4783-A26C-F88674CD1CB9}"/>
            </ac:spMkLst>
          </pc:spChg>
          <pc:spChg chg="add mod">
            <ac:chgData name="Shepherd, Jay" userId="df5e62e7-901c-4a45-ba46-b727b414c81c" providerId="ADAL" clId="{AD5FFFDD-9388-4B88-82F0-A9ED35ED95CF}" dt="2021-04-28T22:26:17.682" v="1720" actId="14861"/>
            <ac:spMkLst>
              <pc:docMk/>
              <pc:sldMasterMk cId="1706398125" sldId="2147483720"/>
              <pc:sldLayoutMk cId="778648680" sldId="2147483735"/>
              <ac:spMk id="9" creationId="{65C93CB6-4193-4B22-BAFA-28AC49C302F9}"/>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0" creationId="{820D8920-8420-463F-A3B2-B6ABDDD5CD63}"/>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1" creationId="{BB2F9442-5E11-47F7-AE32-766A20FCDE57}"/>
            </ac:spMkLst>
          </pc:spChg>
          <pc:spChg chg="add mod">
            <ac:chgData name="Shepherd, Jay" userId="df5e62e7-901c-4a45-ba46-b727b414c81c" providerId="ADAL" clId="{AD5FFFDD-9388-4B88-82F0-A9ED35ED95CF}" dt="2021-04-28T22:32:24.181" v="1810"/>
            <ac:spMkLst>
              <pc:docMk/>
              <pc:sldMasterMk cId="1706398125" sldId="2147483720"/>
              <pc:sldLayoutMk cId="778648680" sldId="2147483735"/>
              <ac:spMk id="12" creationId="{2573AE7E-BFC4-4650-BEE2-ABD14F6153F3}"/>
            </ac:spMkLst>
          </pc:spChg>
          <pc:picChg chg="add mod ord">
            <ac:chgData name="Shepherd, Jay" userId="df5e62e7-901c-4a45-ba46-b727b414c81c" providerId="ADAL" clId="{AD5FFFDD-9388-4B88-82F0-A9ED35ED95CF}" dt="2021-04-28T20:53:37.082" v="677" actId="167"/>
            <ac:picMkLst>
              <pc:docMk/>
              <pc:sldMasterMk cId="1706398125" sldId="2147483720"/>
              <pc:sldLayoutMk cId="778648680" sldId="2147483735"/>
              <ac:picMk id="5" creationId="{95CF33E6-AB02-4510-AA06-EA7BBCB4A609}"/>
            </ac:picMkLst>
          </pc:picChg>
          <pc:picChg chg="del">
            <ac:chgData name="Shepherd, Jay" userId="df5e62e7-901c-4a45-ba46-b727b414c81c" providerId="ADAL" clId="{AD5FFFDD-9388-4B88-82F0-A9ED35ED95CF}" dt="2021-04-28T20:52:52.229" v="669" actId="478"/>
            <ac:picMkLst>
              <pc:docMk/>
              <pc:sldMasterMk cId="1706398125" sldId="2147483720"/>
              <pc:sldLayoutMk cId="778648680" sldId="2147483735"/>
              <ac:picMk id="8" creationId="{71144462-318E-4483-A10D-CD663AB675B1}"/>
            </ac:picMkLst>
          </pc:picChg>
        </pc:sldLayoutChg>
        <pc:sldLayoutChg chg="delSp modSp del mod">
          <pc:chgData name="Shepherd, Jay" userId="df5e62e7-901c-4a45-ba46-b727b414c81c" providerId="ADAL" clId="{AD5FFFDD-9388-4B88-82F0-A9ED35ED95CF}" dt="2021-04-28T22:07:45.432" v="1370" actId="2696"/>
          <pc:sldLayoutMkLst>
            <pc:docMk/>
            <pc:sldMasterMk cId="1706398125" sldId="2147483720"/>
            <pc:sldLayoutMk cId="4118788708" sldId="2147483737"/>
          </pc:sldLayoutMkLst>
          <pc:spChg chg="mod">
            <ac:chgData name="Shepherd, Jay" userId="df5e62e7-901c-4a45-ba46-b727b414c81c" providerId="ADAL" clId="{AD5FFFDD-9388-4B88-82F0-A9ED35ED95CF}" dt="2021-04-28T21:18:14.418" v="775" actId="207"/>
            <ac:spMkLst>
              <pc:docMk/>
              <pc:sldMasterMk cId="1706398125" sldId="2147483720"/>
              <pc:sldLayoutMk cId="4118788708" sldId="2147483737"/>
              <ac:spMk id="6" creationId="{00000000-0000-0000-0000-000000000000}"/>
            </ac:spMkLst>
          </pc:spChg>
          <pc:spChg chg="del">
            <ac:chgData name="Shepherd, Jay" userId="df5e62e7-901c-4a45-ba46-b727b414c81c" providerId="ADAL" clId="{AD5FFFDD-9388-4B88-82F0-A9ED35ED95CF}" dt="2021-04-28T21:18:01.318" v="773" actId="478"/>
            <ac:spMkLst>
              <pc:docMk/>
              <pc:sldMasterMk cId="1706398125" sldId="2147483720"/>
              <pc:sldLayoutMk cId="4118788708" sldId="2147483737"/>
              <ac:spMk id="15" creationId="{165895E9-CF33-4EA0-AA89-5CC9F9FA94DA}"/>
            </ac:spMkLst>
          </pc:spChg>
          <pc:picChg chg="mod modCrop">
            <ac:chgData name="Shepherd, Jay" userId="df5e62e7-901c-4a45-ba46-b727b414c81c" providerId="ADAL" clId="{AD5FFFDD-9388-4B88-82F0-A9ED35ED95CF}" dt="2021-04-28T21:11:43.183" v="728" actId="14100"/>
            <ac:picMkLst>
              <pc:docMk/>
              <pc:sldMasterMk cId="1706398125" sldId="2147483720"/>
              <pc:sldLayoutMk cId="4118788708" sldId="2147483737"/>
              <ac:picMk id="8" creationId="{ED0621C3-2E15-4120-9C90-3F5117CC0883}"/>
            </ac:picMkLst>
          </pc:picChg>
        </pc:sldLayoutChg>
        <pc:sldLayoutChg chg="addSp delSp modSp mod setBg">
          <pc:chgData name="Shepherd, Jay" userId="df5e62e7-901c-4a45-ba46-b727b414c81c" providerId="ADAL" clId="{AD5FFFDD-9388-4B88-82F0-A9ED35ED95CF}" dt="2021-04-29T16:30:35.311" v="1894" actId="14826"/>
          <pc:sldLayoutMkLst>
            <pc:docMk/>
            <pc:sldMasterMk cId="1706398125" sldId="2147483720"/>
            <pc:sldLayoutMk cId="2014122173" sldId="2147483740"/>
          </pc:sldLayoutMkLst>
          <pc:spChg chg="del mod">
            <ac:chgData name="Shepherd, Jay" userId="df5e62e7-901c-4a45-ba46-b727b414c81c" providerId="ADAL" clId="{AD5FFFDD-9388-4B88-82F0-A9ED35ED95CF}" dt="2021-04-28T22:31:40.678" v="1789" actId="478"/>
            <ac:spMkLst>
              <pc:docMk/>
              <pc:sldMasterMk cId="1706398125" sldId="2147483720"/>
              <pc:sldLayoutMk cId="2014122173" sldId="2147483740"/>
              <ac:spMk id="6" creationId="{00000000-0000-0000-0000-000000000000}"/>
            </ac:spMkLst>
          </pc:spChg>
          <pc:spChg chg="add mod">
            <ac:chgData name="Shepherd, Jay" userId="df5e62e7-901c-4a45-ba46-b727b414c81c" providerId="ADAL" clId="{AD5FFFDD-9388-4B88-82F0-A9ED35ED95CF}" dt="2021-04-28T22:31:40.844" v="1790"/>
            <ac:spMkLst>
              <pc:docMk/>
              <pc:sldMasterMk cId="1706398125" sldId="2147483720"/>
              <pc:sldLayoutMk cId="2014122173" sldId="2147483740"/>
              <ac:spMk id="9" creationId="{7CF5872A-8640-4969-B66C-45A7425D8303}"/>
            </ac:spMkLst>
          </pc:spChg>
          <pc:picChg chg="mod">
            <ac:chgData name="Shepherd, Jay" userId="df5e62e7-901c-4a45-ba46-b727b414c81c" providerId="ADAL" clId="{AD5FFFDD-9388-4B88-82F0-A9ED35ED95CF}" dt="2021-04-29T16:30:35.311" v="1894" actId="14826"/>
            <ac:picMkLst>
              <pc:docMk/>
              <pc:sldMasterMk cId="1706398125" sldId="2147483720"/>
              <pc:sldLayoutMk cId="2014122173" sldId="2147483740"/>
              <ac:picMk id="8" creationId="{ED0621C3-2E15-4120-9C90-3F5117CC0883}"/>
            </ac:picMkLst>
          </pc:picChg>
        </pc:sldLayoutChg>
      </pc:sldMasterChg>
      <pc:sldMasterChg chg="new del mod addSldLayout delSldLayout">
        <pc:chgData name="Shepherd, Jay" userId="df5e62e7-901c-4a45-ba46-b727b414c81c" providerId="ADAL" clId="{AD5FFFDD-9388-4B88-82F0-A9ED35ED95CF}" dt="2021-04-28T21:24:08.848" v="950" actId="6938"/>
        <pc:sldMasterMkLst>
          <pc:docMk/>
          <pc:sldMasterMk cId="76344585" sldId="2147483738"/>
        </pc:sldMasterMkLst>
        <pc:sldLayoutChg chg="new del replId">
          <pc:chgData name="Shepherd, Jay" userId="df5e62e7-901c-4a45-ba46-b727b414c81c" providerId="ADAL" clId="{AD5FFFDD-9388-4B88-82F0-A9ED35ED95CF}" dt="2021-04-28T21:24:08.848" v="950" actId="6938"/>
          <pc:sldLayoutMkLst>
            <pc:docMk/>
            <pc:sldMasterMk cId="76344585" sldId="2147483738"/>
            <pc:sldLayoutMk cId="1550993722" sldId="2147483739"/>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1325482" sldId="2147483740"/>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679704863" sldId="2147483741"/>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629195314" sldId="2147483742"/>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7139991" sldId="2147483743"/>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34811018" sldId="2147483744"/>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046634936" sldId="2147483745"/>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3192074531" sldId="2147483746"/>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02747482" sldId="2147483747"/>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882087391" sldId="2147483748"/>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1462107262" sldId="214748374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Training Date</a:t>
            </a:r>
          </a:p>
        </p:txBody>
      </p:sp>
      <p:sp>
        <p:nvSpPr>
          <p:cNvPr id="4" name="Slide Number Placeholder 3"/>
          <p:cNvSpPr>
            <a:spLocks noGrp="1"/>
          </p:cNvSpPr>
          <p:nvPr>
            <p:ph type="sldNum" sz="quarter" idx="5"/>
          </p:nvPr>
        </p:nvSpPr>
        <p:spPr/>
        <p:txBody>
          <a:bodyPr/>
          <a:lstStyle/>
          <a:p>
            <a:fld id="{E8FE46E3-F50B-40B7-A854-E3050C9E6CD9}" type="slidenum">
              <a:rPr lang="en-US" smtClean="0"/>
              <a:t>23</a:t>
            </a:fld>
            <a:endParaRPr lang="en-US"/>
          </a:p>
        </p:txBody>
      </p:sp>
    </p:spTree>
    <p:extLst>
      <p:ext uri="{BB962C8B-B14F-4D97-AF65-F5344CB8AC3E}">
        <p14:creationId xmlns:p14="http://schemas.microsoft.com/office/powerpoint/2010/main" val="16104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hyperlink" Target="https://padlet.com/dana_floyd1/6zssvsig224jig1u" TargetMode="Externa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p:txBody>
          <a:bodyPr>
            <a:normAutofit/>
          </a:bodyPr>
          <a:lstStyle/>
          <a:p>
            <a:r>
              <a:rPr lang="en-US" dirty="0"/>
              <a:t>Transition Networks</a:t>
            </a:r>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p:txBody>
          <a:bodyPr/>
          <a:lstStyle/>
          <a:p>
            <a:r>
              <a:rPr lang="en-US" dirty="0"/>
              <a:t>The Purpose, and Efforts for Success</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ormAutofit fontScale="90000"/>
          </a:bodyPr>
          <a:lstStyle/>
          <a:p>
            <a:r>
              <a:rPr lang="en-US" dirty="0"/>
              <a:t>How to Develop a Transition Network</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2</a:t>
            </a:fld>
            <a:endParaRPr lang="en-US" dirty="0"/>
          </a:p>
        </p:txBody>
      </p:sp>
      <p:sp>
        <p:nvSpPr>
          <p:cNvPr id="5" name="Text Placeholder 4"/>
          <p:cNvSpPr>
            <a:spLocks noGrp="1"/>
          </p:cNvSpPr>
          <p:nvPr>
            <p:ph type="body" idx="1"/>
          </p:nvPr>
        </p:nvSpPr>
        <p:spPr/>
        <p:txBody>
          <a:bodyPr/>
          <a:lstStyle/>
          <a:p>
            <a:pPr lvl="0"/>
            <a:r>
              <a:rPr lang="en-US" sz="1200" dirty="0">
                <a:latin typeface="Rockwell" panose="02060603020205020403" pitchFamily="18" charset="0"/>
              </a:rPr>
              <a:t>Presented By:</a:t>
            </a:r>
          </a:p>
          <a:p>
            <a:pPr lvl="0"/>
            <a:r>
              <a:rPr lang="en-US" sz="1200" i="1" dirty="0">
                <a:latin typeface="Rockwell" panose="02060603020205020403" pitchFamily="18" charset="0"/>
              </a:rPr>
              <a:t>Sam </a:t>
            </a:r>
            <a:r>
              <a:rPr lang="en-US" sz="1200" i="1" dirty="0" err="1">
                <a:latin typeface="Rockwell" panose="02060603020205020403" pitchFamily="18" charset="0"/>
              </a:rPr>
              <a:t>Blazina</a:t>
            </a:r>
            <a:r>
              <a:rPr lang="en-US" sz="1200" i="1" dirty="0">
                <a:latin typeface="Rockwell" panose="02060603020205020403" pitchFamily="18" charset="0"/>
              </a:rPr>
              <a:t>, Regional Transition Consultant – DVR</a:t>
            </a:r>
          </a:p>
          <a:p>
            <a:pPr lvl="0"/>
            <a:r>
              <a:rPr lang="en-US" sz="1200" i="1" dirty="0">
                <a:latin typeface="Rockwell" panose="02060603020205020403" pitchFamily="18" charset="0"/>
              </a:rPr>
              <a:t>Tracie </a:t>
            </a:r>
            <a:r>
              <a:rPr lang="en-US" sz="1200" i="1" dirty="0" err="1">
                <a:latin typeface="Rockwell" panose="02060603020205020403" pitchFamily="18" charset="0"/>
              </a:rPr>
              <a:t>Hoppis</a:t>
            </a:r>
            <a:r>
              <a:rPr lang="en-US" sz="1200" i="1" dirty="0">
                <a:latin typeface="Rockwell" panose="02060603020205020403" pitchFamily="18" charset="0"/>
              </a:rPr>
              <a:t>, Manager of Family Support Services / Children's Village</a:t>
            </a:r>
          </a:p>
          <a:p>
            <a:pPr lvl="0"/>
            <a:r>
              <a:rPr lang="en-US" sz="1200" i="1" dirty="0">
                <a:latin typeface="Rockwell" panose="02060603020205020403" pitchFamily="18" charset="0"/>
              </a:rPr>
              <a:t>Dana Floyd, Director of Special Services, ESD 105</a:t>
            </a:r>
          </a:p>
          <a:p>
            <a:pPr lvl="0"/>
            <a:r>
              <a:rPr lang="en-US" sz="1200" i="1" dirty="0">
                <a:latin typeface="Rockwell" panose="02060603020205020403" pitchFamily="18" charset="0"/>
              </a:rPr>
              <a:t>Mary Marsh, Regional Transitional Consultant - DVR</a:t>
            </a:r>
          </a:p>
          <a:p>
            <a:endParaRPr lang="en-US" dirty="0"/>
          </a:p>
        </p:txBody>
      </p:sp>
    </p:spTree>
    <p:extLst>
      <p:ext uri="{BB962C8B-B14F-4D97-AF65-F5344CB8AC3E}">
        <p14:creationId xmlns:p14="http://schemas.microsoft.com/office/powerpoint/2010/main" val="4049105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pPr algn="ctr"/>
            <a:r>
              <a:rPr lang="en-US" dirty="0"/>
              <a:t>Interagency Transition Networks Defined</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endParaRPr lang="en-US" dirty="0"/>
          </a:p>
          <a:p>
            <a:r>
              <a:rPr lang="en-US" dirty="0"/>
              <a:t>A group of stakeholders who collaborate to improve transition services and outcomes for youth and families </a:t>
            </a:r>
          </a:p>
          <a:p>
            <a:r>
              <a:rPr lang="en-US" dirty="0"/>
              <a:t>Accurate and current information sharing</a:t>
            </a:r>
          </a:p>
          <a:p>
            <a:r>
              <a:rPr lang="en-US" dirty="0"/>
              <a:t>Collaboration between schools, adult agencies, and resources</a:t>
            </a:r>
          </a:p>
          <a:p>
            <a:r>
              <a:rPr lang="en-US" dirty="0"/>
              <a:t>Knowledge on how to navigate systems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3</a:t>
            </a:fld>
            <a:endParaRPr lang="en-US" dirty="0"/>
          </a:p>
        </p:txBody>
      </p:sp>
    </p:spTree>
    <p:extLst>
      <p:ext uri="{BB962C8B-B14F-4D97-AF65-F5344CB8AC3E}">
        <p14:creationId xmlns:p14="http://schemas.microsoft.com/office/powerpoint/2010/main" val="3727906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chor="b">
            <a:normAutofit/>
          </a:bodyPr>
          <a:lstStyle/>
          <a:p>
            <a:r>
              <a:rPr lang="en-US" sz="4400" dirty="0"/>
              <a:t>Kittitas County High School Transition Network</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nchor="t">
            <a:normAutofit/>
          </a:bodyPr>
          <a:lstStyle/>
          <a:p>
            <a:pPr algn="ctr"/>
            <a:endParaRPr lang="en-US" sz="1600" dirty="0"/>
          </a:p>
          <a:p>
            <a:pPr algn="ctr"/>
            <a:r>
              <a:rPr lang="en-US" sz="1600" dirty="0">
                <a:latin typeface="Rockwell" panose="02060603020205020403" pitchFamily="18" charset="0"/>
              </a:rPr>
              <a:t>Sam </a:t>
            </a:r>
            <a:r>
              <a:rPr lang="en-US" sz="1600" dirty="0" err="1">
                <a:latin typeface="Rockwell" panose="02060603020205020403" pitchFamily="18" charset="0"/>
              </a:rPr>
              <a:t>Blazina</a:t>
            </a:r>
            <a:r>
              <a:rPr lang="en-US" sz="1600" dirty="0">
                <a:latin typeface="Rockwell" panose="02060603020205020403" pitchFamily="18" charset="0"/>
              </a:rPr>
              <a:t>, Regional Transition Consultant, DVR </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4</a:t>
            </a:fld>
            <a:endParaRPr lang="en-US" dirty="0"/>
          </a:p>
        </p:txBody>
      </p:sp>
    </p:spTree>
    <p:extLst>
      <p:ext uri="{BB962C8B-B14F-4D97-AF65-F5344CB8AC3E}">
        <p14:creationId xmlns:p14="http://schemas.microsoft.com/office/powerpoint/2010/main" val="1104152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Mission</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pPr marL="0" indent="0" algn="ctr">
              <a:buNone/>
            </a:pPr>
            <a:endParaRPr lang="en-US" i="1" dirty="0"/>
          </a:p>
          <a:p>
            <a:pPr marL="0" indent="0" algn="ctr">
              <a:buNone/>
            </a:pPr>
            <a:endParaRPr lang="en-US" i="1" dirty="0"/>
          </a:p>
          <a:p>
            <a:pPr marL="0" indent="0" algn="ctr">
              <a:buNone/>
            </a:pPr>
            <a:r>
              <a:rPr lang="en-US" i="1" dirty="0">
                <a:latin typeface="Rockwell" panose="02060603020205020403" pitchFamily="18" charset="0"/>
              </a:rPr>
              <a:t>We support people with disabilities when they move from school to adult life. We help schools and community agencies work together. When we all work together, we can make change easier! </a:t>
            </a:r>
          </a:p>
          <a:p>
            <a:pPr marL="0" indent="0">
              <a:buNone/>
            </a:pPr>
            <a:endParaRPr lang="en-US" dirty="0">
              <a:latin typeface="Rockwell" panose="02060603020205020403" pitchFamily="18" charset="0"/>
            </a:endParaRP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5</a:t>
            </a:fld>
            <a:endParaRPr lang="en-US" dirty="0"/>
          </a:p>
        </p:txBody>
      </p:sp>
    </p:spTree>
    <p:extLst>
      <p:ext uri="{BB962C8B-B14F-4D97-AF65-F5344CB8AC3E}">
        <p14:creationId xmlns:p14="http://schemas.microsoft.com/office/powerpoint/2010/main" val="3242498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p:txBody>
          <a:bodyPr/>
          <a:lstStyle/>
          <a:p>
            <a:r>
              <a:rPr lang="en-US" dirty="0">
                <a:latin typeface="Rockwell" panose="02060603020205020403" pitchFamily="18" charset="0"/>
              </a:rPr>
              <a:t>Stablished since 1998</a:t>
            </a:r>
          </a:p>
          <a:p>
            <a:pPr marL="0" indent="0">
              <a:buNone/>
            </a:pPr>
            <a:r>
              <a:rPr lang="en-US" dirty="0">
                <a:latin typeface="Rockwell" panose="02060603020205020403" pitchFamily="18" charset="0"/>
              </a:rPr>
              <a:t> </a:t>
            </a:r>
          </a:p>
          <a:p>
            <a:pPr lvl="1"/>
            <a:r>
              <a:rPr lang="en-US" dirty="0">
                <a:latin typeface="Rockwell" panose="02060603020205020403" pitchFamily="18" charset="0"/>
              </a:rPr>
              <a:t>Initially hosted by the larger school district in the County</a:t>
            </a:r>
          </a:p>
          <a:p>
            <a:pPr lvl="1"/>
            <a:r>
              <a:rPr lang="en-US" dirty="0">
                <a:latin typeface="Rockwell" panose="02060603020205020403" pitchFamily="18" charset="0"/>
              </a:rPr>
              <a:t>No base funding</a:t>
            </a:r>
          </a:p>
          <a:p>
            <a:pPr lvl="1"/>
            <a:r>
              <a:rPr lang="en-US" dirty="0">
                <a:latin typeface="Rockwell" panose="02060603020205020403" pitchFamily="18" charset="0"/>
              </a:rPr>
              <a:t>Currently community led and organized </a:t>
            </a:r>
          </a:p>
          <a:p>
            <a:endParaRPr lang="en-US" dirty="0"/>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6</a:t>
            </a:fld>
            <a:endParaRPr lang="en-US" dirty="0"/>
          </a:p>
        </p:txBody>
      </p:sp>
    </p:spTree>
    <p:extLst>
      <p:ext uri="{BB962C8B-B14F-4D97-AF65-F5344CB8AC3E}">
        <p14:creationId xmlns:p14="http://schemas.microsoft.com/office/powerpoint/2010/main" val="3138529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a:t>
            </a:r>
          </a:p>
        </p:txBody>
      </p:sp>
      <p:sp>
        <p:nvSpPr>
          <p:cNvPr id="3" name="Content Placeholder 2"/>
          <p:cNvSpPr>
            <a:spLocks noGrp="1"/>
          </p:cNvSpPr>
          <p:nvPr>
            <p:ph idx="1"/>
          </p:nvPr>
        </p:nvSpPr>
        <p:spPr/>
        <p:txBody>
          <a:bodyPr>
            <a:normAutofit fontScale="92500" lnSpcReduction="10000"/>
          </a:bodyPr>
          <a:lstStyle/>
          <a:p>
            <a:r>
              <a:rPr lang="en-US" dirty="0">
                <a:latin typeface="Rockwell" panose="02060603020205020403" pitchFamily="18" charset="0"/>
              </a:rPr>
              <a:t>Monthly meetings</a:t>
            </a:r>
          </a:p>
          <a:p>
            <a:r>
              <a:rPr lang="en-US" dirty="0">
                <a:latin typeface="Rockwell" panose="02060603020205020403" pitchFamily="18" charset="0"/>
              </a:rPr>
              <a:t>Currently virtual</a:t>
            </a:r>
          </a:p>
          <a:p>
            <a:r>
              <a:rPr lang="en-US" dirty="0">
                <a:latin typeface="Rockwell" panose="02060603020205020403" pitchFamily="18" charset="0"/>
              </a:rPr>
              <a:t>Typical Agenda</a:t>
            </a:r>
          </a:p>
          <a:p>
            <a:pPr lvl="1"/>
            <a:r>
              <a:rPr lang="en-US" dirty="0">
                <a:latin typeface="Rockwell" panose="02060603020205020403" pitchFamily="18" charset="0"/>
              </a:rPr>
              <a:t>School district’s updates</a:t>
            </a:r>
          </a:p>
          <a:p>
            <a:pPr lvl="1"/>
            <a:r>
              <a:rPr lang="en-US" dirty="0">
                <a:latin typeface="Rockwell" panose="02060603020205020403" pitchFamily="18" charset="0"/>
              </a:rPr>
              <a:t>State and County agency updates</a:t>
            </a:r>
          </a:p>
          <a:p>
            <a:pPr lvl="1"/>
            <a:r>
              <a:rPr lang="en-US" dirty="0">
                <a:latin typeface="Rockwell" panose="02060603020205020403" pitchFamily="18" charset="0"/>
              </a:rPr>
              <a:t>Non-profit and local agency updates</a:t>
            </a:r>
          </a:p>
          <a:p>
            <a:pPr lvl="1"/>
            <a:r>
              <a:rPr lang="en-US" dirty="0">
                <a:latin typeface="Rockwell" panose="02060603020205020403" pitchFamily="18" charset="0"/>
              </a:rPr>
              <a:t>Event and opportunity sharing</a:t>
            </a:r>
          </a:p>
          <a:p>
            <a:pPr lvl="1"/>
            <a:r>
              <a:rPr lang="en-US" dirty="0">
                <a:latin typeface="Rockwell" panose="02060603020205020403" pitchFamily="18" charset="0"/>
              </a:rPr>
              <a:t>Brainstorming ideas (what’s next, what’s needed?)</a:t>
            </a:r>
          </a:p>
          <a:p>
            <a:pPr lvl="1"/>
            <a:r>
              <a:rPr lang="en-US" dirty="0">
                <a:latin typeface="Rockwell" panose="02060603020205020403" pitchFamily="18" charset="0"/>
              </a:rPr>
              <a:t>Guest speakers </a:t>
            </a:r>
          </a:p>
          <a:p>
            <a:pPr marL="320040" lvl="1" indent="0">
              <a:buNone/>
            </a:pPr>
            <a:r>
              <a:rPr lang="en-US" dirty="0">
                <a:latin typeface="Rockwell" panose="02060603020205020403" pitchFamily="18" charset="0"/>
              </a:rPr>
              <a:t> </a:t>
            </a:r>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7</a:t>
            </a:fld>
            <a:endParaRPr lang="en-US" dirty="0"/>
          </a:p>
        </p:txBody>
      </p:sp>
    </p:spTree>
    <p:extLst>
      <p:ext uri="{BB962C8B-B14F-4D97-AF65-F5344CB8AC3E}">
        <p14:creationId xmlns:p14="http://schemas.microsoft.com/office/powerpoint/2010/main" val="3198690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Partnerships </a:t>
            </a:r>
          </a:p>
        </p:txBody>
      </p:sp>
      <p:sp>
        <p:nvSpPr>
          <p:cNvPr id="3" name="Content Placeholder 2"/>
          <p:cNvSpPr>
            <a:spLocks noGrp="1"/>
          </p:cNvSpPr>
          <p:nvPr>
            <p:ph idx="1"/>
          </p:nvPr>
        </p:nvSpPr>
        <p:spPr/>
        <p:txBody>
          <a:bodyPr/>
          <a:lstStyle/>
          <a:p>
            <a:r>
              <a:rPr lang="en-US" dirty="0">
                <a:latin typeface="Rockwell" panose="02060603020205020403" pitchFamily="18" charset="0"/>
              </a:rPr>
              <a:t>School district's teachers and administrators</a:t>
            </a:r>
          </a:p>
          <a:p>
            <a:r>
              <a:rPr lang="en-US" dirty="0">
                <a:latin typeface="Rockwell" panose="02060603020205020403" pitchFamily="18" charset="0"/>
              </a:rPr>
              <a:t>State agencies – DVR, DDA, DSB</a:t>
            </a:r>
          </a:p>
          <a:p>
            <a:r>
              <a:rPr lang="en-US" dirty="0">
                <a:latin typeface="Rockwell" panose="02060603020205020403" pitchFamily="18" charset="0"/>
              </a:rPr>
              <a:t>County Agency </a:t>
            </a:r>
          </a:p>
          <a:p>
            <a:r>
              <a:rPr lang="en-US" dirty="0">
                <a:latin typeface="Rockwell" panose="02060603020205020403" pitchFamily="18" charset="0"/>
              </a:rPr>
              <a:t>Community Rehab Program/Employment Vendors</a:t>
            </a:r>
          </a:p>
          <a:p>
            <a:r>
              <a:rPr lang="en-US" dirty="0">
                <a:latin typeface="Rockwell" panose="02060603020205020403" pitchFamily="18" charset="0"/>
              </a:rPr>
              <a:t>Non-Profits – Advocacy agency</a:t>
            </a:r>
          </a:p>
          <a:p>
            <a:r>
              <a:rPr lang="en-US" dirty="0">
                <a:latin typeface="Rockwell" panose="02060603020205020403" pitchFamily="18" charset="0"/>
              </a:rPr>
              <a:t>Parent Network – P2P, Parent Coalition</a:t>
            </a:r>
          </a:p>
          <a:p>
            <a:r>
              <a:rPr lang="en-US" dirty="0">
                <a:latin typeface="Rockwell" panose="02060603020205020403" pitchFamily="18" charset="0"/>
              </a:rPr>
              <a:t>DVR contractors </a:t>
            </a:r>
          </a:p>
          <a:p>
            <a:r>
              <a:rPr lang="en-US" dirty="0">
                <a:latin typeface="Rockwell" panose="02060603020205020403" pitchFamily="18" charset="0"/>
              </a:rPr>
              <a:t>Others</a:t>
            </a:r>
          </a:p>
        </p:txBody>
      </p:sp>
      <p:sp>
        <p:nvSpPr>
          <p:cNvPr id="4" name="Slide Number Placeholder 3"/>
          <p:cNvSpPr>
            <a:spLocks noGrp="1"/>
          </p:cNvSpPr>
          <p:nvPr>
            <p:ph type="sldNum" sz="quarter" idx="4"/>
          </p:nvPr>
        </p:nvSpPr>
        <p:spPr/>
        <p:txBody>
          <a:bodyPr/>
          <a:lstStyle/>
          <a:p>
            <a:fld id="{50ADEE99-5B15-4B10-A3EB-5286E787B43D}" type="slidenum">
              <a:rPr lang="en-US" smtClean="0"/>
              <a:pPr/>
              <a:t>8</a:t>
            </a:fld>
            <a:endParaRPr lang="en-US" dirty="0"/>
          </a:p>
        </p:txBody>
      </p:sp>
    </p:spTree>
    <p:extLst>
      <p:ext uri="{BB962C8B-B14F-4D97-AF65-F5344CB8AC3E}">
        <p14:creationId xmlns:p14="http://schemas.microsoft.com/office/powerpoint/2010/main" val="2903991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Networking </a:t>
            </a:r>
          </a:p>
        </p:txBody>
      </p:sp>
      <p:sp>
        <p:nvSpPr>
          <p:cNvPr id="3" name="Content Placeholder 2"/>
          <p:cNvSpPr>
            <a:spLocks noGrp="1"/>
          </p:cNvSpPr>
          <p:nvPr>
            <p:ph idx="1"/>
          </p:nvPr>
        </p:nvSpPr>
        <p:spPr/>
        <p:txBody>
          <a:bodyPr/>
          <a:lstStyle/>
          <a:p>
            <a:r>
              <a:rPr lang="en-US" dirty="0">
                <a:latin typeface="Rockwell" panose="02060603020205020403" pitchFamily="18" charset="0"/>
              </a:rPr>
              <a:t>Transition Fairs</a:t>
            </a:r>
          </a:p>
          <a:p>
            <a:r>
              <a:rPr lang="en-US" dirty="0">
                <a:latin typeface="Rockwell" panose="02060603020205020403" pitchFamily="18" charset="0"/>
              </a:rPr>
              <a:t>Public announcements</a:t>
            </a:r>
          </a:p>
          <a:p>
            <a:r>
              <a:rPr lang="en-US" dirty="0">
                <a:latin typeface="Rockwell" panose="02060603020205020403" pitchFamily="18" charset="0"/>
              </a:rPr>
              <a:t>Transition packets and check lists for students</a:t>
            </a:r>
          </a:p>
          <a:p>
            <a:r>
              <a:rPr lang="en-US" dirty="0">
                <a:latin typeface="Rockwell" panose="02060603020205020403" pitchFamily="18" charset="0"/>
              </a:rPr>
              <a:t>Facebook page https://www.facebook.com/KCHSTN</a:t>
            </a:r>
          </a:p>
          <a:p>
            <a:r>
              <a:rPr lang="en-US" dirty="0">
                <a:latin typeface="Rockwell" panose="02060603020205020403" pitchFamily="18" charset="0"/>
              </a:rPr>
              <a:t>Trainings and workshops on a variety of topics to:</a:t>
            </a:r>
          </a:p>
          <a:p>
            <a:pPr lvl="1"/>
            <a:r>
              <a:rPr lang="en-US" dirty="0">
                <a:latin typeface="Rockwell" panose="02060603020205020403" pitchFamily="18" charset="0"/>
              </a:rPr>
              <a:t>parents, students, educators, and other community members</a:t>
            </a:r>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9</a:t>
            </a:fld>
            <a:endParaRPr lang="en-US" dirty="0"/>
          </a:p>
        </p:txBody>
      </p:sp>
    </p:spTree>
    <p:extLst>
      <p:ext uri="{BB962C8B-B14F-4D97-AF65-F5344CB8AC3E}">
        <p14:creationId xmlns:p14="http://schemas.microsoft.com/office/powerpoint/2010/main" val="192117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Resilience and Commitment </a:t>
            </a:r>
          </a:p>
        </p:txBody>
      </p:sp>
      <p:pic>
        <p:nvPicPr>
          <p:cNvPr id="5" name="Content Placeholder 4"/>
          <p:cNvPicPr>
            <a:picLocks noGrp="1" noChangeAspect="1"/>
          </p:cNvPicPr>
          <p:nvPr>
            <p:ph idx="1"/>
          </p:nvPr>
        </p:nvPicPr>
        <p:blipFill>
          <a:blip r:embed="rId2"/>
          <a:stretch>
            <a:fillRect/>
          </a:stretch>
        </p:blipFill>
        <p:spPr>
          <a:xfrm>
            <a:off x="3467819" y="2056929"/>
            <a:ext cx="4735902" cy="3093041"/>
          </a:xfrm>
          <a:prstGeom prst="rect">
            <a:avLst/>
          </a:prstGeom>
        </p:spPr>
      </p:pic>
      <p:sp>
        <p:nvSpPr>
          <p:cNvPr id="4" name="Slide Number Placeholder 3"/>
          <p:cNvSpPr>
            <a:spLocks noGrp="1"/>
          </p:cNvSpPr>
          <p:nvPr>
            <p:ph type="sldNum" sz="quarter" idx="4"/>
          </p:nvPr>
        </p:nvSpPr>
        <p:spPr/>
        <p:txBody>
          <a:bodyPr/>
          <a:lstStyle/>
          <a:p>
            <a:fld id="{50ADEE99-5B15-4B10-A3EB-5286E787B43D}" type="slidenum">
              <a:rPr lang="en-US" smtClean="0"/>
              <a:pPr/>
              <a:t>10</a:t>
            </a:fld>
            <a:endParaRPr lang="en-US" dirty="0"/>
          </a:p>
        </p:txBody>
      </p:sp>
    </p:spTree>
    <p:extLst>
      <p:ext uri="{BB962C8B-B14F-4D97-AF65-F5344CB8AC3E}">
        <p14:creationId xmlns:p14="http://schemas.microsoft.com/office/powerpoint/2010/main" val="1192221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ormAutofit fontScale="90000"/>
          </a:bodyPr>
          <a:lstStyle/>
          <a:p>
            <a:r>
              <a:rPr lang="en-US" dirty="0"/>
              <a:t>Yakima   County Transition Network </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a:xfrm>
            <a:off x="391887" y="4230001"/>
            <a:ext cx="5253133" cy="1726796"/>
          </a:xfrm>
        </p:spPr>
        <p:txBody>
          <a:bodyPr>
            <a:normAutofit lnSpcReduction="10000"/>
          </a:bodyPr>
          <a:lstStyle/>
          <a:p>
            <a:r>
              <a:rPr lang="en-US" sz="1900" i="1" dirty="0">
                <a:latin typeface="Rockwell" panose="02060603020205020403" pitchFamily="18" charset="0"/>
              </a:rPr>
              <a:t>“The best thing you can do is the right thing; the next best thing you can do is the wrong thing; the worst thing you can do is nothing.” </a:t>
            </a:r>
          </a:p>
          <a:p>
            <a:r>
              <a:rPr lang="en-US" sz="1900" i="1" dirty="0">
                <a:latin typeface="Rockwell" panose="02060603020205020403" pitchFamily="18" charset="0"/>
              </a:rPr>
              <a:t>-Theodore Roosevelt</a:t>
            </a:r>
            <a:br>
              <a:rPr lang="en-US" b="1" dirty="0">
                <a:latin typeface="Rockwell" panose="02060603020205020403" pitchFamily="18" charset="0"/>
              </a:rPr>
            </a:br>
            <a:endParaRPr lang="en-US" dirty="0">
              <a:latin typeface="Rockwell" panose="02060603020205020403" pitchFamily="18" charset="0"/>
            </a:endParaRPr>
          </a:p>
          <a:p>
            <a:endParaRPr lang="en-US" dirty="0"/>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11</a:t>
            </a:fld>
            <a:endParaRPr lang="en-US" dirty="0"/>
          </a:p>
        </p:txBody>
      </p:sp>
    </p:spTree>
    <p:extLst>
      <p:ext uri="{BB962C8B-B14F-4D97-AF65-F5344CB8AC3E}">
        <p14:creationId xmlns:p14="http://schemas.microsoft.com/office/powerpoint/2010/main" val="1510676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b="1" dirty="0"/>
              <a:t>Drafting the Plan</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lnSpcReduction="10000"/>
          </a:bodyPr>
          <a:lstStyle/>
          <a:p>
            <a:r>
              <a:rPr lang="en-US" dirty="0">
                <a:latin typeface="Rockwell" panose="02060603020205020403" pitchFamily="18" charset="0"/>
              </a:rPr>
              <a:t>2019- Small DOH grant awarded to Yakima County Parent to Parent to develop a local Interagency Transition Network</a:t>
            </a:r>
          </a:p>
          <a:p>
            <a:r>
              <a:rPr lang="en-US" dirty="0">
                <a:latin typeface="Rockwell" panose="02060603020205020403" pitchFamily="18" charset="0"/>
              </a:rPr>
              <a:t>Local stakeholders convened to determine next steps</a:t>
            </a:r>
          </a:p>
          <a:p>
            <a:r>
              <a:rPr lang="en-US" dirty="0">
                <a:latin typeface="Rockwell" panose="02060603020205020403" pitchFamily="18" charset="0"/>
              </a:rPr>
              <a:t>Hosted training with Lori Scott, ESD 123, and Dana Floyd, ESD 105, to share a ‘blueprint’ of what an ITN could be</a:t>
            </a:r>
          </a:p>
          <a:p>
            <a:r>
              <a:rPr lang="en-US" dirty="0">
                <a:latin typeface="Rockwell" panose="02060603020205020403" pitchFamily="18" charset="0"/>
              </a:rPr>
              <a:t>Convened multiple stakeholder meetings to determine local strengths, challenges and gaps of transition to adulthood services and supports in Yakima County</a:t>
            </a:r>
          </a:p>
          <a:p>
            <a:r>
              <a:rPr lang="en-US" dirty="0">
                <a:latin typeface="Rockwell" panose="02060603020205020403" pitchFamily="18" charset="0"/>
              </a:rPr>
              <a:t>Identified short and long term goals</a:t>
            </a:r>
          </a:p>
          <a:p>
            <a:pPr marL="0" indent="0">
              <a:buNone/>
            </a:pP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269357"/>
            <a:ext cx="430160" cy="363793"/>
          </a:xfrm>
        </p:spPr>
        <p:txBody>
          <a:bodyPr/>
          <a:lstStyle/>
          <a:p>
            <a:fld id="{50ADEE99-5B15-4B10-A3EB-5286E787B43D}" type="slidenum">
              <a:rPr lang="en-US" smtClean="0"/>
              <a:t>12</a:t>
            </a:fld>
            <a:endParaRPr lang="en-US" dirty="0"/>
          </a:p>
        </p:txBody>
      </p:sp>
    </p:spTree>
    <p:extLst>
      <p:ext uri="{BB962C8B-B14F-4D97-AF65-F5344CB8AC3E}">
        <p14:creationId xmlns:p14="http://schemas.microsoft.com/office/powerpoint/2010/main" val="3258325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Laying the Foundation</a:t>
            </a:r>
          </a:p>
        </p:txBody>
      </p:sp>
      <p:sp>
        <p:nvSpPr>
          <p:cNvPr id="3" name="Content Placeholder 2"/>
          <p:cNvSpPr>
            <a:spLocks noGrp="1"/>
          </p:cNvSpPr>
          <p:nvPr>
            <p:ph idx="1"/>
          </p:nvPr>
        </p:nvSpPr>
        <p:spPr/>
        <p:txBody>
          <a:bodyPr>
            <a:normAutofit/>
          </a:bodyPr>
          <a:lstStyle/>
          <a:p>
            <a:pPr marL="0" indent="0">
              <a:buNone/>
            </a:pPr>
            <a:r>
              <a:rPr lang="en-US" sz="2400" b="1" dirty="0">
                <a:latin typeface="Rockwell" panose="02060603020205020403" pitchFamily="18" charset="0"/>
              </a:rPr>
              <a:t>Developed the Mission/Vision statement:</a:t>
            </a:r>
          </a:p>
          <a:p>
            <a:pPr marL="0" indent="0">
              <a:buNone/>
            </a:pPr>
            <a:r>
              <a:rPr lang="en-US" sz="1800" b="1" dirty="0">
                <a:latin typeface="Rockwell" panose="02060603020205020403" pitchFamily="18" charset="0"/>
              </a:rPr>
              <a:t>Mission:</a:t>
            </a:r>
          </a:p>
          <a:p>
            <a:pPr marL="0" indent="0">
              <a:buNone/>
            </a:pPr>
            <a:r>
              <a:rPr lang="en-US" sz="1800" i="1" dirty="0">
                <a:latin typeface="Rockwell" panose="02060603020205020403" pitchFamily="18" charset="0"/>
              </a:rPr>
              <a:t>The mission of the Yakima County Interagency Transition Network, in partnership with community stakeholders, is to support every student with disabilities as they transition into adulthood and establish meaningful community engagement that honors individuality and personal choice.</a:t>
            </a:r>
          </a:p>
          <a:p>
            <a:pPr marL="0" indent="0">
              <a:buNone/>
            </a:pPr>
            <a:r>
              <a:rPr lang="en-US" sz="1800" b="1" dirty="0">
                <a:latin typeface="Rockwell" panose="02060603020205020403" pitchFamily="18" charset="0"/>
              </a:rPr>
              <a:t>Vision:</a:t>
            </a:r>
          </a:p>
          <a:p>
            <a:pPr marL="0" indent="0">
              <a:buNone/>
            </a:pPr>
            <a:r>
              <a:rPr lang="en-US" sz="1800" i="1" dirty="0">
                <a:latin typeface="Rockwell" panose="02060603020205020403" pitchFamily="18" charset="0"/>
              </a:rPr>
              <a:t>We are dedicated to promoting welcoming and inclusive communities for people with disabilities.</a:t>
            </a:r>
            <a:endParaRPr lang="en-US" sz="1800" dirty="0">
              <a:latin typeface="Rockwell" panose="02060603020205020403" pitchFamily="18" charset="0"/>
            </a:endParaRPr>
          </a:p>
          <a:p>
            <a:r>
              <a:rPr lang="en-US" sz="2400" b="1" dirty="0">
                <a:latin typeface="Rockwell" panose="02060603020205020403" pitchFamily="18" charset="0"/>
              </a:rPr>
              <a:t>Developed member communication plan     </a:t>
            </a:r>
            <a:r>
              <a:rPr lang="en-US" sz="1400" b="1" dirty="0" err="1">
                <a:latin typeface="Rockwell" panose="02060603020205020403" pitchFamily="18" charset="0"/>
                <a:hlinkClick r:id="rId2"/>
              </a:rPr>
              <a:t>Transiton</a:t>
            </a:r>
            <a:r>
              <a:rPr lang="en-US" sz="1400" b="1" dirty="0">
                <a:latin typeface="Rockwell" panose="02060603020205020403" pitchFamily="18" charset="0"/>
                <a:hlinkClick r:id="rId2"/>
              </a:rPr>
              <a:t> </a:t>
            </a:r>
            <a:r>
              <a:rPr lang="en-US" sz="1400" b="1" dirty="0" err="1">
                <a:latin typeface="Rockwell" panose="02060603020205020403" pitchFamily="18" charset="0"/>
                <a:hlinkClick r:id="rId2"/>
              </a:rPr>
              <a:t>Padlet</a:t>
            </a:r>
            <a:endParaRPr lang="en-US" sz="1400" b="1" dirty="0">
              <a:latin typeface="Rockwell" panose="02060603020205020403" pitchFamily="18" charset="0"/>
            </a:endParaRPr>
          </a:p>
          <a:p>
            <a:r>
              <a:rPr lang="en-US" sz="2400" b="1" dirty="0">
                <a:latin typeface="Rockwell" panose="02060603020205020403" pitchFamily="18" charset="0"/>
              </a:rPr>
              <a:t>Developed meeting flyer/calendar and meeting structure</a:t>
            </a:r>
          </a:p>
          <a:p>
            <a:pPr marL="0" indent="0">
              <a:buNone/>
            </a:pPr>
            <a:endParaRPr lang="en-US" sz="2400" b="1" dirty="0">
              <a:latin typeface="Rockwell" panose="02060603020205020403" pitchFamily="18" charset="0"/>
            </a:endParaRPr>
          </a:p>
          <a:p>
            <a:endParaRPr lang="en-US" sz="2400" b="1" dirty="0">
              <a:latin typeface="Rockwell" panose="02060603020205020403" pitchFamily="18" charset="0"/>
            </a:endParaRPr>
          </a:p>
          <a:p>
            <a:pPr marL="0" indent="0">
              <a:buNone/>
            </a:pPr>
            <a:endParaRPr lang="en-US" b="1" dirty="0">
              <a:latin typeface="Rockwell" panose="02060603020205020403" pitchFamily="18" charset="0"/>
            </a:endParaRPr>
          </a:p>
        </p:txBody>
      </p:sp>
      <p:sp>
        <p:nvSpPr>
          <p:cNvPr id="4" name="Slide Number Placeholder 3"/>
          <p:cNvSpPr>
            <a:spLocks noGrp="1"/>
          </p:cNvSpPr>
          <p:nvPr>
            <p:ph type="sldNum" sz="quarter" idx="4"/>
          </p:nvPr>
        </p:nvSpPr>
        <p:spPr/>
        <p:txBody>
          <a:bodyPr/>
          <a:lstStyle/>
          <a:p>
            <a:fld id="{50ADEE99-5B15-4B10-A3EB-5286E787B43D}" type="slidenum">
              <a:rPr lang="en-US" smtClean="0"/>
              <a:pPr/>
              <a:t>13</a:t>
            </a:fld>
            <a:endParaRPr lang="en-US" dirty="0"/>
          </a:p>
        </p:txBody>
      </p:sp>
    </p:spTree>
    <p:extLst>
      <p:ext uri="{BB962C8B-B14F-4D97-AF65-F5344CB8AC3E}">
        <p14:creationId xmlns:p14="http://schemas.microsoft.com/office/powerpoint/2010/main" val="3314870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Frameworks</a:t>
            </a:r>
          </a:p>
        </p:txBody>
      </p:sp>
      <p:sp>
        <p:nvSpPr>
          <p:cNvPr id="3" name="Content Placeholder 2"/>
          <p:cNvSpPr>
            <a:spLocks noGrp="1"/>
          </p:cNvSpPr>
          <p:nvPr>
            <p:ph idx="1"/>
          </p:nvPr>
        </p:nvSpPr>
        <p:spPr/>
        <p:txBody>
          <a:bodyPr/>
          <a:lstStyle/>
          <a:p>
            <a:endParaRPr lang="en-US" dirty="0"/>
          </a:p>
          <a:p>
            <a:endParaRPr lang="en-US" dirty="0"/>
          </a:p>
          <a:p>
            <a:r>
              <a:rPr lang="en-US" dirty="0">
                <a:latin typeface="Rockwell" panose="02060603020205020403" pitchFamily="18" charset="0"/>
              </a:rPr>
              <a:t>Workgroup that structures and plans meeting topic, presentations, and ITN yearly goals</a:t>
            </a:r>
          </a:p>
          <a:p>
            <a:r>
              <a:rPr lang="en-US" dirty="0">
                <a:latin typeface="Rockwell" panose="02060603020205020403" pitchFamily="18" charset="0"/>
              </a:rPr>
              <a:t>Open community transition training opportunities</a:t>
            </a:r>
          </a:p>
          <a:p>
            <a:r>
              <a:rPr lang="en-US" dirty="0">
                <a:latin typeface="Rockwell" panose="02060603020205020403" pitchFamily="18" charset="0"/>
              </a:rPr>
              <a:t>Subcommittee’s that engage parent and district partners</a:t>
            </a:r>
          </a:p>
        </p:txBody>
      </p:sp>
      <p:sp>
        <p:nvSpPr>
          <p:cNvPr id="4" name="Slide Number Placeholder 3"/>
          <p:cNvSpPr>
            <a:spLocks noGrp="1"/>
          </p:cNvSpPr>
          <p:nvPr>
            <p:ph type="sldNum" sz="quarter" idx="4"/>
          </p:nvPr>
        </p:nvSpPr>
        <p:spPr/>
        <p:txBody>
          <a:bodyPr/>
          <a:lstStyle/>
          <a:p>
            <a:fld id="{50ADEE99-5B15-4B10-A3EB-5286E787B43D}" type="slidenum">
              <a:rPr lang="en-US" smtClean="0"/>
              <a:pPr/>
              <a:t>14</a:t>
            </a:fld>
            <a:endParaRPr lang="en-US" dirty="0"/>
          </a:p>
        </p:txBody>
      </p:sp>
    </p:spTree>
    <p:extLst>
      <p:ext uri="{BB962C8B-B14F-4D97-AF65-F5344CB8AC3E}">
        <p14:creationId xmlns:p14="http://schemas.microsoft.com/office/powerpoint/2010/main" val="3722993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Successes</a:t>
            </a:r>
          </a:p>
        </p:txBody>
      </p:sp>
      <p:sp>
        <p:nvSpPr>
          <p:cNvPr id="3" name="Content Placeholder 2"/>
          <p:cNvSpPr>
            <a:spLocks noGrp="1"/>
          </p:cNvSpPr>
          <p:nvPr>
            <p:ph idx="1"/>
          </p:nvPr>
        </p:nvSpPr>
        <p:spPr/>
        <p:txBody>
          <a:bodyPr>
            <a:normAutofit fontScale="92500" lnSpcReduction="20000"/>
          </a:bodyPr>
          <a:lstStyle/>
          <a:p>
            <a:r>
              <a:rPr lang="en-US" dirty="0">
                <a:latin typeface="Rockwell" panose="02060603020205020403" pitchFamily="18" charset="0"/>
              </a:rPr>
              <a:t>Diverse group of engaged stakeholders who were engaged at the beginning (DDA, DVR, ESD 105, Children’s Village/Parent to Parent, PAVE, employment vendors, schools, parents, DD County Coordinator/Health District)</a:t>
            </a:r>
          </a:p>
          <a:p>
            <a:r>
              <a:rPr lang="en-US" dirty="0">
                <a:latin typeface="Rockwell" panose="02060603020205020403" pitchFamily="18" charset="0"/>
              </a:rPr>
              <a:t>COVID 19 – Virtual meetings increased engagement of different stakeholders</a:t>
            </a:r>
          </a:p>
          <a:p>
            <a:r>
              <a:rPr lang="en-US" dirty="0">
                <a:latin typeface="Rockwell" panose="02060603020205020403" pitchFamily="18" charset="0"/>
              </a:rPr>
              <a:t>Shared leadership</a:t>
            </a:r>
          </a:p>
          <a:p>
            <a:r>
              <a:rPr lang="en-US" dirty="0">
                <a:latin typeface="Rockwell" panose="02060603020205020403" pitchFamily="18" charset="0"/>
              </a:rPr>
              <a:t>Regular communication and information dissemination</a:t>
            </a:r>
          </a:p>
          <a:p>
            <a:r>
              <a:rPr lang="en-US" dirty="0">
                <a:latin typeface="Rockwell" panose="02060603020205020403" pitchFamily="18" charset="0"/>
              </a:rPr>
              <a:t>Developing infra-structure (communication/teaming tools, meeting flyer, etc.) Subcommittees – parents and school stakeholders</a:t>
            </a:r>
          </a:p>
          <a:p>
            <a:r>
              <a:rPr lang="en-US" dirty="0">
                <a:latin typeface="Rockwell" panose="02060603020205020403" pitchFamily="18" charset="0"/>
              </a:rPr>
              <a:t>History of working well together! </a:t>
            </a:r>
          </a:p>
          <a:p>
            <a:endParaRPr lang="en-US" dirty="0">
              <a:latin typeface="Rockwell" panose="02060603020205020403" pitchFamily="18" charset="0"/>
            </a:endParaRPr>
          </a:p>
        </p:txBody>
      </p:sp>
      <p:sp>
        <p:nvSpPr>
          <p:cNvPr id="4" name="Slide Number Placeholder 3"/>
          <p:cNvSpPr>
            <a:spLocks noGrp="1"/>
          </p:cNvSpPr>
          <p:nvPr>
            <p:ph type="sldNum" sz="quarter" idx="4"/>
          </p:nvPr>
        </p:nvSpPr>
        <p:spPr/>
        <p:txBody>
          <a:bodyPr/>
          <a:lstStyle/>
          <a:p>
            <a:fld id="{50ADEE99-5B15-4B10-A3EB-5286E787B43D}" type="slidenum">
              <a:rPr lang="en-US" smtClean="0"/>
              <a:pPr/>
              <a:t>15</a:t>
            </a:fld>
            <a:endParaRPr lang="en-US" dirty="0"/>
          </a:p>
        </p:txBody>
      </p:sp>
    </p:spTree>
    <p:extLst>
      <p:ext uri="{BB962C8B-B14F-4D97-AF65-F5344CB8AC3E}">
        <p14:creationId xmlns:p14="http://schemas.microsoft.com/office/powerpoint/2010/main" val="1587292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Challenges</a:t>
            </a:r>
          </a:p>
        </p:txBody>
      </p:sp>
      <p:sp>
        <p:nvSpPr>
          <p:cNvPr id="3" name="Content Placeholder 2"/>
          <p:cNvSpPr>
            <a:spLocks noGrp="1"/>
          </p:cNvSpPr>
          <p:nvPr>
            <p:ph idx="1"/>
          </p:nvPr>
        </p:nvSpPr>
        <p:spPr/>
        <p:txBody>
          <a:bodyPr/>
          <a:lstStyle/>
          <a:p>
            <a:r>
              <a:rPr lang="en-US" dirty="0">
                <a:latin typeface="Rockwell" panose="02060603020205020403" pitchFamily="18" charset="0"/>
              </a:rPr>
              <a:t>COVID-19- our ITN was launching just as the Pandemic started</a:t>
            </a:r>
          </a:p>
          <a:p>
            <a:r>
              <a:rPr lang="en-US" dirty="0">
                <a:latin typeface="Rockwell" panose="02060603020205020403" pitchFamily="18" charset="0"/>
              </a:rPr>
              <a:t>Engaging students</a:t>
            </a:r>
          </a:p>
          <a:p>
            <a:r>
              <a:rPr lang="en-US" dirty="0">
                <a:latin typeface="Rockwell" panose="02060603020205020403" pitchFamily="18" charset="0"/>
              </a:rPr>
              <a:t>Engaging district partners within the county</a:t>
            </a:r>
          </a:p>
          <a:p>
            <a:r>
              <a:rPr lang="en-US" dirty="0">
                <a:latin typeface="Rockwell" panose="02060603020205020403" pitchFamily="18" charset="0"/>
              </a:rPr>
              <a:t>Determining the structure of meetings that benefitted all stakeholders</a:t>
            </a:r>
          </a:p>
          <a:p>
            <a:r>
              <a:rPr lang="en-US" dirty="0">
                <a:latin typeface="Rockwell" panose="02060603020205020403" pitchFamily="18" charset="0"/>
              </a:rPr>
              <a:t>Time and money!</a:t>
            </a:r>
          </a:p>
          <a:p>
            <a:pPr marL="0" indent="0">
              <a:buNone/>
            </a:pPr>
            <a:endParaRPr lang="en-US" dirty="0">
              <a:latin typeface="Rockwell" panose="02060603020205020403" pitchFamily="18" charset="0"/>
            </a:endParaRPr>
          </a:p>
          <a:p>
            <a:endParaRPr lang="en-US" dirty="0">
              <a:latin typeface="Rockwell" panose="02060603020205020403" pitchFamily="18" charset="0"/>
            </a:endParaRPr>
          </a:p>
        </p:txBody>
      </p:sp>
      <p:sp>
        <p:nvSpPr>
          <p:cNvPr id="4" name="Slide Number Placeholder 3"/>
          <p:cNvSpPr>
            <a:spLocks noGrp="1"/>
          </p:cNvSpPr>
          <p:nvPr>
            <p:ph type="sldNum" sz="quarter" idx="4"/>
          </p:nvPr>
        </p:nvSpPr>
        <p:spPr/>
        <p:txBody>
          <a:bodyPr/>
          <a:lstStyle/>
          <a:p>
            <a:fld id="{50ADEE99-5B15-4B10-A3EB-5286E787B43D}" type="slidenum">
              <a:rPr lang="en-US" smtClean="0"/>
              <a:pPr/>
              <a:t>16</a:t>
            </a:fld>
            <a:endParaRPr lang="en-US" dirty="0"/>
          </a:p>
        </p:txBody>
      </p:sp>
    </p:spTree>
    <p:extLst>
      <p:ext uri="{BB962C8B-B14F-4D97-AF65-F5344CB8AC3E}">
        <p14:creationId xmlns:p14="http://schemas.microsoft.com/office/powerpoint/2010/main" val="971248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7" y="1925247"/>
            <a:ext cx="10714703" cy="951723"/>
          </a:xfrm>
        </p:spPr>
        <p:txBody>
          <a:bodyPr>
            <a:normAutofit fontScale="90000"/>
          </a:bodyPr>
          <a:lstStyle/>
          <a:p>
            <a:r>
              <a:rPr lang="en-US" sz="5400" b="1" dirty="0"/>
              <a:t>And, we’re still building!</a:t>
            </a:r>
            <a:br>
              <a:rPr lang="en-US" sz="5400" b="1" dirty="0"/>
            </a:br>
            <a:br>
              <a:rPr lang="en-US" sz="5400" b="1" dirty="0"/>
            </a:br>
            <a:r>
              <a:rPr lang="en-US" sz="5400" b="1" dirty="0"/>
              <a:t>Questions?</a:t>
            </a:r>
          </a:p>
        </p:txBody>
      </p:sp>
      <p:sp>
        <p:nvSpPr>
          <p:cNvPr id="4" name="Slide Number Placeholder 3"/>
          <p:cNvSpPr>
            <a:spLocks noGrp="1"/>
          </p:cNvSpPr>
          <p:nvPr>
            <p:ph type="sldNum" sz="quarter" idx="4"/>
          </p:nvPr>
        </p:nvSpPr>
        <p:spPr/>
        <p:txBody>
          <a:bodyPr/>
          <a:lstStyle/>
          <a:p>
            <a:fld id="{50ADEE99-5B15-4B10-A3EB-5286E787B43D}" type="slidenum">
              <a:rPr lang="en-US" smtClean="0"/>
              <a:pPr/>
              <a:t>17</a:t>
            </a:fld>
            <a:endParaRPr lang="en-US" dirty="0"/>
          </a:p>
        </p:txBody>
      </p:sp>
    </p:spTree>
    <p:extLst>
      <p:ext uri="{BB962C8B-B14F-4D97-AF65-F5344CB8AC3E}">
        <p14:creationId xmlns:p14="http://schemas.microsoft.com/office/powerpoint/2010/main" val="2430398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ormAutofit fontScale="90000"/>
          </a:bodyPr>
          <a:lstStyle/>
          <a:p>
            <a:r>
              <a:rPr lang="en-US" dirty="0"/>
              <a:t>Whitman County Transition Network</a:t>
            </a:r>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normAutofit/>
          </a:bodyPr>
          <a:lstStyle/>
          <a:p>
            <a:endParaRPr lang="en-US" sz="1600" dirty="0"/>
          </a:p>
          <a:p>
            <a:pPr algn="ctr"/>
            <a:r>
              <a:rPr lang="en-US" sz="1600" dirty="0">
                <a:latin typeface="Rockwell" panose="02060603020205020403" pitchFamily="18" charset="0"/>
              </a:rPr>
              <a:t>Mary Marsh, Regional Transition Coordinator, DVR</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666568" y="6333256"/>
            <a:ext cx="430160" cy="363793"/>
          </a:xfrm>
        </p:spPr>
        <p:txBody>
          <a:bodyPr/>
          <a:lstStyle/>
          <a:p>
            <a:fld id="{50ADEE99-5B15-4B10-A3EB-5286E787B43D}" type="slidenum">
              <a:rPr lang="en-US" smtClean="0"/>
              <a:pPr/>
              <a:t>18</a:t>
            </a:fld>
            <a:endParaRPr lang="en-US" dirty="0"/>
          </a:p>
        </p:txBody>
      </p:sp>
    </p:spTree>
    <p:extLst>
      <p:ext uri="{BB962C8B-B14F-4D97-AF65-F5344CB8AC3E}">
        <p14:creationId xmlns:p14="http://schemas.microsoft.com/office/powerpoint/2010/main" val="293557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Structure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latin typeface="Rockwell" panose="02060603020205020403" pitchFamily="18" charset="0"/>
              </a:rPr>
              <a:t>Monthly Meetings</a:t>
            </a:r>
          </a:p>
          <a:p>
            <a:r>
              <a:rPr lang="en-US" dirty="0">
                <a:latin typeface="Rockwell" panose="02060603020205020403" pitchFamily="18" charset="0"/>
              </a:rPr>
              <a:t>Agenda Topics </a:t>
            </a:r>
          </a:p>
          <a:p>
            <a:pPr lvl="1"/>
            <a:r>
              <a:rPr lang="en-US" dirty="0">
                <a:latin typeface="Rockwell" panose="02060603020205020403" pitchFamily="18" charset="0"/>
              </a:rPr>
              <a:t>Correspondence</a:t>
            </a:r>
          </a:p>
          <a:p>
            <a:pPr lvl="1"/>
            <a:r>
              <a:rPr lang="en-US" dirty="0">
                <a:latin typeface="Rockwell" panose="02060603020205020403" pitchFamily="18" charset="0"/>
              </a:rPr>
              <a:t>Agency updates</a:t>
            </a:r>
          </a:p>
          <a:p>
            <a:pPr lvl="1"/>
            <a:r>
              <a:rPr lang="en-US" dirty="0">
                <a:latin typeface="Rockwell" panose="02060603020205020403" pitchFamily="18" charset="0"/>
              </a:rPr>
              <a:t>Transition Fair Planning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19</a:t>
            </a:fld>
            <a:endParaRPr lang="en-US" dirty="0"/>
          </a:p>
        </p:txBody>
      </p:sp>
    </p:spTree>
    <p:extLst>
      <p:ext uri="{BB962C8B-B14F-4D97-AF65-F5344CB8AC3E}">
        <p14:creationId xmlns:p14="http://schemas.microsoft.com/office/powerpoint/2010/main" val="2801347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Partnerships</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normAutofit fontScale="92500"/>
          </a:bodyPr>
          <a:lstStyle/>
          <a:p>
            <a:pPr lvl="1">
              <a:buFont typeface="Arial" panose="020B0604020202020204" pitchFamily="34" charset="0"/>
              <a:buChar char="•"/>
            </a:pPr>
            <a:r>
              <a:rPr lang="en-US" dirty="0">
                <a:latin typeface="Rockwell" panose="02060603020205020403" pitchFamily="18" charset="0"/>
              </a:rPr>
              <a:t>Developmental Disabilities Administration</a:t>
            </a:r>
          </a:p>
          <a:p>
            <a:pPr lvl="1">
              <a:buFont typeface="Arial" panose="020B0604020202020204" pitchFamily="34" charset="0"/>
              <a:buChar char="•"/>
            </a:pPr>
            <a:r>
              <a:rPr lang="en-US" dirty="0">
                <a:latin typeface="Rockwell" panose="02060603020205020403" pitchFamily="18" charset="0"/>
              </a:rPr>
              <a:t>Whitman Co. Developmental Disabilities Employment Services</a:t>
            </a:r>
          </a:p>
          <a:p>
            <a:pPr lvl="1">
              <a:buFont typeface="Arial" panose="020B0604020202020204" pitchFamily="34" charset="0"/>
              <a:buChar char="•"/>
            </a:pPr>
            <a:r>
              <a:rPr lang="en-US" dirty="0">
                <a:latin typeface="Rockwell" panose="02060603020205020403" pitchFamily="18" charset="0"/>
              </a:rPr>
              <a:t>Division of Vocational Rehabilitation </a:t>
            </a:r>
          </a:p>
          <a:p>
            <a:pPr lvl="1">
              <a:buFont typeface="Arial" panose="020B0604020202020204" pitchFamily="34" charset="0"/>
              <a:buChar char="•"/>
            </a:pPr>
            <a:r>
              <a:rPr lang="en-US" dirty="0">
                <a:latin typeface="Rockwell" panose="02060603020205020403" pitchFamily="18" charset="0"/>
              </a:rPr>
              <a:t>Washington State University </a:t>
            </a:r>
          </a:p>
          <a:p>
            <a:pPr lvl="1">
              <a:buFont typeface="Arial" panose="020B0604020202020204" pitchFamily="34" charset="0"/>
              <a:buChar char="•"/>
            </a:pPr>
            <a:r>
              <a:rPr lang="en-US" dirty="0">
                <a:latin typeface="Rockwell" panose="02060603020205020403" pitchFamily="18" charset="0"/>
              </a:rPr>
              <a:t>Families Together</a:t>
            </a:r>
          </a:p>
          <a:p>
            <a:pPr lvl="1">
              <a:buFont typeface="Arial" panose="020B0604020202020204" pitchFamily="34" charset="0"/>
              <a:buChar char="•"/>
            </a:pPr>
            <a:r>
              <a:rPr lang="en-US" dirty="0">
                <a:latin typeface="Rockwell" panose="02060603020205020403" pitchFamily="18" charset="0"/>
              </a:rPr>
              <a:t>Rural Resources </a:t>
            </a:r>
          </a:p>
          <a:p>
            <a:pPr lvl="1">
              <a:buFont typeface="Arial" panose="020B0604020202020204" pitchFamily="34" charset="0"/>
              <a:buChar char="•"/>
            </a:pPr>
            <a:r>
              <a:rPr lang="en-US" dirty="0">
                <a:latin typeface="Rockwell" panose="02060603020205020403" pitchFamily="18" charset="0"/>
              </a:rPr>
              <a:t>Boost Collaborative </a:t>
            </a:r>
          </a:p>
          <a:p>
            <a:pPr lvl="1">
              <a:buFont typeface="Arial" panose="020B0604020202020204" pitchFamily="34" charset="0"/>
              <a:buChar char="•"/>
            </a:pPr>
            <a:r>
              <a:rPr lang="en-US" dirty="0">
                <a:latin typeface="Rockwell" panose="02060603020205020403" pitchFamily="18" charset="0"/>
              </a:rPr>
              <a:t>Pullman School District</a:t>
            </a:r>
          </a:p>
          <a:p>
            <a:pPr lvl="1">
              <a:buFont typeface="Arial" panose="020B0604020202020204" pitchFamily="34" charset="0"/>
              <a:buChar char="•"/>
            </a:pPr>
            <a:r>
              <a:rPr lang="en-US" dirty="0">
                <a:latin typeface="Rockwell" panose="02060603020205020403" pitchFamily="18" charset="0"/>
              </a:rPr>
              <a:t>Other surrounding school Districts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20</a:t>
            </a:fld>
            <a:endParaRPr lang="en-US" dirty="0"/>
          </a:p>
        </p:txBody>
      </p:sp>
    </p:spTree>
    <p:extLst>
      <p:ext uri="{BB962C8B-B14F-4D97-AF65-F5344CB8AC3E}">
        <p14:creationId xmlns:p14="http://schemas.microsoft.com/office/powerpoint/2010/main" val="4211902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Our Success</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latin typeface="Rockwell" panose="02060603020205020403" pitchFamily="18" charset="0"/>
              </a:rPr>
              <a:t>Long history of providing a Spring Transition Fair </a:t>
            </a:r>
          </a:p>
          <a:p>
            <a:r>
              <a:rPr lang="en-US" dirty="0">
                <a:latin typeface="Rockwell" panose="02060603020205020403" pitchFamily="18" charset="0"/>
              </a:rPr>
              <a:t>Provided informative session on direct services and topics related to transition issues</a:t>
            </a:r>
          </a:p>
          <a:p>
            <a:r>
              <a:rPr lang="en-US" dirty="0">
                <a:latin typeface="Rockwell" panose="02060603020205020403" pitchFamily="18" charset="0"/>
              </a:rPr>
              <a:t>Resources Fair included </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21</a:t>
            </a:fld>
            <a:endParaRPr lang="en-US" dirty="0"/>
          </a:p>
        </p:txBody>
      </p:sp>
    </p:spTree>
    <p:extLst>
      <p:ext uri="{BB962C8B-B14F-4D97-AF65-F5344CB8AC3E}">
        <p14:creationId xmlns:p14="http://schemas.microsoft.com/office/powerpoint/2010/main" val="1832734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a:t>Our Challenges </a:t>
            </a:r>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a:latin typeface="Rockwell" panose="02060603020205020403" pitchFamily="18" charset="0"/>
              </a:rPr>
              <a:t>Continuous conversations to adapt structure to provide information in a helpful way to school staff and families. </a:t>
            </a:r>
          </a:p>
          <a:p>
            <a:r>
              <a:rPr lang="en-US" dirty="0">
                <a:latin typeface="Rockwell" panose="02060603020205020403" pitchFamily="18" charset="0"/>
              </a:rPr>
              <a:t>Engaging school staff </a:t>
            </a:r>
          </a:p>
          <a:p>
            <a:r>
              <a:rPr lang="en-US" dirty="0">
                <a:latin typeface="Rockwell" panose="02060603020205020403" pitchFamily="18" charset="0"/>
              </a:rPr>
              <a:t>Funding</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22</a:t>
            </a:fld>
            <a:endParaRPr lang="en-US" dirty="0"/>
          </a:p>
        </p:txBody>
      </p:sp>
    </p:spTree>
    <p:extLst>
      <p:ext uri="{BB962C8B-B14F-4D97-AF65-F5344CB8AC3E}">
        <p14:creationId xmlns:p14="http://schemas.microsoft.com/office/powerpoint/2010/main" val="332392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p:txBody>
          <a:bodyPr/>
          <a:lstStyle/>
          <a:p>
            <a:r>
              <a:rPr lang="en-US" dirty="0"/>
              <a:t>Questions</a:t>
            </a:r>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a:xfrm>
            <a:off x="11657043" y="6313262"/>
            <a:ext cx="430160" cy="363793"/>
          </a:xfrm>
        </p:spPr>
        <p:txBody>
          <a:bodyPr/>
          <a:lstStyle/>
          <a:p>
            <a:fld id="{50ADEE99-5B15-4B10-A3EB-5286E787B43D}" type="slidenum">
              <a:rPr lang="en-US" smtClean="0"/>
              <a:t>23</a:t>
            </a:fld>
            <a:endParaRPr lang="en-US" dirty="0"/>
          </a:p>
        </p:txBody>
      </p:sp>
    </p:spTree>
    <p:extLst>
      <p:ext uri="{BB962C8B-B14F-4D97-AF65-F5344CB8AC3E}">
        <p14:creationId xmlns:p14="http://schemas.microsoft.com/office/powerpoint/2010/main" val="3877592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23CD-8AF9-4A5B-B5F4-C0E75DA57591}"/>
              </a:ext>
            </a:extLst>
          </p:cNvPr>
          <p:cNvSpPr>
            <a:spLocks noGrp="1"/>
          </p:cNvSpPr>
          <p:nvPr>
            <p:ph type="ctrTitle"/>
          </p:nvPr>
        </p:nvSpPr>
        <p:spPr/>
        <p:txBody>
          <a:bodyPr/>
          <a:lstStyle/>
          <a:p>
            <a:r>
              <a:rPr lang="en-US" dirty="0"/>
              <a:t>Questions? </a:t>
            </a:r>
          </a:p>
        </p:txBody>
      </p:sp>
      <p:sp>
        <p:nvSpPr>
          <p:cNvPr id="3" name="Subtitle 2">
            <a:extLst>
              <a:ext uri="{FF2B5EF4-FFF2-40B4-BE49-F238E27FC236}">
                <a16:creationId xmlns:a16="http://schemas.microsoft.com/office/drawing/2014/main" id="{5A9413D2-39B7-4EE6-A618-85AB10DA4885}"/>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DDC921F8-E162-49C3-ADA7-DE39F7C69D7A}"/>
              </a:ext>
            </a:extLst>
          </p:cNvPr>
          <p:cNvSpPr>
            <a:spLocks noGrp="1"/>
          </p:cNvSpPr>
          <p:nvPr>
            <p:ph type="sldNum" sz="quarter" idx="4"/>
          </p:nvPr>
        </p:nvSpPr>
        <p:spPr/>
        <p:txBody>
          <a:bodyPr/>
          <a:lstStyle/>
          <a:p>
            <a:fld id="{50ADEE99-5B15-4B10-A3EB-5286E787B43D}" type="slidenum">
              <a:rPr lang="en-US" smtClean="0"/>
              <a:pPr/>
              <a:t>24</a:t>
            </a:fld>
            <a:endParaRPr lang="en-US" dirty="0"/>
          </a:p>
        </p:txBody>
      </p:sp>
    </p:spTree>
    <p:extLst>
      <p:ext uri="{BB962C8B-B14F-4D97-AF65-F5344CB8AC3E}">
        <p14:creationId xmlns:p14="http://schemas.microsoft.com/office/powerpoint/2010/main" val="1055810388"/>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616318-56DA-43C7-A264-A7B821A73D95}">
  <ds:schemaRefs>
    <ds:schemaRef ds:uri="http://schemas.microsoft.com/sharepoint/v3/contenttype/forms"/>
  </ds:schemaRefs>
</ds:datastoreItem>
</file>

<file path=customXml/itemProps3.xml><?xml version="1.0" encoding="utf-8"?>
<ds:datastoreItem xmlns:ds="http://schemas.openxmlformats.org/officeDocument/2006/customXml" ds:itemID="{B8E1DB83-D4FC-441C-998B-07B6CDFC8CD2}">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87fb58b4-b3f2-43d8-b023-353a89983adc"/>
    <ds:schemaRef ds:uri="http://purl.org/dc/dcmitype/"/>
    <ds:schemaRef ds:uri="712ad1b7-b308-4ea1-86b4-fa66dfe61ac3"/>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1206</TotalTime>
  <Words>785</Words>
  <Application>Microsoft Office PowerPoint</Application>
  <PresentationFormat>Widescreen</PresentationFormat>
  <Paragraphs>151</Paragraphs>
  <Slides>24</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24</vt:i4>
      </vt:variant>
    </vt:vector>
  </HeadingPairs>
  <TitlesOfParts>
    <vt:vector size="31" baseType="lpstr">
      <vt:lpstr>Arial</vt:lpstr>
      <vt:lpstr>Calibri</vt:lpstr>
      <vt:lpstr>Courier New</vt:lpstr>
      <vt:lpstr>Rockwell</vt:lpstr>
      <vt:lpstr>Ro's Tree of Joy Theme</vt:lpstr>
      <vt:lpstr>Morning Cuppa! Theme</vt:lpstr>
      <vt:lpstr>Color Galaxy Theme</vt:lpstr>
      <vt:lpstr>Transition Networks</vt:lpstr>
      <vt:lpstr>How to Develop a Transition Network</vt:lpstr>
      <vt:lpstr>Interagency Transition Networks Defined</vt:lpstr>
      <vt:lpstr>Kittitas County High School Transition Network</vt:lpstr>
      <vt:lpstr>Mission</vt:lpstr>
      <vt:lpstr>History</vt:lpstr>
      <vt:lpstr>Structure</vt:lpstr>
      <vt:lpstr>Partnerships </vt:lpstr>
      <vt:lpstr>The Networking </vt:lpstr>
      <vt:lpstr>Resilience and Commitment </vt:lpstr>
      <vt:lpstr>Yakima   County Transition Network </vt:lpstr>
      <vt:lpstr>Drafting the Plan</vt:lpstr>
      <vt:lpstr>Laying the Foundation</vt:lpstr>
      <vt:lpstr>Meeting Frameworks</vt:lpstr>
      <vt:lpstr>Our Successes</vt:lpstr>
      <vt:lpstr>Our Challenges</vt:lpstr>
      <vt:lpstr>And, we’re still building!  Questions?</vt:lpstr>
      <vt:lpstr>Whitman County Transition Network</vt:lpstr>
      <vt:lpstr>Structure </vt:lpstr>
      <vt:lpstr>Partnerships</vt:lpstr>
      <vt:lpstr>Our Success</vt:lpstr>
      <vt:lpstr>Our Challenges </vt:lpstr>
      <vt:lpstr>Questions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Jay Shepherd</cp:lastModifiedBy>
  <cp:revision>49</cp:revision>
  <dcterms:created xsi:type="dcterms:W3CDTF">2021-04-16T19:31:14Z</dcterms:created>
  <dcterms:modified xsi:type="dcterms:W3CDTF">2021-06-15T22:02:53Z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