
<file path=[Content_Types].xml><?xml version="1.0" encoding="utf-8"?>
<Types xmlns="http://schemas.openxmlformats.org/package/2006/content-types">
  <Default Extension="gif" ContentType="image/gi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theme/theme2.xml" ContentType="application/vnd.openxmlformats-officedocument.theme+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9" r:id="rId4"/>
    <p:sldMasterId id="2147483704" r:id="rId5"/>
    <p:sldMasterId id="2147483720" r:id="rId6"/>
  </p:sldMasterIdLst>
  <p:notesMasterIdLst>
    <p:notesMasterId r:id="rId30"/>
  </p:notesMasterIdLst>
  <p:handoutMasterIdLst>
    <p:handoutMasterId r:id="rId31"/>
  </p:handoutMasterIdLst>
  <p:sldIdLst>
    <p:sldId id="551" r:id="rId7"/>
    <p:sldId id="552" r:id="rId8"/>
    <p:sldId id="553" r:id="rId9"/>
    <p:sldId id="570" r:id="rId10"/>
    <p:sldId id="581" r:id="rId11"/>
    <p:sldId id="571" r:id="rId12"/>
    <p:sldId id="579" r:id="rId13"/>
    <p:sldId id="573" r:id="rId14"/>
    <p:sldId id="575" r:id="rId15"/>
    <p:sldId id="577" r:id="rId16"/>
    <p:sldId id="585" r:id="rId17"/>
    <p:sldId id="257" r:id="rId18"/>
    <p:sldId id="258" r:id="rId19"/>
    <p:sldId id="259" r:id="rId20"/>
    <p:sldId id="583" r:id="rId21"/>
    <p:sldId id="597" r:id="rId22"/>
    <p:sldId id="598" r:id="rId23"/>
    <p:sldId id="594" r:id="rId24"/>
    <p:sldId id="600" r:id="rId25"/>
    <p:sldId id="601" r:id="rId26"/>
    <p:sldId id="589" r:id="rId27"/>
    <p:sldId id="591" r:id="rId28"/>
    <p:sldId id="590" r:id="rId29"/>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00"/>
    <a:srgbClr val="BDF1FC"/>
    <a:srgbClr val="8DF3DE"/>
    <a:srgbClr val="428FC5"/>
    <a:srgbClr val="E6ADB7"/>
    <a:srgbClr val="DF3E39"/>
    <a:srgbClr val="A63350"/>
    <a:srgbClr val="3E8298"/>
    <a:srgbClr val="DB5B6A"/>
    <a:srgbClr val="47C3D3"/>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BDBED569-4797-4DF1-A0F4-6AAB3CD982D8}" styleName="Light Style 3 - Accent 5">
    <a:wholeTbl>
      <a:tcTxStyle>
        <a:fontRef idx="minor">
          <a:scrgbClr r="0" g="0" b="0"/>
        </a:fontRef>
        <a:schemeClr val="tx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w="12700" cmpd="sng">
              <a:solidFill>
                <a:schemeClr val="accent5"/>
              </a:solidFill>
            </a:ln>
          </a:insideV>
        </a:tcBdr>
        <a:fill>
          <a:noFill/>
        </a:fill>
      </a:tcStyle>
    </a:wholeTbl>
    <a:band1H>
      <a:tcStyle>
        <a:tcBdr/>
        <a:fill>
          <a:solidFill>
            <a:schemeClr val="accent5">
              <a:alpha val="20000"/>
            </a:schemeClr>
          </a:solidFill>
        </a:fill>
      </a:tcStyle>
    </a:band1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noFill/>
        </a:fill>
      </a:tcStyle>
    </a:lastRow>
    <a:firstRow>
      <a:tcTxStyle b="on"/>
      <a:tcStyle>
        <a:tcBdr>
          <a:bottom>
            <a:ln w="25400" cmpd="sng">
              <a:solidFill>
                <a:schemeClr val="accent5"/>
              </a:solidFill>
            </a:ln>
          </a:bottom>
        </a:tcBdr>
        <a:fill>
          <a:noFill/>
        </a:fill>
      </a:tcStyle>
    </a:firstRow>
  </a:tblStyle>
  <a:tblStyle styleId="{E8B1032C-EA38-4F05-BA0D-38AFFFC7BED3}" styleName="Light Style 3 - Accent 6">
    <a:wholeTbl>
      <a:tcTxStyle>
        <a:fontRef idx="minor">
          <a:scrgbClr r="0" g="0" b="0"/>
        </a:fontRef>
        <a:schemeClr val="tx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noFill/>
        </a:fill>
      </a:tcStyle>
    </a:wholeTbl>
    <a:band1H>
      <a:tcStyle>
        <a:tcBdr/>
        <a:fill>
          <a:solidFill>
            <a:schemeClr val="accent6">
              <a:alpha val="20000"/>
            </a:schemeClr>
          </a:solidFill>
        </a:fill>
      </a:tcStyle>
    </a:band1H>
    <a:band1V>
      <a:tcStyle>
        <a:tcBdr/>
        <a:fill>
          <a:solidFill>
            <a:schemeClr val="accent6">
              <a:alpha val="20000"/>
            </a:schemeClr>
          </a:solidFill>
        </a:fill>
      </a:tcStyle>
    </a:band1V>
    <a:lastCol>
      <a:tcTxStyle b="on"/>
      <a:tcStyle>
        <a:tcBdr/>
      </a:tcStyle>
    </a:lastCol>
    <a:firstCol>
      <a:tcTxStyle b="on"/>
      <a:tcStyle>
        <a:tcBdr/>
      </a:tcStyle>
    </a:firstCol>
    <a:lastRow>
      <a:tcTxStyle b="on"/>
      <a:tcStyle>
        <a:tcBdr>
          <a:top>
            <a:ln w="50800" cmpd="dbl">
              <a:solidFill>
                <a:schemeClr val="accent6"/>
              </a:solidFill>
            </a:ln>
          </a:top>
        </a:tcBdr>
        <a:fill>
          <a:noFill/>
        </a:fill>
      </a:tcStyle>
    </a:lastRow>
    <a:firstRow>
      <a:tcTxStyle b="on"/>
      <a:tcStyle>
        <a:tcBdr>
          <a:bottom>
            <a:ln w="25400" cmpd="sng">
              <a:solidFill>
                <a:schemeClr val="accent6"/>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20859" autoAdjust="0"/>
    <p:restoredTop sz="73061" autoAdjust="0"/>
  </p:normalViewPr>
  <p:slideViewPr>
    <p:cSldViewPr snapToGrid="0">
      <p:cViewPr varScale="1">
        <p:scale>
          <a:sx n="92" d="100"/>
          <a:sy n="92" d="100"/>
        </p:scale>
        <p:origin x="320" y="168"/>
      </p:cViewPr>
      <p:guideLst/>
    </p:cSldViewPr>
  </p:slideViewPr>
  <p:outlineViewPr>
    <p:cViewPr>
      <p:scale>
        <a:sx n="33" d="100"/>
        <a:sy n="33" d="100"/>
      </p:scale>
      <p:origin x="0" y="0"/>
    </p:cViewPr>
  </p:outlineViewPr>
  <p:notesTextViewPr>
    <p:cViewPr>
      <p:scale>
        <a:sx n="1" d="1"/>
        <a:sy n="1" d="1"/>
      </p:scale>
      <p:origin x="0" y="0"/>
    </p:cViewPr>
  </p:notesTextViewPr>
  <p:sorterViewPr>
    <p:cViewPr>
      <p:scale>
        <a:sx n="100" d="100"/>
        <a:sy n="100" d="100"/>
      </p:scale>
      <p:origin x="0" y="0"/>
    </p:cViewPr>
  </p:sorterViewPr>
  <p:notesViewPr>
    <p:cSldViewPr snapToGrid="0">
      <p:cViewPr varScale="1">
        <p:scale>
          <a:sx n="69" d="100"/>
          <a:sy n="69" d="100"/>
        </p:scale>
        <p:origin x="2826" y="48"/>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7.xml"/><Relationship Id="rId18" Type="http://schemas.openxmlformats.org/officeDocument/2006/relationships/slide" Target="slides/slide12.xml"/><Relationship Id="rId26" Type="http://schemas.openxmlformats.org/officeDocument/2006/relationships/slide" Target="slides/slide20.xml"/><Relationship Id="rId3" Type="http://schemas.openxmlformats.org/officeDocument/2006/relationships/customXml" Target="../customXml/item3.xml"/><Relationship Id="rId21" Type="http://schemas.openxmlformats.org/officeDocument/2006/relationships/slide" Target="slides/slide15.xml"/><Relationship Id="rId34" Type="http://schemas.openxmlformats.org/officeDocument/2006/relationships/theme" Target="theme/theme1.xml"/><Relationship Id="rId7" Type="http://schemas.openxmlformats.org/officeDocument/2006/relationships/slide" Target="slides/slide1.xml"/><Relationship Id="rId12" Type="http://schemas.openxmlformats.org/officeDocument/2006/relationships/slide" Target="slides/slide6.xml"/><Relationship Id="rId17" Type="http://schemas.openxmlformats.org/officeDocument/2006/relationships/slide" Target="slides/slide11.xml"/><Relationship Id="rId25" Type="http://schemas.openxmlformats.org/officeDocument/2006/relationships/slide" Target="slides/slide19.xml"/><Relationship Id="rId33" Type="http://schemas.openxmlformats.org/officeDocument/2006/relationships/viewProps" Target="viewProps.xml"/><Relationship Id="rId2" Type="http://schemas.openxmlformats.org/officeDocument/2006/relationships/customXml" Target="../customXml/item2.xml"/><Relationship Id="rId16" Type="http://schemas.openxmlformats.org/officeDocument/2006/relationships/slide" Target="slides/slide10.xml"/><Relationship Id="rId20" Type="http://schemas.openxmlformats.org/officeDocument/2006/relationships/slide" Target="slides/slide14.xml"/><Relationship Id="rId29" Type="http://schemas.openxmlformats.org/officeDocument/2006/relationships/slide" Target="slides/slide23.xml"/><Relationship Id="rId1" Type="http://schemas.openxmlformats.org/officeDocument/2006/relationships/customXml" Target="../customXml/item1.xml"/><Relationship Id="rId6" Type="http://schemas.openxmlformats.org/officeDocument/2006/relationships/slideMaster" Target="slideMasters/slideMaster3.xml"/><Relationship Id="rId11" Type="http://schemas.openxmlformats.org/officeDocument/2006/relationships/slide" Target="slides/slide5.xml"/><Relationship Id="rId24" Type="http://schemas.openxmlformats.org/officeDocument/2006/relationships/slide" Target="slides/slide18.xml"/><Relationship Id="rId32" Type="http://schemas.openxmlformats.org/officeDocument/2006/relationships/presProps" Target="presProps.xml"/><Relationship Id="rId5" Type="http://schemas.openxmlformats.org/officeDocument/2006/relationships/slideMaster" Target="slideMasters/slideMaster2.xml"/><Relationship Id="rId15" Type="http://schemas.openxmlformats.org/officeDocument/2006/relationships/slide" Target="slides/slide9.xml"/><Relationship Id="rId23" Type="http://schemas.openxmlformats.org/officeDocument/2006/relationships/slide" Target="slides/slide17.xml"/><Relationship Id="rId28" Type="http://schemas.openxmlformats.org/officeDocument/2006/relationships/slide" Target="slides/slide22.xml"/><Relationship Id="rId10" Type="http://schemas.openxmlformats.org/officeDocument/2006/relationships/slide" Target="slides/slide4.xml"/><Relationship Id="rId19" Type="http://schemas.openxmlformats.org/officeDocument/2006/relationships/slide" Target="slides/slide13.xml"/><Relationship Id="rId31" Type="http://schemas.openxmlformats.org/officeDocument/2006/relationships/handoutMaster" Target="handoutMasters/handoutMaster1.xml"/><Relationship Id="rId4" Type="http://schemas.openxmlformats.org/officeDocument/2006/relationships/slideMaster" Target="slideMasters/slideMaster1.xml"/><Relationship Id="rId9" Type="http://schemas.openxmlformats.org/officeDocument/2006/relationships/slide" Target="slides/slide3.xml"/><Relationship Id="rId14" Type="http://schemas.openxmlformats.org/officeDocument/2006/relationships/slide" Target="slides/slide8.xml"/><Relationship Id="rId22" Type="http://schemas.openxmlformats.org/officeDocument/2006/relationships/slide" Target="slides/slide16.xml"/><Relationship Id="rId27" Type="http://schemas.openxmlformats.org/officeDocument/2006/relationships/slide" Target="slides/slide21.xml"/><Relationship Id="rId30" Type="http://schemas.openxmlformats.org/officeDocument/2006/relationships/notesMaster" Target="notesMasters/notesMaster1.xml"/><Relationship Id="rId35" Type="http://schemas.openxmlformats.org/officeDocument/2006/relationships/tableStyles" Target="tableStyles.xml"/><Relationship Id="rId8" Type="http://schemas.openxmlformats.org/officeDocument/2006/relationships/slide" Target="slides/slide2.xml"/></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12DA6C6D-51E1-1F4E-B748-AE2E4B7958F4}" type="doc">
      <dgm:prSet loTypeId="urn:microsoft.com/office/officeart/2005/8/layout/matrix1" loCatId="" qsTypeId="urn:microsoft.com/office/officeart/2005/8/quickstyle/simple1" qsCatId="simple" csTypeId="urn:microsoft.com/office/officeart/2005/8/colors/colorful1" csCatId="colorful" phldr="1"/>
      <dgm:spPr/>
      <dgm:t>
        <a:bodyPr/>
        <a:lstStyle/>
        <a:p>
          <a:endParaRPr lang="en-US"/>
        </a:p>
      </dgm:t>
    </dgm:pt>
    <dgm:pt modelId="{BAECC534-056B-7149-9A04-197905236BAF}">
      <dgm:prSet phldrT="[Text]"/>
      <dgm:spPr/>
      <dgm:t>
        <a:bodyPr/>
        <a:lstStyle/>
        <a:p>
          <a:r>
            <a:rPr lang="en-US" b="1"/>
            <a:t>MEGI</a:t>
          </a:r>
          <a:endParaRPr lang="en-US" b="1" dirty="0"/>
        </a:p>
      </dgm:t>
    </dgm:pt>
    <dgm:pt modelId="{34C565B1-EE81-6B4C-B3D4-79D8F1BD4F39}" type="parTrans" cxnId="{A8D0EBFE-5387-EE46-828D-86BACE7BF7D5}">
      <dgm:prSet/>
      <dgm:spPr/>
      <dgm:t>
        <a:bodyPr/>
        <a:lstStyle/>
        <a:p>
          <a:endParaRPr lang="en-US"/>
        </a:p>
      </dgm:t>
    </dgm:pt>
    <dgm:pt modelId="{B6E37285-180C-FA43-8356-2F08B0ECE2BF}" type="sibTrans" cxnId="{A8D0EBFE-5387-EE46-828D-86BACE7BF7D5}">
      <dgm:prSet/>
      <dgm:spPr/>
      <dgm:t>
        <a:bodyPr/>
        <a:lstStyle/>
        <a:p>
          <a:endParaRPr lang="en-US"/>
        </a:p>
      </dgm:t>
    </dgm:pt>
    <dgm:pt modelId="{9EE57BF6-B963-624A-AB2A-DB96465870F0}">
      <dgm:prSet phldrT="[Text]"/>
      <dgm:spPr>
        <a:ln>
          <a:solidFill>
            <a:srgbClr val="000000"/>
          </a:solidFill>
        </a:ln>
      </dgm:spPr>
      <dgm:t>
        <a:bodyPr/>
        <a:lstStyle/>
        <a:p>
          <a:r>
            <a:rPr lang="en-US" b="1" dirty="0"/>
            <a:t>MI Spirit</a:t>
          </a:r>
        </a:p>
      </dgm:t>
    </dgm:pt>
    <dgm:pt modelId="{EEE97DC9-E494-B44D-A51D-41819C6093FB}" type="parTrans" cxnId="{7C3D2409-FA6B-3847-A085-463766BA8952}">
      <dgm:prSet/>
      <dgm:spPr/>
      <dgm:t>
        <a:bodyPr/>
        <a:lstStyle/>
        <a:p>
          <a:endParaRPr lang="en-US"/>
        </a:p>
      </dgm:t>
    </dgm:pt>
    <dgm:pt modelId="{64F914A9-93BB-F549-AD44-E5221C71DA04}" type="sibTrans" cxnId="{7C3D2409-FA6B-3847-A085-463766BA8952}">
      <dgm:prSet/>
      <dgm:spPr/>
      <dgm:t>
        <a:bodyPr/>
        <a:lstStyle/>
        <a:p>
          <a:endParaRPr lang="en-US"/>
        </a:p>
      </dgm:t>
    </dgm:pt>
    <dgm:pt modelId="{CD929069-C931-6642-A7B2-DA05F178C220}">
      <dgm:prSet phldrT="[Text]"/>
      <dgm:spPr>
        <a:ln>
          <a:solidFill>
            <a:srgbClr val="000000"/>
          </a:solidFill>
        </a:ln>
      </dgm:spPr>
      <dgm:t>
        <a:bodyPr/>
        <a:lstStyle/>
        <a:p>
          <a:r>
            <a:rPr lang="en-US" b="1" dirty="0"/>
            <a:t>MI Skills</a:t>
          </a:r>
        </a:p>
      </dgm:t>
    </dgm:pt>
    <dgm:pt modelId="{F24A4A50-9B51-7749-9DF9-C5279D3F4E3C}" type="parTrans" cxnId="{F37DFBB3-B6EC-4A48-8FD7-900343866A43}">
      <dgm:prSet/>
      <dgm:spPr/>
      <dgm:t>
        <a:bodyPr/>
        <a:lstStyle/>
        <a:p>
          <a:endParaRPr lang="en-US"/>
        </a:p>
      </dgm:t>
    </dgm:pt>
    <dgm:pt modelId="{26F49899-D0B5-C744-A66F-E6CAEDC65C0F}" type="sibTrans" cxnId="{F37DFBB3-B6EC-4A48-8FD7-900343866A43}">
      <dgm:prSet/>
      <dgm:spPr/>
      <dgm:t>
        <a:bodyPr/>
        <a:lstStyle/>
        <a:p>
          <a:endParaRPr lang="en-US"/>
        </a:p>
      </dgm:t>
    </dgm:pt>
    <dgm:pt modelId="{A5F3A521-7E26-FE41-B864-93EE39D969FF}">
      <dgm:prSet phldrT="[Text]"/>
      <dgm:spPr>
        <a:ln>
          <a:solidFill>
            <a:srgbClr val="000000"/>
          </a:solidFill>
        </a:ln>
      </dgm:spPr>
      <dgm:t>
        <a:bodyPr/>
        <a:lstStyle/>
        <a:p>
          <a:r>
            <a:rPr lang="en-US" b="1" dirty="0"/>
            <a:t>Empowerment</a:t>
          </a:r>
        </a:p>
      </dgm:t>
    </dgm:pt>
    <dgm:pt modelId="{6053D1BD-5CA4-AD4F-9396-1F3469201286}" type="parTrans" cxnId="{9C106CB1-6410-3944-B95F-0D5B3037426D}">
      <dgm:prSet/>
      <dgm:spPr/>
      <dgm:t>
        <a:bodyPr/>
        <a:lstStyle/>
        <a:p>
          <a:endParaRPr lang="en-US"/>
        </a:p>
      </dgm:t>
    </dgm:pt>
    <dgm:pt modelId="{E0C164C5-DEE2-3742-A6E3-2106CB18BA5E}" type="sibTrans" cxnId="{9C106CB1-6410-3944-B95F-0D5B3037426D}">
      <dgm:prSet/>
      <dgm:spPr/>
      <dgm:t>
        <a:bodyPr/>
        <a:lstStyle/>
        <a:p>
          <a:endParaRPr lang="en-US"/>
        </a:p>
      </dgm:t>
    </dgm:pt>
    <dgm:pt modelId="{89FEB8D7-BE02-EE46-BC05-D3B66CACDED8}">
      <dgm:prSet phldrT="[Text]"/>
      <dgm:spPr>
        <a:ln>
          <a:solidFill>
            <a:srgbClr val="000000"/>
          </a:solidFill>
        </a:ln>
      </dgm:spPr>
      <dgm:t>
        <a:bodyPr/>
        <a:lstStyle/>
        <a:p>
          <a:r>
            <a:rPr lang="en-US" b="1" dirty="0">
              <a:solidFill>
                <a:schemeClr val="tx1"/>
              </a:solidFill>
            </a:rPr>
            <a:t>Self-determination</a:t>
          </a:r>
        </a:p>
        <a:p>
          <a:r>
            <a:rPr lang="en-US" b="1" dirty="0">
              <a:solidFill>
                <a:schemeClr val="tx1"/>
              </a:solidFill>
            </a:rPr>
            <a:t>Self-advocacy</a:t>
          </a:r>
        </a:p>
      </dgm:t>
    </dgm:pt>
    <dgm:pt modelId="{96DBF658-3210-FF41-8013-132933B5567E}" type="parTrans" cxnId="{87129226-36E1-1949-BDB3-EBD6DF842B33}">
      <dgm:prSet/>
      <dgm:spPr/>
      <dgm:t>
        <a:bodyPr/>
        <a:lstStyle/>
        <a:p>
          <a:endParaRPr lang="en-US"/>
        </a:p>
      </dgm:t>
    </dgm:pt>
    <dgm:pt modelId="{169C0B57-B3D2-1E49-A100-66E131A37545}" type="sibTrans" cxnId="{87129226-36E1-1949-BDB3-EBD6DF842B33}">
      <dgm:prSet/>
      <dgm:spPr/>
      <dgm:t>
        <a:bodyPr/>
        <a:lstStyle/>
        <a:p>
          <a:endParaRPr lang="en-US"/>
        </a:p>
      </dgm:t>
    </dgm:pt>
    <dgm:pt modelId="{96CDC88E-1F8B-FE49-AF1E-951E17DC498F}" type="pres">
      <dgm:prSet presAssocID="{12DA6C6D-51E1-1F4E-B748-AE2E4B7958F4}" presName="diagram" presStyleCnt="0">
        <dgm:presLayoutVars>
          <dgm:chMax val="1"/>
          <dgm:dir/>
          <dgm:animLvl val="ctr"/>
          <dgm:resizeHandles val="exact"/>
        </dgm:presLayoutVars>
      </dgm:prSet>
      <dgm:spPr/>
    </dgm:pt>
    <dgm:pt modelId="{6ECDDDAF-1172-8E48-BE9D-138238C2A3EA}" type="pres">
      <dgm:prSet presAssocID="{12DA6C6D-51E1-1F4E-B748-AE2E4B7958F4}" presName="matrix" presStyleCnt="0"/>
      <dgm:spPr/>
    </dgm:pt>
    <dgm:pt modelId="{880B8135-1E59-D341-A501-8A7FD7ABB95A}" type="pres">
      <dgm:prSet presAssocID="{12DA6C6D-51E1-1F4E-B748-AE2E4B7958F4}" presName="tile1" presStyleLbl="node1" presStyleIdx="0" presStyleCnt="4"/>
      <dgm:spPr/>
    </dgm:pt>
    <dgm:pt modelId="{1E9ABF5B-2332-8443-9F43-603BE4C487EA}" type="pres">
      <dgm:prSet presAssocID="{12DA6C6D-51E1-1F4E-B748-AE2E4B7958F4}" presName="tile1text" presStyleLbl="node1" presStyleIdx="0" presStyleCnt="4">
        <dgm:presLayoutVars>
          <dgm:chMax val="0"/>
          <dgm:chPref val="0"/>
          <dgm:bulletEnabled val="1"/>
        </dgm:presLayoutVars>
      </dgm:prSet>
      <dgm:spPr/>
    </dgm:pt>
    <dgm:pt modelId="{67E02C2F-3984-2C43-819B-6DB7A4A2E4DA}" type="pres">
      <dgm:prSet presAssocID="{12DA6C6D-51E1-1F4E-B748-AE2E4B7958F4}" presName="tile2" presStyleLbl="node1" presStyleIdx="1" presStyleCnt="4"/>
      <dgm:spPr/>
    </dgm:pt>
    <dgm:pt modelId="{CB1875A9-0F5C-C14D-9030-C62777BA0692}" type="pres">
      <dgm:prSet presAssocID="{12DA6C6D-51E1-1F4E-B748-AE2E4B7958F4}" presName="tile2text" presStyleLbl="node1" presStyleIdx="1" presStyleCnt="4">
        <dgm:presLayoutVars>
          <dgm:chMax val="0"/>
          <dgm:chPref val="0"/>
          <dgm:bulletEnabled val="1"/>
        </dgm:presLayoutVars>
      </dgm:prSet>
      <dgm:spPr/>
    </dgm:pt>
    <dgm:pt modelId="{DA9595A4-C151-B547-95F1-EA71B0656488}" type="pres">
      <dgm:prSet presAssocID="{12DA6C6D-51E1-1F4E-B748-AE2E4B7958F4}" presName="tile3" presStyleLbl="node1" presStyleIdx="2" presStyleCnt="4"/>
      <dgm:spPr/>
    </dgm:pt>
    <dgm:pt modelId="{D1F9AB54-C149-1B4B-BFBD-B7BDCC7952E7}" type="pres">
      <dgm:prSet presAssocID="{12DA6C6D-51E1-1F4E-B748-AE2E4B7958F4}" presName="tile3text" presStyleLbl="node1" presStyleIdx="2" presStyleCnt="4">
        <dgm:presLayoutVars>
          <dgm:chMax val="0"/>
          <dgm:chPref val="0"/>
          <dgm:bulletEnabled val="1"/>
        </dgm:presLayoutVars>
      </dgm:prSet>
      <dgm:spPr/>
    </dgm:pt>
    <dgm:pt modelId="{31B2691E-68F8-7B47-AB92-656CDBC1BB55}" type="pres">
      <dgm:prSet presAssocID="{12DA6C6D-51E1-1F4E-B748-AE2E4B7958F4}" presName="tile4" presStyleLbl="node1" presStyleIdx="3" presStyleCnt="4"/>
      <dgm:spPr/>
    </dgm:pt>
    <dgm:pt modelId="{9957D4C3-8C55-0343-B0B8-3C3B20878442}" type="pres">
      <dgm:prSet presAssocID="{12DA6C6D-51E1-1F4E-B748-AE2E4B7958F4}" presName="tile4text" presStyleLbl="node1" presStyleIdx="3" presStyleCnt="4">
        <dgm:presLayoutVars>
          <dgm:chMax val="0"/>
          <dgm:chPref val="0"/>
          <dgm:bulletEnabled val="1"/>
        </dgm:presLayoutVars>
      </dgm:prSet>
      <dgm:spPr/>
    </dgm:pt>
    <dgm:pt modelId="{9B60BB69-866E-2149-8952-F79C503DED05}" type="pres">
      <dgm:prSet presAssocID="{12DA6C6D-51E1-1F4E-B748-AE2E4B7958F4}" presName="centerTile" presStyleLbl="fgShp" presStyleIdx="0" presStyleCnt="1">
        <dgm:presLayoutVars>
          <dgm:chMax val="0"/>
          <dgm:chPref val="0"/>
        </dgm:presLayoutVars>
      </dgm:prSet>
      <dgm:spPr/>
    </dgm:pt>
  </dgm:ptLst>
  <dgm:cxnLst>
    <dgm:cxn modelId="{7C3D2409-FA6B-3847-A085-463766BA8952}" srcId="{BAECC534-056B-7149-9A04-197905236BAF}" destId="{9EE57BF6-B963-624A-AB2A-DB96465870F0}" srcOrd="0" destOrd="0" parTransId="{EEE97DC9-E494-B44D-A51D-41819C6093FB}" sibTransId="{64F914A9-93BB-F549-AD44-E5221C71DA04}"/>
    <dgm:cxn modelId="{44A42D0D-9DBA-2248-A451-2FD20AE3C978}" type="presOf" srcId="{CD929069-C931-6642-A7B2-DA05F178C220}" destId="{CB1875A9-0F5C-C14D-9030-C62777BA0692}" srcOrd="1" destOrd="0" presId="urn:microsoft.com/office/officeart/2005/8/layout/matrix1"/>
    <dgm:cxn modelId="{1004BE15-B363-AF48-8913-DD0C31FE6B2E}" type="presOf" srcId="{9EE57BF6-B963-624A-AB2A-DB96465870F0}" destId="{1E9ABF5B-2332-8443-9F43-603BE4C487EA}" srcOrd="1" destOrd="0" presId="urn:microsoft.com/office/officeart/2005/8/layout/matrix1"/>
    <dgm:cxn modelId="{87129226-36E1-1949-BDB3-EBD6DF842B33}" srcId="{BAECC534-056B-7149-9A04-197905236BAF}" destId="{89FEB8D7-BE02-EE46-BC05-D3B66CACDED8}" srcOrd="3" destOrd="0" parTransId="{96DBF658-3210-FF41-8013-132933B5567E}" sibTransId="{169C0B57-B3D2-1E49-A100-66E131A37545}"/>
    <dgm:cxn modelId="{5FA5E046-5335-B846-BB7A-C4A6133D5306}" type="presOf" srcId="{A5F3A521-7E26-FE41-B864-93EE39D969FF}" destId="{DA9595A4-C151-B547-95F1-EA71B0656488}" srcOrd="0" destOrd="0" presId="urn:microsoft.com/office/officeart/2005/8/layout/matrix1"/>
    <dgm:cxn modelId="{1EDCF054-370E-494B-8D8E-EA7FE24880DB}" type="presOf" srcId="{BAECC534-056B-7149-9A04-197905236BAF}" destId="{9B60BB69-866E-2149-8952-F79C503DED05}" srcOrd="0" destOrd="0" presId="urn:microsoft.com/office/officeart/2005/8/layout/matrix1"/>
    <dgm:cxn modelId="{55616364-C180-7C48-A60D-39884D39B57C}" type="presOf" srcId="{A5F3A521-7E26-FE41-B864-93EE39D969FF}" destId="{D1F9AB54-C149-1B4B-BFBD-B7BDCC7952E7}" srcOrd="1" destOrd="0" presId="urn:microsoft.com/office/officeart/2005/8/layout/matrix1"/>
    <dgm:cxn modelId="{C5F2CC70-DDEF-9342-884E-898C6573D987}" type="presOf" srcId="{89FEB8D7-BE02-EE46-BC05-D3B66CACDED8}" destId="{9957D4C3-8C55-0343-B0B8-3C3B20878442}" srcOrd="1" destOrd="0" presId="urn:microsoft.com/office/officeart/2005/8/layout/matrix1"/>
    <dgm:cxn modelId="{BFA16E89-391D-BD40-A27C-2C973799C236}" type="presOf" srcId="{12DA6C6D-51E1-1F4E-B748-AE2E4B7958F4}" destId="{96CDC88E-1F8B-FE49-AF1E-951E17DC498F}" srcOrd="0" destOrd="0" presId="urn:microsoft.com/office/officeart/2005/8/layout/matrix1"/>
    <dgm:cxn modelId="{934D57AD-FD2E-AD40-B978-8FC2E1BE81A3}" type="presOf" srcId="{CD929069-C931-6642-A7B2-DA05F178C220}" destId="{67E02C2F-3984-2C43-819B-6DB7A4A2E4DA}" srcOrd="0" destOrd="0" presId="urn:microsoft.com/office/officeart/2005/8/layout/matrix1"/>
    <dgm:cxn modelId="{9C106CB1-6410-3944-B95F-0D5B3037426D}" srcId="{BAECC534-056B-7149-9A04-197905236BAF}" destId="{A5F3A521-7E26-FE41-B864-93EE39D969FF}" srcOrd="2" destOrd="0" parTransId="{6053D1BD-5CA4-AD4F-9396-1F3469201286}" sibTransId="{E0C164C5-DEE2-3742-A6E3-2106CB18BA5E}"/>
    <dgm:cxn modelId="{F37DFBB3-B6EC-4A48-8FD7-900343866A43}" srcId="{BAECC534-056B-7149-9A04-197905236BAF}" destId="{CD929069-C931-6642-A7B2-DA05F178C220}" srcOrd="1" destOrd="0" parTransId="{F24A4A50-9B51-7749-9DF9-C5279D3F4E3C}" sibTransId="{26F49899-D0B5-C744-A66F-E6CAEDC65C0F}"/>
    <dgm:cxn modelId="{1A07E1F6-EC36-1840-98C8-7B60B6D54EF4}" type="presOf" srcId="{9EE57BF6-B963-624A-AB2A-DB96465870F0}" destId="{880B8135-1E59-D341-A501-8A7FD7ABB95A}" srcOrd="0" destOrd="0" presId="urn:microsoft.com/office/officeart/2005/8/layout/matrix1"/>
    <dgm:cxn modelId="{845D21F7-5D9E-C942-A68B-48FFF041B554}" type="presOf" srcId="{89FEB8D7-BE02-EE46-BC05-D3B66CACDED8}" destId="{31B2691E-68F8-7B47-AB92-656CDBC1BB55}" srcOrd="0" destOrd="0" presId="urn:microsoft.com/office/officeart/2005/8/layout/matrix1"/>
    <dgm:cxn modelId="{A8D0EBFE-5387-EE46-828D-86BACE7BF7D5}" srcId="{12DA6C6D-51E1-1F4E-B748-AE2E4B7958F4}" destId="{BAECC534-056B-7149-9A04-197905236BAF}" srcOrd="0" destOrd="0" parTransId="{34C565B1-EE81-6B4C-B3D4-79D8F1BD4F39}" sibTransId="{B6E37285-180C-FA43-8356-2F08B0ECE2BF}"/>
    <dgm:cxn modelId="{26C63EF3-9774-D94D-8427-C16764854F88}" type="presParOf" srcId="{96CDC88E-1F8B-FE49-AF1E-951E17DC498F}" destId="{6ECDDDAF-1172-8E48-BE9D-138238C2A3EA}" srcOrd="0" destOrd="0" presId="urn:microsoft.com/office/officeart/2005/8/layout/matrix1"/>
    <dgm:cxn modelId="{5FB2996C-1D58-BC42-A6F1-1506985B25AB}" type="presParOf" srcId="{6ECDDDAF-1172-8E48-BE9D-138238C2A3EA}" destId="{880B8135-1E59-D341-A501-8A7FD7ABB95A}" srcOrd="0" destOrd="0" presId="urn:microsoft.com/office/officeart/2005/8/layout/matrix1"/>
    <dgm:cxn modelId="{B7B24490-4E91-CA47-86F4-5BB09F08B89A}" type="presParOf" srcId="{6ECDDDAF-1172-8E48-BE9D-138238C2A3EA}" destId="{1E9ABF5B-2332-8443-9F43-603BE4C487EA}" srcOrd="1" destOrd="0" presId="urn:microsoft.com/office/officeart/2005/8/layout/matrix1"/>
    <dgm:cxn modelId="{E26C0291-28FA-5949-AF5C-503368BF702F}" type="presParOf" srcId="{6ECDDDAF-1172-8E48-BE9D-138238C2A3EA}" destId="{67E02C2F-3984-2C43-819B-6DB7A4A2E4DA}" srcOrd="2" destOrd="0" presId="urn:microsoft.com/office/officeart/2005/8/layout/matrix1"/>
    <dgm:cxn modelId="{C35212B7-D856-F44A-A70A-26133E5C9AE3}" type="presParOf" srcId="{6ECDDDAF-1172-8E48-BE9D-138238C2A3EA}" destId="{CB1875A9-0F5C-C14D-9030-C62777BA0692}" srcOrd="3" destOrd="0" presId="urn:microsoft.com/office/officeart/2005/8/layout/matrix1"/>
    <dgm:cxn modelId="{B50B70D5-3F27-6243-BD75-217F151A4A93}" type="presParOf" srcId="{6ECDDDAF-1172-8E48-BE9D-138238C2A3EA}" destId="{DA9595A4-C151-B547-95F1-EA71B0656488}" srcOrd="4" destOrd="0" presId="urn:microsoft.com/office/officeart/2005/8/layout/matrix1"/>
    <dgm:cxn modelId="{1A697DF9-DEC9-5E4A-B9AB-83716891A172}" type="presParOf" srcId="{6ECDDDAF-1172-8E48-BE9D-138238C2A3EA}" destId="{D1F9AB54-C149-1B4B-BFBD-B7BDCC7952E7}" srcOrd="5" destOrd="0" presId="urn:microsoft.com/office/officeart/2005/8/layout/matrix1"/>
    <dgm:cxn modelId="{F94E2403-4A8B-9E4C-86B2-0574A7F82104}" type="presParOf" srcId="{6ECDDDAF-1172-8E48-BE9D-138238C2A3EA}" destId="{31B2691E-68F8-7B47-AB92-656CDBC1BB55}" srcOrd="6" destOrd="0" presId="urn:microsoft.com/office/officeart/2005/8/layout/matrix1"/>
    <dgm:cxn modelId="{0B2ED76A-AC10-CD48-A0C6-878302BBF838}" type="presParOf" srcId="{6ECDDDAF-1172-8E48-BE9D-138238C2A3EA}" destId="{9957D4C3-8C55-0343-B0B8-3C3B20878442}" srcOrd="7" destOrd="0" presId="urn:microsoft.com/office/officeart/2005/8/layout/matrix1"/>
    <dgm:cxn modelId="{B42FAB25-B4A5-AE48-981C-DEA1D9426528}" type="presParOf" srcId="{96CDC88E-1F8B-FE49-AF1E-951E17DC498F}" destId="{9B60BB69-866E-2149-8952-F79C503DED05}" srcOrd="1" destOrd="0" presId="urn:microsoft.com/office/officeart/2005/8/layout/matrix1"/>
  </dgm:cxnLst>
  <dgm:bg/>
  <dgm:whole>
    <a:ln>
      <a:noFill/>
    </a:ln>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80B8135-1E59-D341-A501-8A7FD7ABB95A}">
      <dsp:nvSpPr>
        <dsp:cNvPr id="0" name=""/>
        <dsp:cNvSpPr/>
      </dsp:nvSpPr>
      <dsp:spPr>
        <a:xfrm rot="16200000">
          <a:off x="1576784" y="-1576784"/>
          <a:ext cx="2203450" cy="5357018"/>
        </a:xfrm>
        <a:prstGeom prst="round1Rect">
          <a:avLst/>
        </a:prstGeom>
        <a:solidFill>
          <a:schemeClr val="accent2">
            <a:hueOff val="0"/>
            <a:satOff val="0"/>
            <a:lumOff val="0"/>
            <a:alphaOff val="0"/>
          </a:schemeClr>
        </a:solidFill>
        <a:ln w="12700" cap="flat" cmpd="sng" algn="ctr">
          <a:solidFill>
            <a:srgbClr val="000000"/>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56032" tIns="256032" rIns="256032" bIns="256032" numCol="1" spcCol="1270" anchor="ctr" anchorCtr="0">
          <a:noAutofit/>
        </a:bodyPr>
        <a:lstStyle/>
        <a:p>
          <a:pPr marL="0" lvl="0" indent="0" algn="ctr" defTabSz="1600200">
            <a:lnSpc>
              <a:spcPct val="90000"/>
            </a:lnSpc>
            <a:spcBef>
              <a:spcPct val="0"/>
            </a:spcBef>
            <a:spcAft>
              <a:spcPct val="35000"/>
            </a:spcAft>
            <a:buNone/>
          </a:pPr>
          <a:r>
            <a:rPr lang="en-US" sz="3600" b="1" kern="1200" dirty="0"/>
            <a:t>MI Spirit</a:t>
          </a:r>
        </a:p>
      </dsp:txBody>
      <dsp:txXfrm rot="5400000">
        <a:off x="0" y="0"/>
        <a:ext cx="5357018" cy="1652587"/>
      </dsp:txXfrm>
    </dsp:sp>
    <dsp:sp modelId="{67E02C2F-3984-2C43-819B-6DB7A4A2E4DA}">
      <dsp:nvSpPr>
        <dsp:cNvPr id="0" name=""/>
        <dsp:cNvSpPr/>
      </dsp:nvSpPr>
      <dsp:spPr>
        <a:xfrm>
          <a:off x="5357018" y="0"/>
          <a:ext cx="5357018" cy="2203450"/>
        </a:xfrm>
        <a:prstGeom prst="round1Rect">
          <a:avLst/>
        </a:prstGeom>
        <a:solidFill>
          <a:schemeClr val="accent3">
            <a:hueOff val="0"/>
            <a:satOff val="0"/>
            <a:lumOff val="0"/>
            <a:alphaOff val="0"/>
          </a:schemeClr>
        </a:solidFill>
        <a:ln w="12700" cap="flat" cmpd="sng" algn="ctr">
          <a:solidFill>
            <a:srgbClr val="000000"/>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56032" tIns="256032" rIns="256032" bIns="256032" numCol="1" spcCol="1270" anchor="ctr" anchorCtr="0">
          <a:noAutofit/>
        </a:bodyPr>
        <a:lstStyle/>
        <a:p>
          <a:pPr marL="0" lvl="0" indent="0" algn="ctr" defTabSz="1600200">
            <a:lnSpc>
              <a:spcPct val="90000"/>
            </a:lnSpc>
            <a:spcBef>
              <a:spcPct val="0"/>
            </a:spcBef>
            <a:spcAft>
              <a:spcPct val="35000"/>
            </a:spcAft>
            <a:buNone/>
          </a:pPr>
          <a:r>
            <a:rPr lang="en-US" sz="3600" b="1" kern="1200" dirty="0"/>
            <a:t>MI Skills</a:t>
          </a:r>
        </a:p>
      </dsp:txBody>
      <dsp:txXfrm>
        <a:off x="5357018" y="0"/>
        <a:ext cx="5357018" cy="1652587"/>
      </dsp:txXfrm>
    </dsp:sp>
    <dsp:sp modelId="{DA9595A4-C151-B547-95F1-EA71B0656488}">
      <dsp:nvSpPr>
        <dsp:cNvPr id="0" name=""/>
        <dsp:cNvSpPr/>
      </dsp:nvSpPr>
      <dsp:spPr>
        <a:xfrm rot="10800000">
          <a:off x="0" y="2203450"/>
          <a:ext cx="5357018" cy="2203450"/>
        </a:xfrm>
        <a:prstGeom prst="round1Rect">
          <a:avLst/>
        </a:prstGeom>
        <a:solidFill>
          <a:schemeClr val="accent4">
            <a:hueOff val="0"/>
            <a:satOff val="0"/>
            <a:lumOff val="0"/>
            <a:alphaOff val="0"/>
          </a:schemeClr>
        </a:solidFill>
        <a:ln w="12700" cap="flat" cmpd="sng" algn="ctr">
          <a:solidFill>
            <a:srgbClr val="000000"/>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56032" tIns="256032" rIns="256032" bIns="256032" numCol="1" spcCol="1270" anchor="ctr" anchorCtr="0">
          <a:noAutofit/>
        </a:bodyPr>
        <a:lstStyle/>
        <a:p>
          <a:pPr marL="0" lvl="0" indent="0" algn="ctr" defTabSz="1600200">
            <a:lnSpc>
              <a:spcPct val="90000"/>
            </a:lnSpc>
            <a:spcBef>
              <a:spcPct val="0"/>
            </a:spcBef>
            <a:spcAft>
              <a:spcPct val="35000"/>
            </a:spcAft>
            <a:buNone/>
          </a:pPr>
          <a:r>
            <a:rPr lang="en-US" sz="3600" b="1" kern="1200" dirty="0"/>
            <a:t>Empowerment</a:t>
          </a:r>
        </a:p>
      </dsp:txBody>
      <dsp:txXfrm rot="10800000">
        <a:off x="0" y="2754312"/>
        <a:ext cx="5357018" cy="1652587"/>
      </dsp:txXfrm>
    </dsp:sp>
    <dsp:sp modelId="{31B2691E-68F8-7B47-AB92-656CDBC1BB55}">
      <dsp:nvSpPr>
        <dsp:cNvPr id="0" name=""/>
        <dsp:cNvSpPr/>
      </dsp:nvSpPr>
      <dsp:spPr>
        <a:xfrm rot="5400000">
          <a:off x="6933802" y="626665"/>
          <a:ext cx="2203450" cy="5357018"/>
        </a:xfrm>
        <a:prstGeom prst="round1Rect">
          <a:avLst/>
        </a:prstGeom>
        <a:solidFill>
          <a:schemeClr val="accent5">
            <a:hueOff val="0"/>
            <a:satOff val="0"/>
            <a:lumOff val="0"/>
            <a:alphaOff val="0"/>
          </a:schemeClr>
        </a:solidFill>
        <a:ln w="12700" cap="flat" cmpd="sng" algn="ctr">
          <a:solidFill>
            <a:srgbClr val="000000"/>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56032" tIns="256032" rIns="256032" bIns="256032" numCol="1" spcCol="1270" anchor="ctr" anchorCtr="0">
          <a:noAutofit/>
        </a:bodyPr>
        <a:lstStyle/>
        <a:p>
          <a:pPr marL="0" lvl="0" indent="0" algn="ctr" defTabSz="1600200">
            <a:lnSpc>
              <a:spcPct val="90000"/>
            </a:lnSpc>
            <a:spcBef>
              <a:spcPct val="0"/>
            </a:spcBef>
            <a:spcAft>
              <a:spcPct val="35000"/>
            </a:spcAft>
            <a:buNone/>
          </a:pPr>
          <a:r>
            <a:rPr lang="en-US" sz="3600" b="1" kern="1200" dirty="0">
              <a:solidFill>
                <a:schemeClr val="tx1"/>
              </a:solidFill>
            </a:rPr>
            <a:t>Self-determination</a:t>
          </a:r>
        </a:p>
        <a:p>
          <a:pPr marL="0" lvl="0" indent="0" algn="ctr" defTabSz="1600200">
            <a:lnSpc>
              <a:spcPct val="90000"/>
            </a:lnSpc>
            <a:spcBef>
              <a:spcPct val="0"/>
            </a:spcBef>
            <a:spcAft>
              <a:spcPct val="35000"/>
            </a:spcAft>
            <a:buNone/>
          </a:pPr>
          <a:r>
            <a:rPr lang="en-US" sz="3600" b="1" kern="1200" dirty="0">
              <a:solidFill>
                <a:schemeClr val="tx1"/>
              </a:solidFill>
            </a:rPr>
            <a:t>Self-advocacy</a:t>
          </a:r>
        </a:p>
      </dsp:txBody>
      <dsp:txXfrm rot="-5400000">
        <a:off x="5357018" y="2754312"/>
        <a:ext cx="5357018" cy="1652587"/>
      </dsp:txXfrm>
    </dsp:sp>
    <dsp:sp modelId="{9B60BB69-866E-2149-8952-F79C503DED05}">
      <dsp:nvSpPr>
        <dsp:cNvPr id="0" name=""/>
        <dsp:cNvSpPr/>
      </dsp:nvSpPr>
      <dsp:spPr>
        <a:xfrm>
          <a:off x="3749912" y="1652587"/>
          <a:ext cx="3214211" cy="1101725"/>
        </a:xfrm>
        <a:prstGeom prst="roundRect">
          <a:avLst/>
        </a:prstGeom>
        <a:solidFill>
          <a:schemeClr val="accent2">
            <a:tint val="40000"/>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37160" tIns="137160" rIns="137160" bIns="137160" numCol="1" spcCol="1270" anchor="ctr" anchorCtr="0">
          <a:noAutofit/>
        </a:bodyPr>
        <a:lstStyle/>
        <a:p>
          <a:pPr marL="0" lvl="0" indent="0" algn="ctr" defTabSz="1600200">
            <a:lnSpc>
              <a:spcPct val="90000"/>
            </a:lnSpc>
            <a:spcBef>
              <a:spcPct val="0"/>
            </a:spcBef>
            <a:spcAft>
              <a:spcPct val="35000"/>
            </a:spcAft>
            <a:buNone/>
          </a:pPr>
          <a:r>
            <a:rPr lang="en-US" sz="3600" b="1" kern="1200"/>
            <a:t>MEGI</a:t>
          </a:r>
          <a:endParaRPr lang="en-US" sz="3600" b="1" kern="1200" dirty="0"/>
        </a:p>
      </dsp:txBody>
      <dsp:txXfrm>
        <a:off x="3803694" y="1706369"/>
        <a:ext cx="3106647" cy="994161"/>
      </dsp:txXfrm>
    </dsp:sp>
  </dsp:spTree>
</dsp:drawing>
</file>

<file path=ppt/diagrams/layout1.xml><?xml version="1.0" encoding="utf-8"?>
<dgm:layoutDef xmlns:dgm="http://schemas.openxmlformats.org/drawingml/2006/diagram" xmlns:a="http://schemas.openxmlformats.org/drawingml/2006/main" uniqueId="urn:microsoft.com/office/officeart/2005/8/layout/matrix1">
  <dgm:title val=""/>
  <dgm:desc val=""/>
  <dgm:catLst>
    <dgm:cat type="matrix" pri="2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3" destOrd="0"/>
      </dgm:cxnLst>
      <dgm:bg/>
      <dgm:whole/>
    </dgm:dataModel>
  </dgm:styleData>
  <dgm:clrData>
    <dgm:dataModel>
      <dgm:ptLst>
        <dgm:pt modelId="0" type="doc"/>
        <dgm:pt modelId="1"/>
        <dgm:pt modelId="11"/>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3" destOrd="0"/>
      </dgm:cxnLst>
      <dgm:bg/>
      <dgm:whole/>
    </dgm:dataModel>
  </dgm:clrData>
  <dgm:layoutNode name="diagram">
    <dgm:varLst>
      <dgm:chMax val="1"/>
      <dgm:dir/>
      <dgm:animLvl val="ctr"/>
      <dgm:resizeHandles val="exact"/>
    </dgm:varLst>
    <dgm:alg type="composite"/>
    <dgm:shape xmlns:r="http://schemas.openxmlformats.org/officeDocument/2006/relationships" r:blip="">
      <dgm:adjLst/>
    </dgm:shape>
    <dgm:presOf/>
    <dgm:constrLst>
      <dgm:constr type="ctrX" for="ch" forName="matrix" refType="w" fact="0.5"/>
      <dgm:constr type="ctrY" for="ch" forName="matrix" refType="h" fact="0.5"/>
      <dgm:constr type="w" for="ch" forName="matrix" refType="w"/>
      <dgm:constr type="h" for="ch" forName="matrix" refType="h"/>
      <dgm:constr type="ctrX" for="ch" forName="centerTile" refType="w" fact="0.5"/>
      <dgm:constr type="ctrY" for="ch" forName="centerTile" refType="h" fact="0.5"/>
      <dgm:constr type="w" for="ch" forName="centerTile" refType="w" fact="0.3"/>
      <dgm:constr type="h" for="ch" forName="centerTile" refType="h" fact="0.25"/>
      <dgm:constr type="primFontSz" for="des" ptType="node" op="equ" val="65"/>
    </dgm:constrLst>
    <dgm:ruleLst/>
    <dgm:choose name="Name0">
      <dgm:if name="Name1" axis="ch" ptType="node" func="cnt" op="gte" val="1">
        <dgm:layoutNode name="matrix">
          <dgm:alg type="composite"/>
          <dgm:shape xmlns:r="http://schemas.openxmlformats.org/officeDocument/2006/relationships" r:blip="">
            <dgm:adjLst/>
          </dgm:shape>
          <dgm:presOf/>
          <dgm:constrLst>
            <dgm:constr type="l" for="ch" forName="tile1"/>
            <dgm:constr type="t" for="ch" forName="tile1"/>
            <dgm:constr type="r" for="ch" forName="tile1" refType="w" fact="0.5"/>
            <dgm:constr type="b" for="ch" forName="tile1" refType="h" fact="0.5"/>
            <dgm:constr type="l" for="ch" forName="tile1text" refType="l" refFor="ch" refForName="tile1"/>
            <dgm:constr type="t" for="ch" forName="tile1text" refType="t" refFor="ch" refForName="tile1"/>
            <dgm:constr type="w" for="ch" forName="tile1text" refType="w" refFor="ch" refForName="tile1"/>
            <dgm:constr type="h" for="ch" forName="tile1text" refType="h" refFor="ch" refForName="tile1" fact="0.75"/>
            <dgm:constr type="r" for="ch" forName="tile2" refType="w"/>
            <dgm:constr type="t" for="ch" forName="tile2"/>
            <dgm:constr type="l" for="ch" forName="tile2" refType="w" fact="0.5"/>
            <dgm:constr type="b" for="ch" forName="tile2" refType="h" fact="0.5"/>
            <dgm:constr type="r" for="ch" forName="tile2text" refType="r" refFor="ch" refForName="tile2"/>
            <dgm:constr type="t" for="ch" forName="tile2text" refType="t" refFor="ch" refForName="tile2"/>
            <dgm:constr type="w" for="ch" forName="tile2text" refType="w" refFor="ch" refForName="tile2"/>
            <dgm:constr type="h" for="ch" forName="tile2text" refType="h" refFor="ch" refForName="tile2" fact="0.75"/>
            <dgm:constr type="l" for="ch" forName="tile3"/>
            <dgm:constr type="b" for="ch" forName="tile3" refType="h"/>
            <dgm:constr type="r" for="ch" forName="tile3" refType="w" fact="0.5"/>
            <dgm:constr type="t" for="ch" forName="tile3" refType="h" fact="0.5"/>
            <dgm:constr type="l" for="ch" forName="tile3text" refType="l" refFor="ch" refForName="tile3"/>
            <dgm:constr type="b" for="ch" forName="tile3text" refType="b" refFor="ch" refForName="tile3"/>
            <dgm:constr type="w" for="ch" forName="tile3text" refType="w" refFor="ch" refForName="tile3"/>
            <dgm:constr type="h" for="ch" forName="tile3text" refType="h" refFor="ch" refForName="tile3" fact="0.75"/>
            <dgm:constr type="r" for="ch" forName="tile4" refType="w"/>
            <dgm:constr type="b" for="ch" forName="tile4" refType="h"/>
            <dgm:constr type="l" for="ch" forName="tile4" refType="w" fact="0.5"/>
            <dgm:constr type="t" for="ch" forName="tile4" refType="h" fact="0.5"/>
            <dgm:constr type="r" for="ch" forName="tile4text" refType="r" refFor="ch" refForName="tile4"/>
            <dgm:constr type="b" for="ch" forName="tile4text" refType="b" refFor="ch" refForName="tile4"/>
            <dgm:constr type="w" for="ch" forName="tile4text" refType="w" refFor="ch" refForName="tile4"/>
            <dgm:constr type="h" for="ch" forName="tile4text" refType="h" refFor="ch" refForName="tile4" fact="0.75"/>
          </dgm:constrLst>
          <dgm:ruleLst/>
          <dgm:layoutNode name="tile1" styleLbl="node1">
            <dgm:alg type="sp"/>
            <dgm:shape xmlns:r="http://schemas.openxmlformats.org/officeDocument/2006/relationships" rot="270" type="round1Rect" r:blip="">
              <dgm:adjLst/>
            </dgm:shape>
            <dgm:choose name="Name2">
              <dgm:if name="Name3" func="var" arg="dir" op="equ" val="norm">
                <dgm:presOf axis="ch ch desOrSelf" ptType="node node node" st="1 1 1" cnt="1 1 0"/>
              </dgm:if>
              <dgm:else name="Name4">
                <dgm:presOf axis="ch ch desOrSelf" ptType="node node node" st="1 2 1" cnt="1 1 0"/>
              </dgm:else>
            </dgm:choose>
            <dgm:constrLst/>
            <dgm:ruleLst/>
          </dgm:layoutNode>
          <dgm:layoutNode name="tile1text" styleLbl="node1">
            <dgm:varLst>
              <dgm:chMax val="0"/>
              <dgm:chPref val="0"/>
              <dgm:bulletEnabled val="1"/>
            </dgm:varLst>
            <dgm:choose name="Name5">
              <dgm:if name="Name6" axis="root des" func="maxDepth" op="gte" val="3">
                <dgm:alg type="tx">
                  <dgm:param type="txAnchorVert" val="t"/>
                  <dgm:param type="parTxLTRAlign" val="l"/>
                  <dgm:param type="parTxRTLAlign" val="r"/>
                </dgm:alg>
              </dgm:if>
              <dgm:else name="Name7">
                <dgm:alg type="tx"/>
              </dgm:else>
            </dgm:choose>
            <dgm:shape xmlns:r="http://schemas.openxmlformats.org/officeDocument/2006/relationships" rot="270" type="rect" r:blip="" hideGeom="1">
              <dgm:adjLst>
                <dgm:adj idx="1" val="0.2"/>
              </dgm:adjLst>
            </dgm:shape>
            <dgm:choose name="Name8">
              <dgm:if name="Name9" func="var" arg="dir" op="equ" val="norm">
                <dgm:presOf axis="ch ch desOrSelf" ptType="node node node" st="1 1 1" cnt="1 1 0"/>
              </dgm:if>
              <dgm:else name="Name10">
                <dgm:presOf axis="ch ch desOrSelf" ptType="node node node" st="1 2 1" cnt="1 1 0"/>
              </dgm:else>
            </dgm:choose>
            <dgm:constrLst/>
            <dgm:ruleLst>
              <dgm:rule type="primFontSz" val="5" fact="NaN" max="NaN"/>
            </dgm:ruleLst>
          </dgm:layoutNode>
          <dgm:layoutNode name="tile2" styleLbl="node1">
            <dgm:alg type="sp"/>
            <dgm:shape xmlns:r="http://schemas.openxmlformats.org/officeDocument/2006/relationships" type="round1Rect" r:blip="">
              <dgm:adjLst/>
            </dgm:shape>
            <dgm:choose name="Name11">
              <dgm:if name="Name12" func="var" arg="dir" op="equ" val="norm">
                <dgm:presOf axis="ch ch desOrSelf" ptType="node node node" st="1 2 1" cnt="1 1 0"/>
              </dgm:if>
              <dgm:else name="Name13">
                <dgm:presOf axis="ch ch desOrSelf" ptType="node node node" st="1 1 1" cnt="1 1 0"/>
              </dgm:else>
            </dgm:choose>
            <dgm:constrLst/>
            <dgm:ruleLst/>
          </dgm:layoutNode>
          <dgm:layoutNode name="tile2text" styleLbl="node1">
            <dgm:varLst>
              <dgm:chMax val="0"/>
              <dgm:chPref val="0"/>
              <dgm:bulletEnabled val="1"/>
            </dgm:varLst>
            <dgm:choose name="Name14">
              <dgm:if name="Name15" axis="root des" func="maxDepth" op="gte" val="3">
                <dgm:alg type="tx">
                  <dgm:param type="txAnchorVert" val="t"/>
                  <dgm:param type="parTxLTRAlign" val="l"/>
                  <dgm:param type="parTxRTLAlign" val="r"/>
                </dgm:alg>
              </dgm:if>
              <dgm:else name="Name16">
                <dgm:alg type="tx"/>
              </dgm:else>
            </dgm:choose>
            <dgm:shape xmlns:r="http://schemas.openxmlformats.org/officeDocument/2006/relationships" type="rect" r:blip="" hideGeom="1">
              <dgm:adjLst/>
            </dgm:shape>
            <dgm:choose name="Name17">
              <dgm:if name="Name18" func="var" arg="dir" op="equ" val="norm">
                <dgm:presOf axis="ch ch desOrSelf" ptType="node node node" st="1 2 1" cnt="1 1 0"/>
              </dgm:if>
              <dgm:else name="Name19">
                <dgm:presOf axis="ch ch desOrSelf" ptType="node node node" st="1 1 1" cnt="1 1 0"/>
              </dgm:else>
            </dgm:choose>
            <dgm:constrLst/>
            <dgm:ruleLst>
              <dgm:rule type="primFontSz" val="5" fact="NaN" max="NaN"/>
            </dgm:ruleLst>
          </dgm:layoutNode>
          <dgm:layoutNode name="tile3" styleLbl="node1">
            <dgm:alg type="sp"/>
            <dgm:shape xmlns:r="http://schemas.openxmlformats.org/officeDocument/2006/relationships" rot="180" type="round1Rect" r:blip="">
              <dgm:adjLst/>
            </dgm:shape>
            <dgm:choose name="Name20">
              <dgm:if name="Name21" func="var" arg="dir" op="equ" val="norm">
                <dgm:presOf axis="ch ch desOrSelf" ptType="node node node" st="1 3 1" cnt="1 1 0"/>
              </dgm:if>
              <dgm:else name="Name22">
                <dgm:presOf axis="ch ch desOrSelf" ptType="node node node" st="1 4 1" cnt="1 1 0"/>
              </dgm:else>
            </dgm:choose>
            <dgm:constrLst/>
            <dgm:ruleLst/>
          </dgm:layoutNode>
          <dgm:layoutNode name="tile3text" styleLbl="node1">
            <dgm:varLst>
              <dgm:chMax val="0"/>
              <dgm:chPref val="0"/>
              <dgm:bulletEnabled val="1"/>
            </dgm:varLst>
            <dgm:choose name="Name23">
              <dgm:if name="Name24" axis="root des" func="maxDepth" op="gte" val="3">
                <dgm:alg type="tx">
                  <dgm:param type="txAnchorVert" val="t"/>
                  <dgm:param type="parTxLTRAlign" val="l"/>
                  <dgm:param type="parTxRTLAlign" val="r"/>
                </dgm:alg>
              </dgm:if>
              <dgm:else name="Name25">
                <dgm:alg type="tx"/>
              </dgm:else>
            </dgm:choose>
            <dgm:shape xmlns:r="http://schemas.openxmlformats.org/officeDocument/2006/relationships" rot="180" type="rect" r:blip="" hideGeom="1">
              <dgm:adjLst/>
            </dgm:shape>
            <dgm:choose name="Name26">
              <dgm:if name="Name27" func="var" arg="dir" op="equ" val="norm">
                <dgm:presOf axis="ch ch desOrSelf" ptType="node node node" st="1 3 1" cnt="1 1 0"/>
              </dgm:if>
              <dgm:else name="Name28">
                <dgm:presOf axis="ch ch desOrSelf" ptType="node node node" st="1 4 1" cnt="1 1 0"/>
              </dgm:else>
            </dgm:choose>
            <dgm:constrLst/>
            <dgm:ruleLst>
              <dgm:rule type="primFontSz" val="5" fact="NaN" max="NaN"/>
            </dgm:ruleLst>
          </dgm:layoutNode>
          <dgm:layoutNode name="tile4" styleLbl="node1">
            <dgm:alg type="sp"/>
            <dgm:shape xmlns:r="http://schemas.openxmlformats.org/officeDocument/2006/relationships" rot="90" type="round1Rect" r:blip="">
              <dgm:adjLst/>
            </dgm:shape>
            <dgm:choose name="Name29">
              <dgm:if name="Name30" func="var" arg="dir" op="equ" val="norm">
                <dgm:presOf axis="ch ch desOrSelf" ptType="node node node" st="1 4 1" cnt="1 1 0"/>
              </dgm:if>
              <dgm:else name="Name31">
                <dgm:presOf axis="ch ch desOrSelf" ptType="node node node" st="1 3 1" cnt="1 1 0"/>
              </dgm:else>
            </dgm:choose>
            <dgm:constrLst/>
            <dgm:ruleLst/>
          </dgm:layoutNode>
          <dgm:layoutNode name="tile4text" styleLbl="node1">
            <dgm:varLst>
              <dgm:chMax val="0"/>
              <dgm:chPref val="0"/>
              <dgm:bulletEnabled val="1"/>
            </dgm:varLst>
            <dgm:choose name="Name32">
              <dgm:if name="Name33" axis="root des" func="maxDepth" op="gte" val="3">
                <dgm:alg type="tx">
                  <dgm:param type="txAnchorVert" val="t"/>
                  <dgm:param type="parTxLTRAlign" val="l"/>
                  <dgm:param type="parTxRTLAlign" val="r"/>
                </dgm:alg>
              </dgm:if>
              <dgm:else name="Name34">
                <dgm:alg type="tx"/>
              </dgm:else>
            </dgm:choose>
            <dgm:shape xmlns:r="http://schemas.openxmlformats.org/officeDocument/2006/relationships" rot="90" type="rect" r:blip="" hideGeom="1">
              <dgm:adjLst/>
            </dgm:shape>
            <dgm:choose name="Name35">
              <dgm:if name="Name36" func="var" arg="dir" op="equ" val="norm">
                <dgm:presOf axis="ch ch desOrSelf" ptType="node node node" st="1 4 1" cnt="1 1 0"/>
              </dgm:if>
              <dgm:else name="Name37">
                <dgm:presOf axis="ch ch desOrSelf" ptType="node node node" st="1 3 1" cnt="1 1 0"/>
              </dgm:else>
            </dgm:choose>
            <dgm:constrLst/>
            <dgm:ruleLst>
              <dgm:rule type="primFontSz" val="5" fact="NaN" max="NaN"/>
            </dgm:ruleLst>
          </dgm:layoutNode>
        </dgm:layoutNode>
        <dgm:layoutNode name="centerTile" styleLbl="fgShp">
          <dgm:varLst>
            <dgm:chMax val="0"/>
            <dgm:chPref val="0"/>
          </dgm:varLst>
          <dgm:alg type="tx"/>
          <dgm:shape xmlns:r="http://schemas.openxmlformats.org/officeDocument/2006/relationships" type="roundRect" r:blip="">
            <dgm:adjLst/>
          </dgm:shape>
          <dgm:presOf axis="ch" ptType="node" cnt="1"/>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38"/>
    </dgm:choos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5.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endParaRPr lang="en-US" dirty="0"/>
          </a:p>
        </p:txBody>
      </p:sp>
      <p:sp>
        <p:nvSpPr>
          <p:cNvPr id="4" name="Footer Placeholder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5" name="Slide Number Placeholder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FE342A46-0D9E-4184-86DF-2C53EC5E7DFF}" type="slidenum">
              <a:rPr lang="en-US" smtClean="0"/>
              <a:t>‹#›</a:t>
            </a:fld>
            <a:endParaRPr lang="en-US" dirty="0"/>
          </a:p>
        </p:txBody>
      </p:sp>
    </p:spTree>
    <p:extLst>
      <p:ext uri="{BB962C8B-B14F-4D97-AF65-F5344CB8AC3E}">
        <p14:creationId xmlns:p14="http://schemas.microsoft.com/office/powerpoint/2010/main" val="551664440"/>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atin typeface="Arial" panose="020B0604020202020204" pitchFamily="34" charset="0"/>
                <a:cs typeface="Arial" panose="020B0604020202020204" pitchFamily="34" charset="0"/>
              </a:defRPr>
            </a:lvl1pPr>
          </a:lstStyle>
          <a:p>
            <a:fld id="{E8FE46E3-F50B-40B7-A854-E3050C9E6CD9}" type="slidenum">
              <a:rPr lang="en-US" smtClean="0"/>
              <a:pPr/>
              <a:t>‹#›</a:t>
            </a:fld>
            <a:endParaRPr lang="en-US" dirty="0"/>
          </a:p>
        </p:txBody>
      </p:sp>
      <p:sp>
        <p:nvSpPr>
          <p:cNvPr id="8" name="Slide Image Placeholder 7">
            <a:extLst>
              <a:ext uri="{FF2B5EF4-FFF2-40B4-BE49-F238E27FC236}">
                <a16:creationId xmlns:a16="http://schemas.microsoft.com/office/drawing/2014/main" id="{7B4BC679-2FF0-44AF-B1A8-DE88A4641F78}"/>
              </a:ext>
            </a:extLst>
          </p:cNvPr>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9" name="Notes Placeholder 8">
            <a:extLst>
              <a:ext uri="{FF2B5EF4-FFF2-40B4-BE49-F238E27FC236}">
                <a16:creationId xmlns:a16="http://schemas.microsoft.com/office/drawing/2014/main" id="{CFBBA539-8015-47A3-B8E0-AAD5CF9EB523}"/>
              </a:ext>
            </a:extLst>
          </p:cNvPr>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507729813"/>
      </p:ext>
    </p:extLst>
  </p:cSld>
  <p:clrMap bg1="lt1" tx1="dk1" bg2="lt2" tx2="dk2" accent1="accent1" accent2="accent2" accent3="accent3" accent4="accent4" accent5="accent5" accent6="accent6" hlink="hlink" folHlink="folHlink"/>
  <p:hf hdr="0" ftr="0" dt="0"/>
  <p:notesStyle>
    <a:lvl1pPr marL="0" algn="l" defTabSz="914400" rtl="0" eaLnBrk="1" latinLnBrk="0" hangingPunct="1">
      <a:defRPr sz="1200" kern="1200">
        <a:solidFill>
          <a:schemeClr val="tx1"/>
        </a:solidFill>
        <a:latin typeface="Arial" panose="020B0604020202020204" pitchFamily="34" charset="0"/>
        <a:ea typeface="+mn-ea"/>
        <a:cs typeface="Arial" panose="020B0604020202020204" pitchFamily="34" charset="0"/>
      </a:defRPr>
    </a:lvl1pPr>
    <a:lvl2pPr marL="457200" algn="l" defTabSz="914400" rtl="0" eaLnBrk="1" latinLnBrk="0" hangingPunct="1">
      <a:defRPr sz="1200" kern="1200">
        <a:solidFill>
          <a:schemeClr val="tx1"/>
        </a:solidFill>
        <a:latin typeface="Arial" panose="020B0604020202020204" pitchFamily="34" charset="0"/>
        <a:ea typeface="+mn-ea"/>
        <a:cs typeface="Arial" panose="020B0604020202020204" pitchFamily="34" charset="0"/>
      </a:defRPr>
    </a:lvl2pPr>
    <a:lvl3pPr marL="914400" algn="l" defTabSz="914400" rtl="0" eaLnBrk="1" latinLnBrk="0" hangingPunct="1">
      <a:defRPr sz="1200" kern="1200">
        <a:solidFill>
          <a:schemeClr val="tx1"/>
        </a:solidFill>
        <a:latin typeface="Arial" panose="020B0604020202020204" pitchFamily="34" charset="0"/>
        <a:ea typeface="+mn-ea"/>
        <a:cs typeface="Arial" panose="020B0604020202020204" pitchFamily="34" charset="0"/>
      </a:defRPr>
    </a:lvl3pPr>
    <a:lvl4pPr marL="1371600" algn="l" defTabSz="914400" rtl="0" eaLnBrk="1" latinLnBrk="0" hangingPunct="1">
      <a:defRPr sz="1200" kern="1200">
        <a:solidFill>
          <a:schemeClr val="tx1"/>
        </a:solidFill>
        <a:latin typeface="Arial" panose="020B0604020202020204" pitchFamily="34" charset="0"/>
        <a:ea typeface="+mn-ea"/>
        <a:cs typeface="Arial" panose="020B0604020202020204" pitchFamily="34" charset="0"/>
      </a:defRPr>
    </a:lvl4pPr>
    <a:lvl5pPr marL="1828800" algn="l" defTabSz="914400" rtl="0" eaLnBrk="1" latinLnBrk="0" hangingPunct="1">
      <a:defRPr sz="1200"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566738"/>
            <a:ext cx="5486400" cy="3086100"/>
          </a:xfrm>
          <a:prstGeom prst="rect">
            <a:avLst/>
          </a:prstGeom>
        </p:spPr>
      </p:sp>
      <p:sp>
        <p:nvSpPr>
          <p:cNvPr id="3" name="Notes Placeholder 2"/>
          <p:cNvSpPr>
            <a:spLocks noGrp="1"/>
          </p:cNvSpPr>
          <p:nvPr>
            <p:ph type="body" idx="1"/>
          </p:nvPr>
        </p:nvSpPr>
        <p:spPr>
          <a:xfrm>
            <a:off x="685800" y="4400550"/>
            <a:ext cx="5486400" cy="3600450"/>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p:txBody>
      </p:sp>
      <p:sp>
        <p:nvSpPr>
          <p:cNvPr id="4" name="Slide Number Placeholder 3"/>
          <p:cNvSpPr>
            <a:spLocks noGrp="1"/>
          </p:cNvSpPr>
          <p:nvPr>
            <p:ph type="sldNum" sz="quarter" idx="5"/>
          </p:nvPr>
        </p:nvSpPr>
        <p:spPr/>
        <p:txBody>
          <a:bodyPr/>
          <a:lstStyle/>
          <a:p>
            <a:fld id="{E8FE46E3-F50B-40B7-A854-E3050C9E6CD9}" type="slidenum">
              <a:rPr lang="en-US" smtClean="0"/>
              <a:t>1</a:t>
            </a:fld>
            <a:endParaRPr lang="en-US"/>
          </a:p>
        </p:txBody>
      </p:sp>
    </p:spTree>
    <p:extLst>
      <p:ext uri="{BB962C8B-B14F-4D97-AF65-F5344CB8AC3E}">
        <p14:creationId xmlns:p14="http://schemas.microsoft.com/office/powerpoint/2010/main" val="318918027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1" dirty="0"/>
          </a:p>
        </p:txBody>
      </p:sp>
      <p:sp>
        <p:nvSpPr>
          <p:cNvPr id="4" name="Slide Number Placeholder 3"/>
          <p:cNvSpPr>
            <a:spLocks noGrp="1"/>
          </p:cNvSpPr>
          <p:nvPr>
            <p:ph type="sldNum" sz="quarter" idx="5"/>
          </p:nvPr>
        </p:nvSpPr>
        <p:spPr/>
        <p:txBody>
          <a:bodyPr/>
          <a:lstStyle/>
          <a:p>
            <a:fld id="{E8FE46E3-F50B-40B7-A854-E3050C9E6CD9}" type="slidenum">
              <a:rPr lang="en-US" smtClean="0"/>
              <a:pPr/>
              <a:t>2</a:t>
            </a:fld>
            <a:endParaRPr lang="en-US" dirty="0"/>
          </a:p>
        </p:txBody>
      </p:sp>
    </p:spTree>
    <p:extLst>
      <p:ext uri="{BB962C8B-B14F-4D97-AF65-F5344CB8AC3E}">
        <p14:creationId xmlns:p14="http://schemas.microsoft.com/office/powerpoint/2010/main" val="69378852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1" dirty="0"/>
          </a:p>
        </p:txBody>
      </p:sp>
      <p:sp>
        <p:nvSpPr>
          <p:cNvPr id="4" name="Slide Number Placeholder 3"/>
          <p:cNvSpPr>
            <a:spLocks noGrp="1"/>
          </p:cNvSpPr>
          <p:nvPr>
            <p:ph type="sldNum" sz="quarter" idx="10"/>
          </p:nvPr>
        </p:nvSpPr>
        <p:spPr/>
        <p:txBody>
          <a:bodyPr/>
          <a:lstStyle/>
          <a:p>
            <a:fld id="{E8FE46E3-F50B-40B7-A854-E3050C9E6CD9}" type="slidenum">
              <a:rPr lang="en-US" smtClean="0"/>
              <a:pPr/>
              <a:t>3</a:t>
            </a:fld>
            <a:endParaRPr lang="en-US" dirty="0"/>
          </a:p>
        </p:txBody>
      </p:sp>
    </p:spTree>
    <p:extLst>
      <p:ext uri="{BB962C8B-B14F-4D97-AF65-F5344CB8AC3E}">
        <p14:creationId xmlns:p14="http://schemas.microsoft.com/office/powerpoint/2010/main" val="152045010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a:p>
            <a:endParaRPr lang="en-US" dirty="0"/>
          </a:p>
        </p:txBody>
      </p:sp>
      <p:sp>
        <p:nvSpPr>
          <p:cNvPr id="4" name="Slide Number Placeholder 3"/>
          <p:cNvSpPr>
            <a:spLocks noGrp="1"/>
          </p:cNvSpPr>
          <p:nvPr>
            <p:ph type="sldNum" sz="quarter" idx="5"/>
          </p:nvPr>
        </p:nvSpPr>
        <p:spPr/>
        <p:txBody>
          <a:bodyPr/>
          <a:lstStyle/>
          <a:p>
            <a:fld id="{E8FE46E3-F50B-40B7-A854-E3050C9E6CD9}" type="slidenum">
              <a:rPr lang="en-US" smtClean="0"/>
              <a:pPr/>
              <a:t>4</a:t>
            </a:fld>
            <a:endParaRPr lang="en-US" dirty="0"/>
          </a:p>
        </p:txBody>
      </p:sp>
    </p:spTree>
    <p:extLst>
      <p:ext uri="{BB962C8B-B14F-4D97-AF65-F5344CB8AC3E}">
        <p14:creationId xmlns:p14="http://schemas.microsoft.com/office/powerpoint/2010/main" val="343192433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E8FE46E3-F50B-40B7-A854-E3050C9E6CD9}" type="slidenum">
              <a:rPr lang="en-US" smtClean="0"/>
              <a:pPr/>
              <a:t>5</a:t>
            </a:fld>
            <a:endParaRPr lang="en-US" dirty="0"/>
          </a:p>
        </p:txBody>
      </p:sp>
    </p:spTree>
    <p:extLst>
      <p:ext uri="{BB962C8B-B14F-4D97-AF65-F5344CB8AC3E}">
        <p14:creationId xmlns:p14="http://schemas.microsoft.com/office/powerpoint/2010/main" val="362180350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E8FE46E3-F50B-40B7-A854-E3050C9E6CD9}" type="slidenum">
              <a:rPr lang="en-US" smtClean="0"/>
              <a:pPr/>
              <a:t>6</a:t>
            </a:fld>
            <a:endParaRPr lang="en-US" dirty="0"/>
          </a:p>
        </p:txBody>
      </p:sp>
    </p:spTree>
    <p:extLst>
      <p:ext uri="{BB962C8B-B14F-4D97-AF65-F5344CB8AC3E}">
        <p14:creationId xmlns:p14="http://schemas.microsoft.com/office/powerpoint/2010/main" val="266259790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E8FE46E3-F50B-40B7-A854-E3050C9E6CD9}" type="slidenum">
              <a:rPr lang="en-US" smtClean="0"/>
              <a:pPr/>
              <a:t>7</a:t>
            </a:fld>
            <a:endParaRPr lang="en-US" dirty="0"/>
          </a:p>
        </p:txBody>
      </p:sp>
    </p:spTree>
    <p:extLst>
      <p:ext uri="{BB962C8B-B14F-4D97-AF65-F5344CB8AC3E}">
        <p14:creationId xmlns:p14="http://schemas.microsoft.com/office/powerpoint/2010/main" val="307978706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E8FE46E3-F50B-40B7-A854-E3050C9E6CD9}" type="slidenum">
              <a:rPr lang="en-US" smtClean="0"/>
              <a:pPr/>
              <a:t>8</a:t>
            </a:fld>
            <a:endParaRPr lang="en-US" dirty="0"/>
          </a:p>
        </p:txBody>
      </p:sp>
    </p:spTree>
    <p:extLst>
      <p:ext uri="{BB962C8B-B14F-4D97-AF65-F5344CB8AC3E}">
        <p14:creationId xmlns:p14="http://schemas.microsoft.com/office/powerpoint/2010/main" val="92559333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E8FE46E3-F50B-40B7-A854-E3050C9E6CD9}" type="slidenum">
              <a:rPr lang="en-US" smtClean="0"/>
              <a:pPr/>
              <a:t>9</a:t>
            </a:fld>
            <a:endParaRPr lang="en-US" dirty="0"/>
          </a:p>
        </p:txBody>
      </p:sp>
    </p:spTree>
    <p:extLst>
      <p:ext uri="{BB962C8B-B14F-4D97-AF65-F5344CB8AC3E}">
        <p14:creationId xmlns:p14="http://schemas.microsoft.com/office/powerpoint/2010/main" val="43650780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E8FE46E3-F50B-40B7-A854-E3050C9E6CD9}" type="slidenum">
              <a:rPr lang="en-US" smtClean="0"/>
              <a:pPr/>
              <a:t>10</a:t>
            </a:fld>
            <a:endParaRPr lang="en-US" dirty="0"/>
          </a:p>
        </p:txBody>
      </p:sp>
    </p:spTree>
    <p:extLst>
      <p:ext uri="{BB962C8B-B14F-4D97-AF65-F5344CB8AC3E}">
        <p14:creationId xmlns:p14="http://schemas.microsoft.com/office/powerpoint/2010/main" val="343053092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E8FE46E3-F50B-40B7-A854-E3050C9E6CD9}" type="slidenum">
              <a:rPr lang="en-US" smtClean="0"/>
              <a:pPr/>
              <a:t>11</a:t>
            </a:fld>
            <a:endParaRPr lang="en-US" dirty="0"/>
          </a:p>
        </p:txBody>
      </p:sp>
    </p:spTree>
    <p:extLst>
      <p:ext uri="{BB962C8B-B14F-4D97-AF65-F5344CB8AC3E}">
        <p14:creationId xmlns:p14="http://schemas.microsoft.com/office/powerpoint/2010/main" val="131978253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068BA0E8-2DD5-3C47-ADBC-A001C75B0279}" type="slidenum">
              <a:rPr lang="en-US" smtClean="0"/>
              <a:t>12</a:t>
            </a:fld>
            <a:endParaRPr lang="en-US"/>
          </a:p>
        </p:txBody>
      </p:sp>
    </p:spTree>
    <p:extLst>
      <p:ext uri="{BB962C8B-B14F-4D97-AF65-F5344CB8AC3E}">
        <p14:creationId xmlns:p14="http://schemas.microsoft.com/office/powerpoint/2010/main" val="76805490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8FE46E3-F50B-40B7-A854-E3050C9E6CD9}" type="slidenum">
              <a:rPr lang="en-US" smtClean="0"/>
              <a:pPr/>
              <a:t>13</a:t>
            </a:fld>
            <a:endParaRPr lang="en-US" dirty="0"/>
          </a:p>
        </p:txBody>
      </p:sp>
    </p:spTree>
    <p:extLst>
      <p:ext uri="{BB962C8B-B14F-4D97-AF65-F5344CB8AC3E}">
        <p14:creationId xmlns:p14="http://schemas.microsoft.com/office/powerpoint/2010/main" val="72671873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8E8B9FF2-9F0C-3F49-AF6E-0D7103A2899F}" type="slidenum">
              <a:rPr lang="en-US" smtClean="0"/>
              <a:t>14</a:t>
            </a:fld>
            <a:endParaRPr lang="en-US"/>
          </a:p>
        </p:txBody>
      </p:sp>
    </p:spTree>
    <p:extLst>
      <p:ext uri="{BB962C8B-B14F-4D97-AF65-F5344CB8AC3E}">
        <p14:creationId xmlns:p14="http://schemas.microsoft.com/office/powerpoint/2010/main" val="125890550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E8FE46E3-F50B-40B7-A854-E3050C9E6CD9}" type="slidenum">
              <a:rPr lang="en-US" smtClean="0"/>
              <a:pPr/>
              <a:t>15</a:t>
            </a:fld>
            <a:endParaRPr lang="en-US" dirty="0"/>
          </a:p>
        </p:txBody>
      </p:sp>
    </p:spTree>
    <p:extLst>
      <p:ext uri="{BB962C8B-B14F-4D97-AF65-F5344CB8AC3E}">
        <p14:creationId xmlns:p14="http://schemas.microsoft.com/office/powerpoint/2010/main" val="199592631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0" i="1" dirty="0"/>
          </a:p>
        </p:txBody>
      </p:sp>
      <p:sp>
        <p:nvSpPr>
          <p:cNvPr id="4" name="Slide Number Placeholder 3"/>
          <p:cNvSpPr>
            <a:spLocks noGrp="1"/>
          </p:cNvSpPr>
          <p:nvPr>
            <p:ph type="sldNum" sz="quarter" idx="10"/>
          </p:nvPr>
        </p:nvSpPr>
        <p:spPr/>
        <p:txBody>
          <a:bodyPr/>
          <a:lstStyle/>
          <a:p>
            <a:fld id="{E8FE46E3-F50B-40B7-A854-E3050C9E6CD9}" type="slidenum">
              <a:rPr lang="en-US" smtClean="0"/>
              <a:pPr/>
              <a:t>16</a:t>
            </a:fld>
            <a:endParaRPr lang="en-US" dirty="0"/>
          </a:p>
        </p:txBody>
      </p:sp>
    </p:spTree>
    <p:extLst>
      <p:ext uri="{BB962C8B-B14F-4D97-AF65-F5344CB8AC3E}">
        <p14:creationId xmlns:p14="http://schemas.microsoft.com/office/powerpoint/2010/main" val="121542651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1" dirty="0"/>
          </a:p>
        </p:txBody>
      </p:sp>
      <p:sp>
        <p:nvSpPr>
          <p:cNvPr id="4" name="Slide Number Placeholder 3"/>
          <p:cNvSpPr>
            <a:spLocks noGrp="1"/>
          </p:cNvSpPr>
          <p:nvPr>
            <p:ph type="sldNum" sz="quarter" idx="10"/>
          </p:nvPr>
        </p:nvSpPr>
        <p:spPr/>
        <p:txBody>
          <a:bodyPr/>
          <a:lstStyle/>
          <a:p>
            <a:fld id="{E8FE46E3-F50B-40B7-A854-E3050C9E6CD9}" type="slidenum">
              <a:rPr lang="en-US" smtClean="0"/>
              <a:pPr/>
              <a:t>17</a:t>
            </a:fld>
            <a:endParaRPr lang="en-US" dirty="0"/>
          </a:p>
        </p:txBody>
      </p:sp>
    </p:spTree>
    <p:extLst>
      <p:ext uri="{BB962C8B-B14F-4D97-AF65-F5344CB8AC3E}">
        <p14:creationId xmlns:p14="http://schemas.microsoft.com/office/powerpoint/2010/main" val="144533625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0" dirty="0"/>
          </a:p>
        </p:txBody>
      </p:sp>
      <p:sp>
        <p:nvSpPr>
          <p:cNvPr id="4" name="Slide Number Placeholder 3"/>
          <p:cNvSpPr>
            <a:spLocks noGrp="1"/>
          </p:cNvSpPr>
          <p:nvPr>
            <p:ph type="sldNum" sz="quarter" idx="10"/>
          </p:nvPr>
        </p:nvSpPr>
        <p:spPr/>
        <p:txBody>
          <a:bodyPr/>
          <a:lstStyle/>
          <a:p>
            <a:fld id="{E8FE46E3-F50B-40B7-A854-E3050C9E6CD9}" type="slidenum">
              <a:rPr lang="en-US" smtClean="0"/>
              <a:pPr/>
              <a:t>18</a:t>
            </a:fld>
            <a:endParaRPr lang="en-US" dirty="0"/>
          </a:p>
        </p:txBody>
      </p:sp>
    </p:spTree>
    <p:extLst>
      <p:ext uri="{BB962C8B-B14F-4D97-AF65-F5344CB8AC3E}">
        <p14:creationId xmlns:p14="http://schemas.microsoft.com/office/powerpoint/2010/main" val="324061833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1" dirty="0"/>
          </a:p>
        </p:txBody>
      </p:sp>
      <p:sp>
        <p:nvSpPr>
          <p:cNvPr id="4" name="Slide Number Placeholder 3"/>
          <p:cNvSpPr>
            <a:spLocks noGrp="1"/>
          </p:cNvSpPr>
          <p:nvPr>
            <p:ph type="sldNum" sz="quarter" idx="10"/>
          </p:nvPr>
        </p:nvSpPr>
        <p:spPr/>
        <p:txBody>
          <a:bodyPr/>
          <a:lstStyle/>
          <a:p>
            <a:fld id="{E8FE46E3-F50B-40B7-A854-E3050C9E6CD9}" type="slidenum">
              <a:rPr lang="en-US" smtClean="0"/>
              <a:pPr/>
              <a:t>19</a:t>
            </a:fld>
            <a:endParaRPr lang="en-US" dirty="0"/>
          </a:p>
        </p:txBody>
      </p:sp>
    </p:spTree>
    <p:extLst>
      <p:ext uri="{BB962C8B-B14F-4D97-AF65-F5344CB8AC3E}">
        <p14:creationId xmlns:p14="http://schemas.microsoft.com/office/powerpoint/2010/main" val="3515163163"/>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1" dirty="0"/>
          </a:p>
        </p:txBody>
      </p:sp>
      <p:sp>
        <p:nvSpPr>
          <p:cNvPr id="4" name="Slide Number Placeholder 3"/>
          <p:cNvSpPr>
            <a:spLocks noGrp="1"/>
          </p:cNvSpPr>
          <p:nvPr>
            <p:ph type="sldNum" sz="quarter" idx="10"/>
          </p:nvPr>
        </p:nvSpPr>
        <p:spPr/>
        <p:txBody>
          <a:bodyPr/>
          <a:lstStyle/>
          <a:p>
            <a:fld id="{E8FE46E3-F50B-40B7-A854-E3050C9E6CD9}" type="slidenum">
              <a:rPr lang="en-US" smtClean="0"/>
              <a:pPr/>
              <a:t>20</a:t>
            </a:fld>
            <a:endParaRPr lang="en-US" dirty="0"/>
          </a:p>
        </p:txBody>
      </p:sp>
    </p:spTree>
    <p:extLst>
      <p:ext uri="{BB962C8B-B14F-4D97-AF65-F5344CB8AC3E}">
        <p14:creationId xmlns:p14="http://schemas.microsoft.com/office/powerpoint/2010/main" val="1681911303"/>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E8FE46E3-F50B-40B7-A854-E3050C9E6CD9}" type="slidenum">
              <a:rPr lang="en-US" smtClean="0"/>
              <a:pPr/>
              <a:t>21</a:t>
            </a:fld>
            <a:endParaRPr lang="en-US" dirty="0"/>
          </a:p>
        </p:txBody>
      </p:sp>
    </p:spTree>
    <p:extLst>
      <p:ext uri="{BB962C8B-B14F-4D97-AF65-F5344CB8AC3E}">
        <p14:creationId xmlns:p14="http://schemas.microsoft.com/office/powerpoint/2010/main" val="3910974710"/>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E8FE46E3-F50B-40B7-A854-E3050C9E6CD9}" type="slidenum">
              <a:rPr lang="en-US" smtClean="0"/>
              <a:pPr/>
              <a:t>22</a:t>
            </a:fld>
            <a:endParaRPr lang="en-US" dirty="0"/>
          </a:p>
        </p:txBody>
      </p:sp>
    </p:spTree>
    <p:extLst>
      <p:ext uri="{BB962C8B-B14F-4D97-AF65-F5344CB8AC3E}">
        <p14:creationId xmlns:p14="http://schemas.microsoft.com/office/powerpoint/2010/main" val="3098566646"/>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1" dirty="0"/>
          </a:p>
        </p:txBody>
      </p:sp>
      <p:sp>
        <p:nvSpPr>
          <p:cNvPr id="4" name="Slide Number Placeholder 3"/>
          <p:cNvSpPr>
            <a:spLocks noGrp="1"/>
          </p:cNvSpPr>
          <p:nvPr>
            <p:ph type="sldNum" sz="quarter" idx="5"/>
          </p:nvPr>
        </p:nvSpPr>
        <p:spPr/>
        <p:txBody>
          <a:bodyPr/>
          <a:lstStyle/>
          <a:p>
            <a:fld id="{E8FE46E3-F50B-40B7-A854-E3050C9E6CD9}" type="slidenum">
              <a:rPr lang="en-US" smtClean="0"/>
              <a:pPr/>
              <a:t>23</a:t>
            </a:fld>
            <a:endParaRPr lang="en-US" dirty="0"/>
          </a:p>
        </p:txBody>
      </p:sp>
    </p:spTree>
    <p:extLst>
      <p:ext uri="{BB962C8B-B14F-4D97-AF65-F5344CB8AC3E}">
        <p14:creationId xmlns:p14="http://schemas.microsoft.com/office/powerpoint/2010/main" val="276373635"/>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eg"/><Relationship Id="rId1" Type="http://schemas.openxmlformats.org/officeDocument/2006/relationships/slideMaster" Target="../slideMasters/slideMaster1.xml"/><Relationship Id="rId4" Type="http://schemas.openxmlformats.org/officeDocument/2006/relationships/image" Target="../media/image4.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7.png"/><Relationship Id="rId1" Type="http://schemas.openxmlformats.org/officeDocument/2006/relationships/slideMaster" Target="../slideMasters/slideMaster2.xml"/><Relationship Id="rId4" Type="http://schemas.openxmlformats.org/officeDocument/2006/relationships/image" Target="../media/image3.png"/></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0.png"/><Relationship Id="rId1" Type="http://schemas.openxmlformats.org/officeDocument/2006/relationships/slideMaster" Target="../slideMasters/slideMaster3.xml"/><Relationship Id="rId4" Type="http://schemas.openxmlformats.org/officeDocument/2006/relationships/image" Target="../media/image3.png"/></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36540" y="2245054"/>
            <a:ext cx="10918920" cy="1242994"/>
          </a:xfrm>
        </p:spPr>
        <p:txBody>
          <a:bodyPr anchor="b">
            <a:normAutofit/>
          </a:bodyPr>
          <a:lstStyle>
            <a:lvl1pPr algn="ctr">
              <a:defRPr sz="4800"/>
            </a:lvl1pPr>
          </a:lstStyle>
          <a:p>
            <a:r>
              <a:rPr lang="en-US" dirty="0"/>
              <a:t>Click to edit Master title style</a:t>
            </a:r>
          </a:p>
        </p:txBody>
      </p:sp>
      <p:sp>
        <p:nvSpPr>
          <p:cNvPr id="3" name="Subtitle 2"/>
          <p:cNvSpPr>
            <a:spLocks noGrp="1"/>
          </p:cNvSpPr>
          <p:nvPr>
            <p:ph type="subTitle" idx="1"/>
          </p:nvPr>
        </p:nvSpPr>
        <p:spPr>
          <a:xfrm>
            <a:off x="648587" y="3577183"/>
            <a:ext cx="10918919" cy="600198"/>
          </a:xfrm>
        </p:spPr>
        <p:txBody>
          <a:bodyPr>
            <a:noAutofit/>
          </a:bodyPr>
          <a:lstStyle>
            <a:lvl1pPr marL="0" indent="0" algn="ctr">
              <a:spcBef>
                <a:spcPts val="0"/>
              </a:spcBef>
              <a:buNone/>
              <a:defRPr sz="2800" baseline="0">
                <a:latin typeface="Arial" panose="020B06040202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pic>
        <p:nvPicPr>
          <p:cNvPr id="8" name="Picture 7">
            <a:extLst>
              <a:ext uri="{FF2B5EF4-FFF2-40B4-BE49-F238E27FC236}">
                <a16:creationId xmlns:a16="http://schemas.microsoft.com/office/drawing/2014/main" id="{ED0621C3-2E15-4120-9C90-3F5117CC0883}"/>
              </a:ext>
              <a:ext uri="{C183D7F6-B498-43B3-948B-1728B52AA6E4}">
                <adec:decorative xmlns:adec="http://schemas.microsoft.com/office/drawing/2017/decorative" val="1"/>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0"/>
            <a:ext cx="12192000" cy="1755297"/>
          </a:xfrm>
          <a:prstGeom prst="rect">
            <a:avLst/>
          </a:prstGeom>
        </p:spPr>
      </p:pic>
      <p:pic>
        <p:nvPicPr>
          <p:cNvPr id="14" name="Picture 13" descr="CCTS logo">
            <a:extLst>
              <a:ext uri="{FF2B5EF4-FFF2-40B4-BE49-F238E27FC236}">
                <a16:creationId xmlns:a16="http://schemas.microsoft.com/office/drawing/2014/main" id="{0A842B4C-314F-4503-B4C8-4133DB09DCCF}"/>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4464590" y="4736260"/>
            <a:ext cx="1937631" cy="758486"/>
          </a:xfrm>
          <a:prstGeom prst="rect">
            <a:avLst/>
          </a:prstGeom>
        </p:spPr>
      </p:pic>
      <p:pic>
        <p:nvPicPr>
          <p:cNvPr id="13" name="Picture 12" descr="DVR logo">
            <a:extLst>
              <a:ext uri="{FF2B5EF4-FFF2-40B4-BE49-F238E27FC236}">
                <a16:creationId xmlns:a16="http://schemas.microsoft.com/office/drawing/2014/main" id="{9F64A3B6-C81F-4F0D-B38C-0F6195E4BC45}"/>
              </a:ext>
            </a:extLst>
          </p:cNvPr>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6626158" y="4633006"/>
            <a:ext cx="1381170" cy="865241"/>
          </a:xfrm>
          <a:prstGeom prst="rect">
            <a:avLst/>
          </a:prstGeom>
        </p:spPr>
      </p:pic>
      <p:sp>
        <p:nvSpPr>
          <p:cNvPr id="20" name="TextBox 19" descr="Artwork by Rohan Srinivasan">
            <a:extLst>
              <a:ext uri="{FF2B5EF4-FFF2-40B4-BE49-F238E27FC236}">
                <a16:creationId xmlns:a16="http://schemas.microsoft.com/office/drawing/2014/main" id="{615AE1BF-671C-475E-9DAD-4D6DA974A841}"/>
              </a:ext>
            </a:extLst>
          </p:cNvPr>
          <p:cNvSpPr txBox="1"/>
          <p:nvPr userDrawn="1"/>
        </p:nvSpPr>
        <p:spPr>
          <a:xfrm>
            <a:off x="4810931" y="5615318"/>
            <a:ext cx="2828018" cy="338554"/>
          </a:xfrm>
          <a:prstGeom prst="rect">
            <a:avLst/>
          </a:prstGeom>
          <a:noFill/>
        </p:spPr>
        <p:txBody>
          <a:bodyPr wrap="none" rtlCol="0">
            <a:spAutoFit/>
          </a:bodyPr>
          <a:lstStyle/>
          <a:p>
            <a:r>
              <a:rPr lang="en-US" sz="1600" dirty="0"/>
              <a:t>Artwork by Rohan Srinivasan</a:t>
            </a:r>
          </a:p>
        </p:txBody>
      </p:sp>
      <p:sp>
        <p:nvSpPr>
          <p:cNvPr id="30" name="Slide Number Placeholder 5">
            <a:extLst>
              <a:ext uri="{FF2B5EF4-FFF2-40B4-BE49-F238E27FC236}">
                <a16:creationId xmlns:a16="http://schemas.microsoft.com/office/drawing/2014/main" id="{0F0DE340-E8C8-465E-AE2A-CE7BE7CDA5B0}"/>
              </a:ext>
            </a:extLst>
          </p:cNvPr>
          <p:cNvSpPr>
            <a:spLocks noGrp="1"/>
          </p:cNvSpPr>
          <p:nvPr>
            <p:ph type="sldNum" sz="quarter" idx="4"/>
          </p:nvPr>
        </p:nvSpPr>
        <p:spPr>
          <a:xfrm>
            <a:off x="11353800" y="6354147"/>
            <a:ext cx="559024" cy="363793"/>
          </a:xfrm>
          <a:prstGeom prst="rect">
            <a:avLst/>
          </a:prstGeom>
          <a:effectLst>
            <a:outerShdw blurRad="50800" dist="50800" dir="5400000" algn="ctr" rotWithShape="0">
              <a:schemeClr val="tx1"/>
            </a:outerShdw>
          </a:effectLst>
        </p:spPr>
        <p:txBody>
          <a:bodyPr/>
          <a:lstStyle>
            <a:lvl1pPr algn="ctr">
              <a:defRPr sz="1600" b="1">
                <a:solidFill>
                  <a:schemeClr val="bg1"/>
                </a:solidFill>
              </a:defRPr>
            </a:lvl1pPr>
          </a:lstStyle>
          <a:p>
            <a:fld id="{50ADEE99-5B15-4B10-A3EB-5286E787B43D}" type="slidenum">
              <a:rPr lang="en-US" smtClean="0"/>
              <a:pPr/>
              <a:t>‹#›</a:t>
            </a:fld>
            <a:endParaRPr lang="en-US" dirty="0"/>
          </a:p>
        </p:txBody>
      </p:sp>
    </p:spTree>
    <p:extLst>
      <p:ext uri="{BB962C8B-B14F-4D97-AF65-F5344CB8AC3E}">
        <p14:creationId xmlns:p14="http://schemas.microsoft.com/office/powerpoint/2010/main" val="42089098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39097" y="503853"/>
            <a:ext cx="10714703" cy="951723"/>
          </a:xfrm>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lvl1pPr indent="-365760">
              <a:lnSpc>
                <a:spcPct val="100000"/>
              </a:lnSpc>
              <a:spcAft>
                <a:spcPts val="0"/>
              </a:spcAft>
              <a:defRPr/>
            </a:lvl1pPr>
            <a:lvl2pPr marL="685800" indent="-365760">
              <a:lnSpc>
                <a:spcPct val="100000"/>
              </a:lnSpc>
              <a:spcAft>
                <a:spcPts val="0"/>
              </a:spcAft>
              <a:buFont typeface="Arial" panose="020B0604020202020204" pitchFamily="34" charset="0"/>
              <a:buChar char="−"/>
              <a:defRPr/>
            </a:lvl2pPr>
            <a:lvl3pPr marL="1143000" indent="-365760">
              <a:lnSpc>
                <a:spcPct val="100000"/>
              </a:lnSpc>
              <a:spcAft>
                <a:spcPts val="0"/>
              </a:spcAft>
              <a:buFont typeface="Courier New" panose="02070309020205020404" pitchFamily="49" charset="0"/>
              <a:buChar char="o"/>
              <a:defRPr/>
            </a:lvl3pPr>
            <a:lvl4pPr indent="-365760">
              <a:lnSpc>
                <a:spcPct val="100000"/>
              </a:lnSpc>
              <a:spcAft>
                <a:spcPts val="0"/>
              </a:spcAft>
              <a:defRPr/>
            </a:lvl4pPr>
            <a:lvl5pPr marL="2057400" indent="-365760">
              <a:lnSpc>
                <a:spcPct val="100000"/>
              </a:lnSpc>
              <a:spcAft>
                <a:spcPts val="0"/>
              </a:spcAft>
              <a:buFont typeface="Arial" panose="020B0604020202020204" pitchFamily="34" charset="0"/>
              <a:buChar cha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Slide Number Placeholder 5">
            <a:extLst>
              <a:ext uri="{FF2B5EF4-FFF2-40B4-BE49-F238E27FC236}">
                <a16:creationId xmlns:a16="http://schemas.microsoft.com/office/drawing/2014/main" id="{5CA67F93-B013-4661-9BB0-CD288E03D79D}"/>
              </a:ext>
            </a:extLst>
          </p:cNvPr>
          <p:cNvSpPr>
            <a:spLocks noGrp="1"/>
          </p:cNvSpPr>
          <p:nvPr>
            <p:ph type="sldNum" sz="quarter" idx="4"/>
          </p:nvPr>
        </p:nvSpPr>
        <p:spPr>
          <a:xfrm>
            <a:off x="11353800" y="6354147"/>
            <a:ext cx="559024" cy="363793"/>
          </a:xfrm>
          <a:prstGeom prst="rect">
            <a:avLst/>
          </a:prstGeom>
          <a:effectLst>
            <a:outerShdw blurRad="50800" dist="50800" dir="5400000" algn="ctr" rotWithShape="0">
              <a:schemeClr val="tx1"/>
            </a:outerShdw>
          </a:effectLst>
        </p:spPr>
        <p:txBody>
          <a:bodyPr/>
          <a:lstStyle>
            <a:lvl1pPr algn="ctr">
              <a:defRPr sz="1600" b="1">
                <a:solidFill>
                  <a:schemeClr val="bg1"/>
                </a:solidFill>
              </a:defRPr>
            </a:lvl1pPr>
          </a:lstStyle>
          <a:p>
            <a:fld id="{50ADEE99-5B15-4B10-A3EB-5286E787B43D}" type="slidenum">
              <a:rPr lang="en-US" smtClean="0"/>
              <a:pPr/>
              <a:t>‹#›</a:t>
            </a:fld>
            <a:endParaRPr lang="en-US" dirty="0"/>
          </a:p>
        </p:txBody>
      </p:sp>
    </p:spTree>
    <p:extLst>
      <p:ext uri="{BB962C8B-B14F-4D97-AF65-F5344CB8AC3E}">
        <p14:creationId xmlns:p14="http://schemas.microsoft.com/office/powerpoint/2010/main" val="97563118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and Content_blue">
    <p:spTree>
      <p:nvGrpSpPr>
        <p:cNvPr id="1" name=""/>
        <p:cNvGrpSpPr/>
        <p:nvPr/>
      </p:nvGrpSpPr>
      <p:grpSpPr>
        <a:xfrm>
          <a:off x="0" y="0"/>
          <a:ext cx="0" cy="0"/>
          <a:chOff x="0" y="0"/>
          <a:chExt cx="0" cy="0"/>
        </a:xfrm>
      </p:grpSpPr>
      <p:sp>
        <p:nvSpPr>
          <p:cNvPr id="2" name="Title 1"/>
          <p:cNvSpPr>
            <a:spLocks noGrp="1"/>
          </p:cNvSpPr>
          <p:nvPr>
            <p:ph type="title"/>
          </p:nvPr>
        </p:nvSpPr>
        <p:spPr>
          <a:xfrm>
            <a:off x="639097" y="503853"/>
            <a:ext cx="10714703" cy="951723"/>
          </a:xfrm>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lvl1pPr indent="-365760">
              <a:lnSpc>
                <a:spcPct val="100000"/>
              </a:lnSpc>
              <a:spcAft>
                <a:spcPts val="0"/>
              </a:spcAft>
              <a:defRPr/>
            </a:lvl1pPr>
            <a:lvl2pPr marL="685800" indent="-365760">
              <a:lnSpc>
                <a:spcPct val="100000"/>
              </a:lnSpc>
              <a:spcAft>
                <a:spcPts val="0"/>
              </a:spcAft>
              <a:buFont typeface="Arial" panose="020B0604020202020204" pitchFamily="34" charset="0"/>
              <a:buChar char="−"/>
              <a:defRPr/>
            </a:lvl2pPr>
            <a:lvl3pPr marL="1143000" indent="-365760">
              <a:lnSpc>
                <a:spcPct val="100000"/>
              </a:lnSpc>
              <a:spcAft>
                <a:spcPts val="0"/>
              </a:spcAft>
              <a:buFont typeface="Courier New" panose="02070309020205020404" pitchFamily="49" charset="0"/>
              <a:buChar char="o"/>
              <a:defRPr/>
            </a:lvl3pPr>
            <a:lvl4pPr indent="-365760">
              <a:lnSpc>
                <a:spcPct val="100000"/>
              </a:lnSpc>
              <a:spcAft>
                <a:spcPts val="0"/>
              </a:spcAft>
              <a:defRPr/>
            </a:lvl4pPr>
            <a:lvl5pPr marL="2057400" indent="-365760">
              <a:lnSpc>
                <a:spcPct val="100000"/>
              </a:lnSpc>
              <a:spcAft>
                <a:spcPts val="0"/>
              </a:spcAft>
              <a:buFont typeface="Arial" panose="020B0604020202020204" pitchFamily="34" charset="0"/>
              <a:buChar cha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Slide Number Placeholder 5">
            <a:extLst>
              <a:ext uri="{FF2B5EF4-FFF2-40B4-BE49-F238E27FC236}">
                <a16:creationId xmlns:a16="http://schemas.microsoft.com/office/drawing/2014/main" id="{A60DBB31-4403-401B-86D2-EC56BA8BF1E0}"/>
              </a:ext>
            </a:extLst>
          </p:cNvPr>
          <p:cNvSpPr>
            <a:spLocks noGrp="1"/>
          </p:cNvSpPr>
          <p:nvPr>
            <p:ph type="sldNum" sz="quarter" idx="4"/>
          </p:nvPr>
        </p:nvSpPr>
        <p:spPr>
          <a:xfrm>
            <a:off x="11353800" y="6354147"/>
            <a:ext cx="559024" cy="363793"/>
          </a:xfrm>
          <a:prstGeom prst="rect">
            <a:avLst/>
          </a:prstGeom>
          <a:effectLst>
            <a:outerShdw blurRad="50800" dist="50800" dir="5400000" algn="ctr" rotWithShape="0">
              <a:schemeClr val="tx1"/>
            </a:outerShdw>
          </a:effectLst>
        </p:spPr>
        <p:txBody>
          <a:bodyPr/>
          <a:lstStyle>
            <a:lvl1pPr algn="ctr">
              <a:defRPr sz="1600" b="1">
                <a:solidFill>
                  <a:schemeClr val="bg1"/>
                </a:solidFill>
              </a:defRPr>
            </a:lvl1pPr>
          </a:lstStyle>
          <a:p>
            <a:fld id="{50ADEE99-5B15-4B10-A3EB-5286E787B43D}" type="slidenum">
              <a:rPr lang="en-US" smtClean="0"/>
              <a:pPr/>
              <a:t>‹#›</a:t>
            </a:fld>
            <a:endParaRPr lang="en-US" dirty="0"/>
          </a:p>
        </p:txBody>
      </p:sp>
    </p:spTree>
    <p:extLst>
      <p:ext uri="{BB962C8B-B14F-4D97-AF65-F5344CB8AC3E}">
        <p14:creationId xmlns:p14="http://schemas.microsoft.com/office/powerpoint/2010/main" val="311762896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28574" y="1662778"/>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62574" y="1662778"/>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Slide Number Placeholder 5">
            <a:extLst>
              <a:ext uri="{FF2B5EF4-FFF2-40B4-BE49-F238E27FC236}">
                <a16:creationId xmlns:a16="http://schemas.microsoft.com/office/drawing/2014/main" id="{E229F7B6-DCF7-43FD-B6C1-6F6C8FB2B047}"/>
              </a:ext>
            </a:extLst>
          </p:cNvPr>
          <p:cNvSpPr>
            <a:spLocks noGrp="1"/>
          </p:cNvSpPr>
          <p:nvPr>
            <p:ph type="sldNum" sz="quarter" idx="4"/>
          </p:nvPr>
        </p:nvSpPr>
        <p:spPr>
          <a:xfrm>
            <a:off x="11353800" y="6354147"/>
            <a:ext cx="559024" cy="363793"/>
          </a:xfrm>
          <a:prstGeom prst="rect">
            <a:avLst/>
          </a:prstGeom>
          <a:effectLst>
            <a:outerShdw blurRad="50800" dist="50800" dir="5400000" algn="ctr" rotWithShape="0">
              <a:schemeClr val="tx1"/>
            </a:outerShdw>
          </a:effectLst>
        </p:spPr>
        <p:txBody>
          <a:bodyPr/>
          <a:lstStyle>
            <a:lvl1pPr algn="ctr">
              <a:defRPr sz="1600" b="1">
                <a:solidFill>
                  <a:schemeClr val="bg1"/>
                </a:solidFill>
              </a:defRPr>
            </a:lvl1pPr>
          </a:lstStyle>
          <a:p>
            <a:fld id="{50ADEE99-5B15-4B10-A3EB-5286E787B43D}" type="slidenum">
              <a:rPr lang="en-US" smtClean="0"/>
              <a:pPr/>
              <a:t>‹#›</a:t>
            </a:fld>
            <a:endParaRPr lang="en-US" dirty="0"/>
          </a:p>
        </p:txBody>
      </p:sp>
    </p:spTree>
    <p:extLst>
      <p:ext uri="{BB962C8B-B14F-4D97-AF65-F5344CB8AC3E}">
        <p14:creationId xmlns:p14="http://schemas.microsoft.com/office/powerpoint/2010/main" val="395825076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hree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4" name="Content Placeholder 3"/>
          <p:cNvSpPr>
            <a:spLocks noGrp="1"/>
          </p:cNvSpPr>
          <p:nvPr>
            <p:ph sz="half" idx="2"/>
          </p:nvPr>
        </p:nvSpPr>
        <p:spPr>
          <a:xfrm>
            <a:off x="639098" y="1662778"/>
            <a:ext cx="2223845" cy="192239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Content Placeholder 3">
            <a:extLst>
              <a:ext uri="{FF2B5EF4-FFF2-40B4-BE49-F238E27FC236}">
                <a16:creationId xmlns:a16="http://schemas.microsoft.com/office/drawing/2014/main" id="{986585D8-2E87-43EC-A562-CD86BCA6B5D9}"/>
              </a:ext>
            </a:extLst>
          </p:cNvPr>
          <p:cNvSpPr>
            <a:spLocks noGrp="1"/>
          </p:cNvSpPr>
          <p:nvPr>
            <p:ph sz="half" idx="13"/>
          </p:nvPr>
        </p:nvSpPr>
        <p:spPr>
          <a:xfrm>
            <a:off x="639097" y="3678477"/>
            <a:ext cx="2223845" cy="192239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3" name="Content Placeholder 2"/>
          <p:cNvSpPr>
            <a:spLocks noGrp="1"/>
          </p:cNvSpPr>
          <p:nvPr>
            <p:ph sz="half" idx="1"/>
          </p:nvPr>
        </p:nvSpPr>
        <p:spPr>
          <a:xfrm>
            <a:off x="3178629" y="1662778"/>
            <a:ext cx="8165543"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9" name="Slide Number Placeholder 5">
            <a:extLst>
              <a:ext uri="{FF2B5EF4-FFF2-40B4-BE49-F238E27FC236}">
                <a16:creationId xmlns:a16="http://schemas.microsoft.com/office/drawing/2014/main" id="{1CECA60E-E698-4FD4-BD38-F3252D70BD8A}"/>
              </a:ext>
            </a:extLst>
          </p:cNvPr>
          <p:cNvSpPr>
            <a:spLocks noGrp="1"/>
          </p:cNvSpPr>
          <p:nvPr>
            <p:ph type="sldNum" sz="quarter" idx="4"/>
          </p:nvPr>
        </p:nvSpPr>
        <p:spPr>
          <a:xfrm>
            <a:off x="11353800" y="6354147"/>
            <a:ext cx="559024" cy="363793"/>
          </a:xfrm>
          <a:prstGeom prst="rect">
            <a:avLst/>
          </a:prstGeom>
          <a:effectLst>
            <a:outerShdw blurRad="50800" dist="50800" dir="5400000" algn="ctr" rotWithShape="0">
              <a:schemeClr val="tx1"/>
            </a:outerShdw>
          </a:effectLst>
        </p:spPr>
        <p:txBody>
          <a:bodyPr/>
          <a:lstStyle>
            <a:lvl1pPr algn="ctr">
              <a:defRPr sz="1600" b="1">
                <a:solidFill>
                  <a:schemeClr val="bg1"/>
                </a:solidFill>
              </a:defRPr>
            </a:lvl1pPr>
          </a:lstStyle>
          <a:p>
            <a:fld id="{50ADEE99-5B15-4B10-A3EB-5286E787B43D}" type="slidenum">
              <a:rPr lang="en-US" smtClean="0"/>
              <a:pPr/>
              <a:t>‹#›</a:t>
            </a:fld>
            <a:endParaRPr lang="en-US" dirty="0"/>
          </a:p>
        </p:txBody>
      </p:sp>
    </p:spTree>
    <p:extLst>
      <p:ext uri="{BB962C8B-B14F-4D97-AF65-F5344CB8AC3E}">
        <p14:creationId xmlns:p14="http://schemas.microsoft.com/office/powerpoint/2010/main" val="60301736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Four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28574" y="1662778"/>
            <a:ext cx="5181600" cy="192239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828574" y="3702538"/>
            <a:ext cx="5181600" cy="192239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Content Placeholder 3">
            <a:extLst>
              <a:ext uri="{FF2B5EF4-FFF2-40B4-BE49-F238E27FC236}">
                <a16:creationId xmlns:a16="http://schemas.microsoft.com/office/drawing/2014/main" id="{986585D8-2E87-43EC-A562-CD86BCA6B5D9}"/>
              </a:ext>
            </a:extLst>
          </p:cNvPr>
          <p:cNvSpPr>
            <a:spLocks noGrp="1"/>
          </p:cNvSpPr>
          <p:nvPr>
            <p:ph sz="half" idx="13"/>
          </p:nvPr>
        </p:nvSpPr>
        <p:spPr>
          <a:xfrm>
            <a:off x="6292159" y="1662778"/>
            <a:ext cx="5052015" cy="192239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9" name="Content Placeholder 3">
            <a:extLst>
              <a:ext uri="{FF2B5EF4-FFF2-40B4-BE49-F238E27FC236}">
                <a16:creationId xmlns:a16="http://schemas.microsoft.com/office/drawing/2014/main" id="{7FBA6ABF-D38C-4530-8BEB-3F942E7328AF}"/>
              </a:ext>
            </a:extLst>
          </p:cNvPr>
          <p:cNvSpPr>
            <a:spLocks noGrp="1"/>
          </p:cNvSpPr>
          <p:nvPr>
            <p:ph sz="half" idx="14"/>
          </p:nvPr>
        </p:nvSpPr>
        <p:spPr>
          <a:xfrm>
            <a:off x="6292158" y="3702538"/>
            <a:ext cx="5052015" cy="192239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0" name="Slide Number Placeholder 5">
            <a:extLst>
              <a:ext uri="{FF2B5EF4-FFF2-40B4-BE49-F238E27FC236}">
                <a16:creationId xmlns:a16="http://schemas.microsoft.com/office/drawing/2014/main" id="{6E042963-F3A0-4D1F-A89A-2D68013579BE}"/>
              </a:ext>
            </a:extLst>
          </p:cNvPr>
          <p:cNvSpPr>
            <a:spLocks noGrp="1"/>
          </p:cNvSpPr>
          <p:nvPr>
            <p:ph type="sldNum" sz="quarter" idx="4"/>
          </p:nvPr>
        </p:nvSpPr>
        <p:spPr>
          <a:xfrm>
            <a:off x="11353800" y="6354147"/>
            <a:ext cx="559024" cy="363793"/>
          </a:xfrm>
          <a:prstGeom prst="rect">
            <a:avLst/>
          </a:prstGeom>
          <a:effectLst>
            <a:outerShdw blurRad="50800" dist="50800" dir="5400000" algn="ctr" rotWithShape="0">
              <a:schemeClr val="tx1"/>
            </a:outerShdw>
          </a:effectLst>
        </p:spPr>
        <p:txBody>
          <a:bodyPr/>
          <a:lstStyle>
            <a:lvl1pPr algn="ctr">
              <a:defRPr sz="1600" b="1">
                <a:solidFill>
                  <a:schemeClr val="bg1"/>
                </a:solidFill>
              </a:defRPr>
            </a:lvl1pPr>
          </a:lstStyle>
          <a:p>
            <a:fld id="{50ADEE99-5B15-4B10-A3EB-5286E787B43D}" type="slidenum">
              <a:rPr lang="en-US" smtClean="0"/>
              <a:pPr/>
              <a:t>‹#›</a:t>
            </a:fld>
            <a:endParaRPr lang="en-US" dirty="0"/>
          </a:p>
        </p:txBody>
      </p:sp>
    </p:spTree>
    <p:extLst>
      <p:ext uri="{BB962C8B-B14F-4D97-AF65-F5344CB8AC3E}">
        <p14:creationId xmlns:p14="http://schemas.microsoft.com/office/powerpoint/2010/main" val="370327046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Five Content">
    <p:spTree>
      <p:nvGrpSpPr>
        <p:cNvPr id="1" name=""/>
        <p:cNvGrpSpPr/>
        <p:nvPr/>
      </p:nvGrpSpPr>
      <p:grpSpPr>
        <a:xfrm>
          <a:off x="0" y="0"/>
          <a:ext cx="0" cy="0"/>
          <a:chOff x="0" y="0"/>
          <a:chExt cx="0" cy="0"/>
        </a:xfrm>
      </p:grpSpPr>
      <p:sp>
        <p:nvSpPr>
          <p:cNvPr id="2" name="Title 1"/>
          <p:cNvSpPr>
            <a:spLocks noGrp="1"/>
          </p:cNvSpPr>
          <p:nvPr>
            <p:ph type="title"/>
          </p:nvPr>
        </p:nvSpPr>
        <p:spPr>
          <a:xfrm>
            <a:off x="639097" y="505143"/>
            <a:ext cx="10705077" cy="984556"/>
          </a:xfrm>
        </p:spPr>
        <p:txBody>
          <a:bodyPr/>
          <a:lstStyle/>
          <a:p>
            <a:r>
              <a:rPr lang="en-US"/>
              <a:t>Click to edit Master title style</a:t>
            </a:r>
          </a:p>
        </p:txBody>
      </p:sp>
      <p:sp>
        <p:nvSpPr>
          <p:cNvPr id="4" name="Content Placeholder 3"/>
          <p:cNvSpPr>
            <a:spLocks noGrp="1"/>
          </p:cNvSpPr>
          <p:nvPr>
            <p:ph sz="half" idx="2"/>
          </p:nvPr>
        </p:nvSpPr>
        <p:spPr>
          <a:xfrm>
            <a:off x="847828" y="1740576"/>
            <a:ext cx="909946" cy="85742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Content Placeholder 3">
            <a:extLst>
              <a:ext uri="{FF2B5EF4-FFF2-40B4-BE49-F238E27FC236}">
                <a16:creationId xmlns:a16="http://schemas.microsoft.com/office/drawing/2014/main" id="{986585D8-2E87-43EC-A562-CD86BCA6B5D9}"/>
              </a:ext>
            </a:extLst>
          </p:cNvPr>
          <p:cNvSpPr>
            <a:spLocks noGrp="1"/>
          </p:cNvSpPr>
          <p:nvPr>
            <p:ph sz="half" idx="13"/>
          </p:nvPr>
        </p:nvSpPr>
        <p:spPr>
          <a:xfrm>
            <a:off x="847828" y="2761862"/>
            <a:ext cx="909946" cy="85742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9" name="Content Placeholder 3">
            <a:extLst>
              <a:ext uri="{FF2B5EF4-FFF2-40B4-BE49-F238E27FC236}">
                <a16:creationId xmlns:a16="http://schemas.microsoft.com/office/drawing/2014/main" id="{7FBA6ABF-D38C-4530-8BEB-3F942E7328AF}"/>
              </a:ext>
            </a:extLst>
          </p:cNvPr>
          <p:cNvSpPr>
            <a:spLocks noGrp="1"/>
          </p:cNvSpPr>
          <p:nvPr>
            <p:ph sz="half" idx="14"/>
          </p:nvPr>
        </p:nvSpPr>
        <p:spPr>
          <a:xfrm>
            <a:off x="847828" y="3783149"/>
            <a:ext cx="909946" cy="85742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0" name="Content Placeholder 3">
            <a:extLst>
              <a:ext uri="{FF2B5EF4-FFF2-40B4-BE49-F238E27FC236}">
                <a16:creationId xmlns:a16="http://schemas.microsoft.com/office/drawing/2014/main" id="{8582826A-1B8B-441B-83CE-C2E07B36E2A8}"/>
              </a:ext>
            </a:extLst>
          </p:cNvPr>
          <p:cNvSpPr>
            <a:spLocks noGrp="1"/>
          </p:cNvSpPr>
          <p:nvPr>
            <p:ph sz="half" idx="15"/>
          </p:nvPr>
        </p:nvSpPr>
        <p:spPr>
          <a:xfrm>
            <a:off x="840357" y="4791569"/>
            <a:ext cx="917417" cy="85742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3" name="Content Placeholder 2"/>
          <p:cNvSpPr>
            <a:spLocks noGrp="1"/>
          </p:cNvSpPr>
          <p:nvPr>
            <p:ph sz="half" idx="1"/>
          </p:nvPr>
        </p:nvSpPr>
        <p:spPr>
          <a:xfrm>
            <a:off x="2145671" y="1702858"/>
            <a:ext cx="9198501" cy="358562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1" name="Slide Number Placeholder 5">
            <a:extLst>
              <a:ext uri="{FF2B5EF4-FFF2-40B4-BE49-F238E27FC236}">
                <a16:creationId xmlns:a16="http://schemas.microsoft.com/office/drawing/2014/main" id="{26FFBF8B-B62B-49D0-81FA-C34243EDEAA3}"/>
              </a:ext>
            </a:extLst>
          </p:cNvPr>
          <p:cNvSpPr>
            <a:spLocks noGrp="1"/>
          </p:cNvSpPr>
          <p:nvPr>
            <p:ph type="sldNum" sz="quarter" idx="4"/>
          </p:nvPr>
        </p:nvSpPr>
        <p:spPr>
          <a:xfrm>
            <a:off x="11353800" y="6354147"/>
            <a:ext cx="559024" cy="363793"/>
          </a:xfrm>
          <a:prstGeom prst="rect">
            <a:avLst/>
          </a:prstGeom>
          <a:effectLst>
            <a:outerShdw blurRad="50800" dist="50800" dir="5400000" algn="ctr" rotWithShape="0">
              <a:schemeClr val="tx1"/>
            </a:outerShdw>
          </a:effectLst>
        </p:spPr>
        <p:txBody>
          <a:bodyPr/>
          <a:lstStyle>
            <a:lvl1pPr algn="ctr">
              <a:defRPr sz="1600" b="1">
                <a:solidFill>
                  <a:schemeClr val="bg1"/>
                </a:solidFill>
              </a:defRPr>
            </a:lvl1pPr>
          </a:lstStyle>
          <a:p>
            <a:fld id="{50ADEE99-5B15-4B10-A3EB-5286E787B43D}" type="slidenum">
              <a:rPr lang="en-US" smtClean="0"/>
              <a:pPr/>
              <a:t>‹#›</a:t>
            </a:fld>
            <a:endParaRPr lang="en-US" dirty="0"/>
          </a:p>
        </p:txBody>
      </p:sp>
    </p:spTree>
    <p:extLst>
      <p:ext uri="{BB962C8B-B14F-4D97-AF65-F5344CB8AC3E}">
        <p14:creationId xmlns:p14="http://schemas.microsoft.com/office/powerpoint/2010/main" val="12745587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Six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28574" y="1662778"/>
            <a:ext cx="2612373" cy="192239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828574" y="3702538"/>
            <a:ext cx="2612373" cy="192239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Content Placeholder 3">
            <a:extLst>
              <a:ext uri="{FF2B5EF4-FFF2-40B4-BE49-F238E27FC236}">
                <a16:creationId xmlns:a16="http://schemas.microsoft.com/office/drawing/2014/main" id="{986585D8-2E87-43EC-A562-CD86BCA6B5D9}"/>
              </a:ext>
            </a:extLst>
          </p:cNvPr>
          <p:cNvSpPr>
            <a:spLocks noGrp="1"/>
          </p:cNvSpPr>
          <p:nvPr>
            <p:ph sz="half" idx="13"/>
          </p:nvPr>
        </p:nvSpPr>
        <p:spPr>
          <a:xfrm>
            <a:off x="3897302" y="1670927"/>
            <a:ext cx="2547041" cy="192239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9" name="Content Placeholder 3">
            <a:extLst>
              <a:ext uri="{FF2B5EF4-FFF2-40B4-BE49-F238E27FC236}">
                <a16:creationId xmlns:a16="http://schemas.microsoft.com/office/drawing/2014/main" id="{7FBA6ABF-D38C-4530-8BEB-3F942E7328AF}"/>
              </a:ext>
            </a:extLst>
          </p:cNvPr>
          <p:cNvSpPr>
            <a:spLocks noGrp="1"/>
          </p:cNvSpPr>
          <p:nvPr>
            <p:ph sz="half" idx="14"/>
          </p:nvPr>
        </p:nvSpPr>
        <p:spPr>
          <a:xfrm>
            <a:off x="3897301" y="3710687"/>
            <a:ext cx="2547041" cy="192239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0" name="Content Placeholder 3">
            <a:extLst>
              <a:ext uri="{FF2B5EF4-FFF2-40B4-BE49-F238E27FC236}">
                <a16:creationId xmlns:a16="http://schemas.microsoft.com/office/drawing/2014/main" id="{14E7E93C-8056-4760-9777-F7AAF0A553FA}"/>
              </a:ext>
            </a:extLst>
          </p:cNvPr>
          <p:cNvSpPr>
            <a:spLocks noGrp="1"/>
          </p:cNvSpPr>
          <p:nvPr>
            <p:ph sz="half" idx="15"/>
          </p:nvPr>
        </p:nvSpPr>
        <p:spPr>
          <a:xfrm>
            <a:off x="6900696" y="1670927"/>
            <a:ext cx="2547041" cy="192239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1" name="Content Placeholder 3">
            <a:extLst>
              <a:ext uri="{FF2B5EF4-FFF2-40B4-BE49-F238E27FC236}">
                <a16:creationId xmlns:a16="http://schemas.microsoft.com/office/drawing/2014/main" id="{6ACC41DB-137D-4AE8-9AD7-D196BD95CF1B}"/>
              </a:ext>
            </a:extLst>
          </p:cNvPr>
          <p:cNvSpPr>
            <a:spLocks noGrp="1"/>
          </p:cNvSpPr>
          <p:nvPr>
            <p:ph sz="half" idx="16"/>
          </p:nvPr>
        </p:nvSpPr>
        <p:spPr>
          <a:xfrm>
            <a:off x="6900695" y="3710687"/>
            <a:ext cx="2547041" cy="192239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2" name="Slide Number Placeholder 5">
            <a:extLst>
              <a:ext uri="{FF2B5EF4-FFF2-40B4-BE49-F238E27FC236}">
                <a16:creationId xmlns:a16="http://schemas.microsoft.com/office/drawing/2014/main" id="{BAC406E3-2CC9-415D-8069-8F05F9F7C058}"/>
              </a:ext>
            </a:extLst>
          </p:cNvPr>
          <p:cNvSpPr>
            <a:spLocks noGrp="1"/>
          </p:cNvSpPr>
          <p:nvPr>
            <p:ph type="sldNum" sz="quarter" idx="4"/>
          </p:nvPr>
        </p:nvSpPr>
        <p:spPr>
          <a:xfrm>
            <a:off x="11353800" y="6354147"/>
            <a:ext cx="559024" cy="363793"/>
          </a:xfrm>
          <a:prstGeom prst="rect">
            <a:avLst/>
          </a:prstGeom>
          <a:effectLst>
            <a:outerShdw blurRad="50800" dist="50800" dir="5400000" algn="ctr" rotWithShape="0">
              <a:schemeClr val="tx1"/>
            </a:outerShdw>
          </a:effectLst>
        </p:spPr>
        <p:txBody>
          <a:bodyPr/>
          <a:lstStyle>
            <a:lvl1pPr algn="ctr">
              <a:defRPr sz="1600" b="1">
                <a:solidFill>
                  <a:schemeClr val="bg1"/>
                </a:solidFill>
              </a:defRPr>
            </a:lvl1pPr>
          </a:lstStyle>
          <a:p>
            <a:fld id="{50ADEE99-5B15-4B10-A3EB-5286E787B43D}" type="slidenum">
              <a:rPr lang="en-US" smtClean="0"/>
              <a:pPr/>
              <a:t>‹#›</a:t>
            </a:fld>
            <a:endParaRPr lang="en-US" dirty="0"/>
          </a:p>
        </p:txBody>
      </p:sp>
    </p:spTree>
    <p:extLst>
      <p:ext uri="{BB962C8B-B14F-4D97-AF65-F5344CB8AC3E}">
        <p14:creationId xmlns:p14="http://schemas.microsoft.com/office/powerpoint/2010/main" val="340589377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4F6E39-B15D-4701-A149-CDA59ED2140B}"/>
              </a:ext>
            </a:extLst>
          </p:cNvPr>
          <p:cNvSpPr>
            <a:spLocks noGrp="1"/>
          </p:cNvSpPr>
          <p:nvPr>
            <p:ph type="title" hasCustomPrompt="1"/>
          </p:nvPr>
        </p:nvSpPr>
        <p:spPr>
          <a:xfrm>
            <a:off x="298580" y="1447886"/>
            <a:ext cx="5430416" cy="2571295"/>
          </a:xfrm>
        </p:spPr>
        <p:txBody>
          <a:bodyPr anchor="b">
            <a:normAutofit/>
          </a:bodyPr>
          <a:lstStyle>
            <a:lvl1pPr algn="l">
              <a:defRPr sz="6000"/>
            </a:lvl1pPr>
          </a:lstStyle>
          <a:p>
            <a:r>
              <a:rPr lang="en-US" dirty="0"/>
              <a:t>Click to edit </a:t>
            </a:r>
            <a:br>
              <a:rPr lang="en-US" dirty="0"/>
            </a:br>
            <a:r>
              <a:rPr lang="en-US" dirty="0"/>
              <a:t>Master title style</a:t>
            </a:r>
          </a:p>
        </p:txBody>
      </p:sp>
      <p:sp>
        <p:nvSpPr>
          <p:cNvPr id="7" name="Text Placeholder 2">
            <a:extLst>
              <a:ext uri="{FF2B5EF4-FFF2-40B4-BE49-F238E27FC236}">
                <a16:creationId xmlns:a16="http://schemas.microsoft.com/office/drawing/2014/main" id="{4F902B66-A9C9-4783-A26C-F88674CD1CB9}"/>
              </a:ext>
            </a:extLst>
          </p:cNvPr>
          <p:cNvSpPr>
            <a:spLocks noGrp="1"/>
          </p:cNvSpPr>
          <p:nvPr>
            <p:ph type="body" idx="1"/>
          </p:nvPr>
        </p:nvSpPr>
        <p:spPr>
          <a:xfrm>
            <a:off x="298580" y="4019181"/>
            <a:ext cx="5430416" cy="1204995"/>
          </a:xfrm>
        </p:spPr>
        <p:txBody>
          <a:bodyPr anchor="t"/>
          <a:lstStyle>
            <a:lvl1pPr marL="0" indent="0" algn="l">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Click to edit Master text styles</a:t>
            </a:r>
          </a:p>
        </p:txBody>
      </p:sp>
      <p:pic>
        <p:nvPicPr>
          <p:cNvPr id="5" name="Picture 4" descr="Background pattern&#10;&#10;Description automatically generated">
            <a:extLst>
              <a:ext uri="{FF2B5EF4-FFF2-40B4-BE49-F238E27FC236}">
                <a16:creationId xmlns:a16="http://schemas.microsoft.com/office/drawing/2014/main" id="{9363A294-68AF-4825-9956-F7B177886EB5}"/>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6005593" y="0"/>
            <a:ext cx="6186407" cy="6858000"/>
          </a:xfrm>
          <a:prstGeom prst="rect">
            <a:avLst/>
          </a:prstGeom>
        </p:spPr>
      </p:pic>
      <p:sp>
        <p:nvSpPr>
          <p:cNvPr id="6" name="Rectangle 5">
            <a:extLst>
              <a:ext uri="{FF2B5EF4-FFF2-40B4-BE49-F238E27FC236}">
                <a16:creationId xmlns:a16="http://schemas.microsoft.com/office/drawing/2014/main" id="{59809311-F93A-427D-A6B8-D0F7E8A61071}"/>
              </a:ext>
            </a:extLst>
          </p:cNvPr>
          <p:cNvSpPr/>
          <p:nvPr userDrawn="1"/>
        </p:nvSpPr>
        <p:spPr>
          <a:xfrm>
            <a:off x="0" y="6090834"/>
            <a:ext cx="6005593" cy="76716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Box 3">
            <a:extLst>
              <a:ext uri="{FF2B5EF4-FFF2-40B4-BE49-F238E27FC236}">
                <a16:creationId xmlns:a16="http://schemas.microsoft.com/office/drawing/2014/main" id="{B990E058-7398-40B5-A644-4C756B31DC2C}"/>
              </a:ext>
            </a:extLst>
          </p:cNvPr>
          <p:cNvSpPr txBox="1"/>
          <p:nvPr userDrawn="1"/>
        </p:nvSpPr>
        <p:spPr>
          <a:xfrm>
            <a:off x="1199129" y="6346919"/>
            <a:ext cx="3607334" cy="338554"/>
          </a:xfrm>
          <a:prstGeom prst="rect">
            <a:avLst/>
          </a:prstGeom>
          <a:noFill/>
        </p:spPr>
        <p:txBody>
          <a:bodyPr wrap="none" rtlCol="0">
            <a:spAutoFit/>
          </a:bodyPr>
          <a:lstStyle/>
          <a:p>
            <a:r>
              <a:rPr lang="en-US" sz="1600" i="1" dirty="0"/>
              <a:t>Ro’s Tree of Joy </a:t>
            </a:r>
            <a:r>
              <a:rPr lang="en-US" sz="1600" dirty="0"/>
              <a:t>by Rohan Srinivasan</a:t>
            </a:r>
          </a:p>
        </p:txBody>
      </p:sp>
      <p:sp>
        <p:nvSpPr>
          <p:cNvPr id="8" name="Slide Number Placeholder 5">
            <a:extLst>
              <a:ext uri="{FF2B5EF4-FFF2-40B4-BE49-F238E27FC236}">
                <a16:creationId xmlns:a16="http://schemas.microsoft.com/office/drawing/2014/main" id="{6F5FE42C-D40D-4372-8FE4-7A7D82D54739}"/>
              </a:ext>
            </a:extLst>
          </p:cNvPr>
          <p:cNvSpPr>
            <a:spLocks noGrp="1"/>
          </p:cNvSpPr>
          <p:nvPr>
            <p:ph type="sldNum" sz="quarter" idx="4"/>
          </p:nvPr>
        </p:nvSpPr>
        <p:spPr>
          <a:xfrm>
            <a:off x="11353800" y="6354147"/>
            <a:ext cx="559024" cy="363793"/>
          </a:xfrm>
          <a:prstGeom prst="rect">
            <a:avLst/>
          </a:prstGeom>
          <a:effectLst>
            <a:outerShdw blurRad="50800" dist="50800" dir="5400000" algn="ctr" rotWithShape="0">
              <a:schemeClr val="tx1"/>
            </a:outerShdw>
          </a:effectLst>
        </p:spPr>
        <p:txBody>
          <a:bodyPr/>
          <a:lstStyle>
            <a:lvl1pPr algn="ctr">
              <a:defRPr sz="1600" b="1">
                <a:solidFill>
                  <a:schemeClr val="bg1"/>
                </a:solidFill>
              </a:defRPr>
            </a:lvl1pPr>
          </a:lstStyle>
          <a:p>
            <a:fld id="{50ADEE99-5B15-4B10-A3EB-5286E787B43D}" type="slidenum">
              <a:rPr lang="en-US" smtClean="0"/>
              <a:pPr/>
              <a:t>‹#›</a:t>
            </a:fld>
            <a:endParaRPr lang="en-US" dirty="0"/>
          </a:p>
        </p:txBody>
      </p:sp>
    </p:spTree>
    <p:extLst>
      <p:ext uri="{BB962C8B-B14F-4D97-AF65-F5344CB8AC3E}">
        <p14:creationId xmlns:p14="http://schemas.microsoft.com/office/powerpoint/2010/main" val="44626220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25201573-AD20-4B60-B8E4-D62340CD0B2F}" type="datetimeFigureOut">
              <a:rPr lang="en-US" smtClean="0"/>
              <a:t>6/14/21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AB1E45FA-C8F3-47B0-AB9A-F9295106C8C5}" type="slidenum">
              <a:rPr lang="en-US" smtClean="0"/>
              <a:t>‹#›</a:t>
            </a:fld>
            <a:endParaRPr lang="en-US"/>
          </a:p>
        </p:txBody>
      </p:sp>
    </p:spTree>
    <p:extLst>
      <p:ext uri="{BB962C8B-B14F-4D97-AF65-F5344CB8AC3E}">
        <p14:creationId xmlns:p14="http://schemas.microsoft.com/office/powerpoint/2010/main" val="333991396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36540" y="2245054"/>
            <a:ext cx="10918920" cy="1242994"/>
          </a:xfrm>
        </p:spPr>
        <p:txBody>
          <a:bodyPr anchor="b">
            <a:normAutofit/>
          </a:bodyPr>
          <a:lstStyle>
            <a:lvl1pPr algn="ctr">
              <a:defRPr sz="4800"/>
            </a:lvl1pPr>
          </a:lstStyle>
          <a:p>
            <a:r>
              <a:rPr lang="en-US" dirty="0"/>
              <a:t>Click to edit Master title style</a:t>
            </a:r>
          </a:p>
        </p:txBody>
      </p:sp>
      <p:sp>
        <p:nvSpPr>
          <p:cNvPr id="3" name="Subtitle 2"/>
          <p:cNvSpPr>
            <a:spLocks noGrp="1"/>
          </p:cNvSpPr>
          <p:nvPr>
            <p:ph type="subTitle" idx="1"/>
          </p:nvPr>
        </p:nvSpPr>
        <p:spPr>
          <a:xfrm>
            <a:off x="648587" y="3577183"/>
            <a:ext cx="10918919" cy="600198"/>
          </a:xfrm>
        </p:spPr>
        <p:txBody>
          <a:bodyPr>
            <a:noAutofit/>
          </a:bodyPr>
          <a:lstStyle>
            <a:lvl1pPr marL="0" indent="0" algn="ctr">
              <a:spcBef>
                <a:spcPts val="0"/>
              </a:spcBef>
              <a:buNone/>
              <a:defRPr sz="2800" baseline="0">
                <a:latin typeface="Arial" panose="020B06040202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pic>
        <p:nvPicPr>
          <p:cNvPr id="8" name="Picture 7">
            <a:extLst>
              <a:ext uri="{FF2B5EF4-FFF2-40B4-BE49-F238E27FC236}">
                <a16:creationId xmlns:a16="http://schemas.microsoft.com/office/drawing/2014/main" id="{ED0621C3-2E15-4120-9C90-3F5117CC0883}"/>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0" y="0"/>
            <a:ext cx="12192000" cy="1761744"/>
          </a:xfrm>
          <a:prstGeom prst="rect">
            <a:avLst/>
          </a:prstGeom>
        </p:spPr>
      </p:pic>
      <p:pic>
        <p:nvPicPr>
          <p:cNvPr id="13" name="Picture 12">
            <a:extLst>
              <a:ext uri="{FF2B5EF4-FFF2-40B4-BE49-F238E27FC236}">
                <a16:creationId xmlns:a16="http://schemas.microsoft.com/office/drawing/2014/main" id="{9F64A3B6-C81F-4F0D-B38C-0F6195E4BC45}"/>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6626158" y="4633006"/>
            <a:ext cx="1381170" cy="865241"/>
          </a:xfrm>
          <a:prstGeom prst="rect">
            <a:avLst/>
          </a:prstGeom>
        </p:spPr>
      </p:pic>
      <p:pic>
        <p:nvPicPr>
          <p:cNvPr id="14" name="Picture 13">
            <a:extLst>
              <a:ext uri="{FF2B5EF4-FFF2-40B4-BE49-F238E27FC236}">
                <a16:creationId xmlns:a16="http://schemas.microsoft.com/office/drawing/2014/main" id="{0A842B4C-314F-4503-B4C8-4133DB09DCCF}"/>
              </a:ext>
            </a:extLst>
          </p:cNvPr>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4464590" y="4736260"/>
            <a:ext cx="1937631" cy="758486"/>
          </a:xfrm>
          <a:prstGeom prst="rect">
            <a:avLst/>
          </a:prstGeom>
        </p:spPr>
      </p:pic>
      <p:sp>
        <p:nvSpPr>
          <p:cNvPr id="20" name="TextBox 19">
            <a:extLst>
              <a:ext uri="{FF2B5EF4-FFF2-40B4-BE49-F238E27FC236}">
                <a16:creationId xmlns:a16="http://schemas.microsoft.com/office/drawing/2014/main" id="{615AE1BF-671C-475E-9DAD-4D6DA974A841}"/>
              </a:ext>
            </a:extLst>
          </p:cNvPr>
          <p:cNvSpPr txBox="1"/>
          <p:nvPr userDrawn="1"/>
        </p:nvSpPr>
        <p:spPr>
          <a:xfrm>
            <a:off x="4810931" y="5615318"/>
            <a:ext cx="2828018" cy="338554"/>
          </a:xfrm>
          <a:prstGeom prst="rect">
            <a:avLst/>
          </a:prstGeom>
          <a:noFill/>
        </p:spPr>
        <p:txBody>
          <a:bodyPr wrap="none" rtlCol="0">
            <a:spAutoFit/>
          </a:bodyPr>
          <a:lstStyle/>
          <a:p>
            <a:r>
              <a:rPr lang="en-US" sz="1600" dirty="0"/>
              <a:t>Artwork by Rohan Srinivasan</a:t>
            </a:r>
          </a:p>
        </p:txBody>
      </p:sp>
      <p:sp>
        <p:nvSpPr>
          <p:cNvPr id="9" name="Slide Number Placeholder 5">
            <a:extLst>
              <a:ext uri="{FF2B5EF4-FFF2-40B4-BE49-F238E27FC236}">
                <a16:creationId xmlns:a16="http://schemas.microsoft.com/office/drawing/2014/main" id="{EA7865D0-FD3E-49B6-BADE-A1545B59F1FD}"/>
              </a:ext>
            </a:extLst>
          </p:cNvPr>
          <p:cNvSpPr>
            <a:spLocks noGrp="1"/>
          </p:cNvSpPr>
          <p:nvPr>
            <p:ph type="sldNum" sz="quarter" idx="4"/>
          </p:nvPr>
        </p:nvSpPr>
        <p:spPr>
          <a:xfrm>
            <a:off x="11353800" y="6354147"/>
            <a:ext cx="559024" cy="363793"/>
          </a:xfrm>
          <a:prstGeom prst="rect">
            <a:avLst/>
          </a:prstGeom>
          <a:effectLst>
            <a:outerShdw blurRad="50800" dist="50800" dir="5400000" algn="ctr" rotWithShape="0">
              <a:schemeClr val="tx1"/>
            </a:outerShdw>
          </a:effectLst>
        </p:spPr>
        <p:txBody>
          <a:bodyPr/>
          <a:lstStyle>
            <a:lvl1pPr algn="ctr">
              <a:defRPr sz="1600" b="1">
                <a:solidFill>
                  <a:schemeClr val="bg1"/>
                </a:solidFill>
              </a:defRPr>
            </a:lvl1pPr>
          </a:lstStyle>
          <a:p>
            <a:fld id="{50ADEE99-5B15-4B10-A3EB-5286E787B43D}" type="slidenum">
              <a:rPr lang="en-US" smtClean="0"/>
              <a:pPr/>
              <a:t>‹#›</a:t>
            </a:fld>
            <a:endParaRPr lang="en-US" dirty="0"/>
          </a:p>
        </p:txBody>
      </p:sp>
    </p:spTree>
    <p:extLst>
      <p:ext uri="{BB962C8B-B14F-4D97-AF65-F5344CB8AC3E}">
        <p14:creationId xmlns:p14="http://schemas.microsoft.com/office/powerpoint/2010/main" val="319445303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39097" y="503853"/>
            <a:ext cx="10714703" cy="951723"/>
          </a:xfrm>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lvl1pPr indent="-365760">
              <a:lnSpc>
                <a:spcPct val="100000"/>
              </a:lnSpc>
              <a:spcAft>
                <a:spcPts val="0"/>
              </a:spcAft>
              <a:defRPr/>
            </a:lvl1pPr>
            <a:lvl2pPr marL="685800" indent="-365760">
              <a:lnSpc>
                <a:spcPct val="100000"/>
              </a:lnSpc>
              <a:spcAft>
                <a:spcPts val="0"/>
              </a:spcAft>
              <a:buFont typeface="Arial" panose="020B0604020202020204" pitchFamily="34" charset="0"/>
              <a:buChar char="−"/>
              <a:defRPr/>
            </a:lvl2pPr>
            <a:lvl3pPr marL="1143000" indent="-365760">
              <a:lnSpc>
                <a:spcPct val="100000"/>
              </a:lnSpc>
              <a:spcAft>
                <a:spcPts val="0"/>
              </a:spcAft>
              <a:buFont typeface="Courier New" panose="02070309020205020404" pitchFamily="49" charset="0"/>
              <a:buChar char="o"/>
              <a:defRPr/>
            </a:lvl3pPr>
            <a:lvl4pPr indent="-365760">
              <a:lnSpc>
                <a:spcPct val="100000"/>
              </a:lnSpc>
              <a:spcAft>
                <a:spcPts val="0"/>
              </a:spcAft>
              <a:defRPr/>
            </a:lvl4pPr>
            <a:lvl5pPr marL="2057400" indent="-365760">
              <a:lnSpc>
                <a:spcPct val="100000"/>
              </a:lnSpc>
              <a:spcAft>
                <a:spcPts val="0"/>
              </a:spcAft>
              <a:buFont typeface="Arial" panose="020B0604020202020204" pitchFamily="34" charset="0"/>
              <a:buChar cha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Slide Number Placeholder 5">
            <a:extLst>
              <a:ext uri="{FF2B5EF4-FFF2-40B4-BE49-F238E27FC236}">
                <a16:creationId xmlns:a16="http://schemas.microsoft.com/office/drawing/2014/main" id="{827FF167-D668-42AA-9A96-6CCFCD41122E}"/>
              </a:ext>
            </a:extLst>
          </p:cNvPr>
          <p:cNvSpPr>
            <a:spLocks noGrp="1"/>
          </p:cNvSpPr>
          <p:nvPr>
            <p:ph type="sldNum" sz="quarter" idx="4"/>
          </p:nvPr>
        </p:nvSpPr>
        <p:spPr>
          <a:xfrm>
            <a:off x="11353800" y="6354147"/>
            <a:ext cx="559024" cy="363793"/>
          </a:xfrm>
          <a:prstGeom prst="rect">
            <a:avLst/>
          </a:prstGeom>
          <a:effectLst>
            <a:outerShdw blurRad="50800" dist="50800" dir="5400000" algn="ctr" rotWithShape="0">
              <a:schemeClr val="tx1"/>
            </a:outerShdw>
          </a:effectLst>
        </p:spPr>
        <p:txBody>
          <a:bodyPr/>
          <a:lstStyle>
            <a:lvl1pPr algn="ctr">
              <a:defRPr sz="1600" b="1">
                <a:solidFill>
                  <a:schemeClr val="bg1"/>
                </a:solidFill>
              </a:defRPr>
            </a:lvl1pPr>
          </a:lstStyle>
          <a:p>
            <a:fld id="{50ADEE99-5B15-4B10-A3EB-5286E787B43D}" type="slidenum">
              <a:rPr lang="en-US" smtClean="0"/>
              <a:pPr/>
              <a:t>‹#›</a:t>
            </a:fld>
            <a:endParaRPr lang="en-US" dirty="0"/>
          </a:p>
        </p:txBody>
      </p:sp>
    </p:spTree>
    <p:extLst>
      <p:ext uri="{BB962C8B-B14F-4D97-AF65-F5344CB8AC3E}">
        <p14:creationId xmlns:p14="http://schemas.microsoft.com/office/powerpoint/2010/main" val="283117287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itle and Content_blue">
    <p:spTree>
      <p:nvGrpSpPr>
        <p:cNvPr id="1" name=""/>
        <p:cNvGrpSpPr/>
        <p:nvPr/>
      </p:nvGrpSpPr>
      <p:grpSpPr>
        <a:xfrm>
          <a:off x="0" y="0"/>
          <a:ext cx="0" cy="0"/>
          <a:chOff x="0" y="0"/>
          <a:chExt cx="0" cy="0"/>
        </a:xfrm>
      </p:grpSpPr>
      <p:sp>
        <p:nvSpPr>
          <p:cNvPr id="2" name="Title 1"/>
          <p:cNvSpPr>
            <a:spLocks noGrp="1"/>
          </p:cNvSpPr>
          <p:nvPr>
            <p:ph type="title"/>
          </p:nvPr>
        </p:nvSpPr>
        <p:spPr>
          <a:xfrm>
            <a:off x="639097" y="503853"/>
            <a:ext cx="10714703" cy="951723"/>
          </a:xfrm>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lvl1pPr indent="-365760">
              <a:lnSpc>
                <a:spcPct val="100000"/>
              </a:lnSpc>
              <a:spcAft>
                <a:spcPts val="0"/>
              </a:spcAft>
              <a:defRPr/>
            </a:lvl1pPr>
            <a:lvl2pPr marL="685800" indent="-365760">
              <a:lnSpc>
                <a:spcPct val="100000"/>
              </a:lnSpc>
              <a:spcAft>
                <a:spcPts val="0"/>
              </a:spcAft>
              <a:buFont typeface="Arial" panose="020B0604020202020204" pitchFamily="34" charset="0"/>
              <a:buChar char="−"/>
              <a:defRPr/>
            </a:lvl2pPr>
            <a:lvl3pPr marL="1143000" indent="-365760">
              <a:lnSpc>
                <a:spcPct val="100000"/>
              </a:lnSpc>
              <a:spcAft>
                <a:spcPts val="0"/>
              </a:spcAft>
              <a:buFont typeface="Courier New" panose="02070309020205020404" pitchFamily="49" charset="0"/>
              <a:buChar char="o"/>
              <a:defRPr/>
            </a:lvl3pPr>
            <a:lvl4pPr indent="-365760">
              <a:lnSpc>
                <a:spcPct val="100000"/>
              </a:lnSpc>
              <a:spcAft>
                <a:spcPts val="0"/>
              </a:spcAft>
              <a:defRPr/>
            </a:lvl4pPr>
            <a:lvl5pPr marL="2057400" indent="-365760">
              <a:lnSpc>
                <a:spcPct val="100000"/>
              </a:lnSpc>
              <a:spcAft>
                <a:spcPts val="0"/>
              </a:spcAft>
              <a:buFont typeface="Arial" panose="020B0604020202020204" pitchFamily="34" charset="0"/>
              <a:buChar cha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Slide Number Placeholder 5">
            <a:extLst>
              <a:ext uri="{FF2B5EF4-FFF2-40B4-BE49-F238E27FC236}">
                <a16:creationId xmlns:a16="http://schemas.microsoft.com/office/drawing/2014/main" id="{39069222-F4CE-48AB-A8BC-9B505C7CC085}"/>
              </a:ext>
            </a:extLst>
          </p:cNvPr>
          <p:cNvSpPr>
            <a:spLocks noGrp="1"/>
          </p:cNvSpPr>
          <p:nvPr>
            <p:ph type="sldNum" sz="quarter" idx="4"/>
          </p:nvPr>
        </p:nvSpPr>
        <p:spPr>
          <a:xfrm>
            <a:off x="11353800" y="6354147"/>
            <a:ext cx="559024" cy="363793"/>
          </a:xfrm>
          <a:prstGeom prst="rect">
            <a:avLst/>
          </a:prstGeom>
          <a:effectLst>
            <a:outerShdw blurRad="50800" dist="50800" dir="5400000" algn="ctr" rotWithShape="0">
              <a:schemeClr val="tx1"/>
            </a:outerShdw>
          </a:effectLst>
        </p:spPr>
        <p:txBody>
          <a:bodyPr/>
          <a:lstStyle>
            <a:lvl1pPr algn="ctr">
              <a:defRPr sz="1600" b="1">
                <a:solidFill>
                  <a:schemeClr val="bg1"/>
                </a:solidFill>
              </a:defRPr>
            </a:lvl1pPr>
          </a:lstStyle>
          <a:p>
            <a:fld id="{50ADEE99-5B15-4B10-A3EB-5286E787B43D}" type="slidenum">
              <a:rPr lang="en-US" smtClean="0"/>
              <a:pPr/>
              <a:t>‹#›</a:t>
            </a:fld>
            <a:endParaRPr lang="en-US" dirty="0"/>
          </a:p>
        </p:txBody>
      </p:sp>
    </p:spTree>
    <p:extLst>
      <p:ext uri="{BB962C8B-B14F-4D97-AF65-F5344CB8AC3E}">
        <p14:creationId xmlns:p14="http://schemas.microsoft.com/office/powerpoint/2010/main" val="269590306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28574" y="1662778"/>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62574" y="1662778"/>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Slide Number Placeholder 5">
            <a:extLst>
              <a:ext uri="{FF2B5EF4-FFF2-40B4-BE49-F238E27FC236}">
                <a16:creationId xmlns:a16="http://schemas.microsoft.com/office/drawing/2014/main" id="{078B83F2-D0E1-4719-AE3C-56B2C2122793}"/>
              </a:ext>
            </a:extLst>
          </p:cNvPr>
          <p:cNvSpPr>
            <a:spLocks noGrp="1"/>
          </p:cNvSpPr>
          <p:nvPr>
            <p:ph type="sldNum" sz="quarter" idx="4"/>
          </p:nvPr>
        </p:nvSpPr>
        <p:spPr>
          <a:xfrm>
            <a:off x="11353800" y="6354147"/>
            <a:ext cx="559024" cy="363793"/>
          </a:xfrm>
          <a:prstGeom prst="rect">
            <a:avLst/>
          </a:prstGeom>
          <a:effectLst>
            <a:outerShdw blurRad="50800" dist="50800" dir="5400000" algn="ctr" rotWithShape="0">
              <a:schemeClr val="tx1"/>
            </a:outerShdw>
          </a:effectLst>
        </p:spPr>
        <p:txBody>
          <a:bodyPr/>
          <a:lstStyle>
            <a:lvl1pPr algn="ctr">
              <a:defRPr sz="1600" b="1">
                <a:solidFill>
                  <a:schemeClr val="bg1"/>
                </a:solidFill>
              </a:defRPr>
            </a:lvl1pPr>
          </a:lstStyle>
          <a:p>
            <a:fld id="{50ADEE99-5B15-4B10-A3EB-5286E787B43D}" type="slidenum">
              <a:rPr lang="en-US" smtClean="0"/>
              <a:pPr/>
              <a:t>‹#›</a:t>
            </a:fld>
            <a:endParaRPr lang="en-US" dirty="0"/>
          </a:p>
        </p:txBody>
      </p:sp>
    </p:spTree>
    <p:extLst>
      <p:ext uri="{BB962C8B-B14F-4D97-AF65-F5344CB8AC3E}">
        <p14:creationId xmlns:p14="http://schemas.microsoft.com/office/powerpoint/2010/main" val="267580334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Three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4" name="Content Placeholder 3"/>
          <p:cNvSpPr>
            <a:spLocks noGrp="1"/>
          </p:cNvSpPr>
          <p:nvPr>
            <p:ph sz="half" idx="2"/>
          </p:nvPr>
        </p:nvSpPr>
        <p:spPr>
          <a:xfrm>
            <a:off x="639098" y="1662778"/>
            <a:ext cx="2223845" cy="192239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Content Placeholder 3">
            <a:extLst>
              <a:ext uri="{FF2B5EF4-FFF2-40B4-BE49-F238E27FC236}">
                <a16:creationId xmlns:a16="http://schemas.microsoft.com/office/drawing/2014/main" id="{986585D8-2E87-43EC-A562-CD86BCA6B5D9}"/>
              </a:ext>
            </a:extLst>
          </p:cNvPr>
          <p:cNvSpPr>
            <a:spLocks noGrp="1"/>
          </p:cNvSpPr>
          <p:nvPr>
            <p:ph sz="half" idx="13"/>
          </p:nvPr>
        </p:nvSpPr>
        <p:spPr>
          <a:xfrm>
            <a:off x="639097" y="3678477"/>
            <a:ext cx="2223845" cy="192239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3" name="Content Placeholder 2"/>
          <p:cNvSpPr>
            <a:spLocks noGrp="1"/>
          </p:cNvSpPr>
          <p:nvPr>
            <p:ph sz="half" idx="1"/>
          </p:nvPr>
        </p:nvSpPr>
        <p:spPr>
          <a:xfrm>
            <a:off x="3178629" y="1662778"/>
            <a:ext cx="8165543"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9" name="Slide Number Placeholder 5">
            <a:extLst>
              <a:ext uri="{FF2B5EF4-FFF2-40B4-BE49-F238E27FC236}">
                <a16:creationId xmlns:a16="http://schemas.microsoft.com/office/drawing/2014/main" id="{C26E97D8-754E-4668-BEBD-693CCFE7613A}"/>
              </a:ext>
            </a:extLst>
          </p:cNvPr>
          <p:cNvSpPr>
            <a:spLocks noGrp="1"/>
          </p:cNvSpPr>
          <p:nvPr>
            <p:ph type="sldNum" sz="quarter" idx="4"/>
          </p:nvPr>
        </p:nvSpPr>
        <p:spPr>
          <a:xfrm>
            <a:off x="11353800" y="6354147"/>
            <a:ext cx="559024" cy="363793"/>
          </a:xfrm>
          <a:prstGeom prst="rect">
            <a:avLst/>
          </a:prstGeom>
          <a:effectLst>
            <a:outerShdw blurRad="50800" dist="50800" dir="5400000" algn="ctr" rotWithShape="0">
              <a:schemeClr val="tx1"/>
            </a:outerShdw>
          </a:effectLst>
        </p:spPr>
        <p:txBody>
          <a:bodyPr/>
          <a:lstStyle>
            <a:lvl1pPr algn="ctr">
              <a:defRPr sz="1600" b="1">
                <a:solidFill>
                  <a:schemeClr val="bg1"/>
                </a:solidFill>
              </a:defRPr>
            </a:lvl1pPr>
          </a:lstStyle>
          <a:p>
            <a:fld id="{50ADEE99-5B15-4B10-A3EB-5286E787B43D}" type="slidenum">
              <a:rPr lang="en-US" smtClean="0"/>
              <a:pPr/>
              <a:t>‹#›</a:t>
            </a:fld>
            <a:endParaRPr lang="en-US" dirty="0"/>
          </a:p>
        </p:txBody>
      </p:sp>
    </p:spTree>
    <p:extLst>
      <p:ext uri="{BB962C8B-B14F-4D97-AF65-F5344CB8AC3E}">
        <p14:creationId xmlns:p14="http://schemas.microsoft.com/office/powerpoint/2010/main" val="278748144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Four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28574" y="1662778"/>
            <a:ext cx="5181600" cy="192239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828574" y="3702538"/>
            <a:ext cx="5181600" cy="192239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Content Placeholder 3">
            <a:extLst>
              <a:ext uri="{FF2B5EF4-FFF2-40B4-BE49-F238E27FC236}">
                <a16:creationId xmlns:a16="http://schemas.microsoft.com/office/drawing/2014/main" id="{986585D8-2E87-43EC-A562-CD86BCA6B5D9}"/>
              </a:ext>
            </a:extLst>
          </p:cNvPr>
          <p:cNvSpPr>
            <a:spLocks noGrp="1"/>
          </p:cNvSpPr>
          <p:nvPr>
            <p:ph sz="half" idx="13"/>
          </p:nvPr>
        </p:nvSpPr>
        <p:spPr>
          <a:xfrm>
            <a:off x="6292159" y="1662778"/>
            <a:ext cx="5052015" cy="192239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9" name="Content Placeholder 3">
            <a:extLst>
              <a:ext uri="{FF2B5EF4-FFF2-40B4-BE49-F238E27FC236}">
                <a16:creationId xmlns:a16="http://schemas.microsoft.com/office/drawing/2014/main" id="{7FBA6ABF-D38C-4530-8BEB-3F942E7328AF}"/>
              </a:ext>
            </a:extLst>
          </p:cNvPr>
          <p:cNvSpPr>
            <a:spLocks noGrp="1"/>
          </p:cNvSpPr>
          <p:nvPr>
            <p:ph sz="half" idx="14"/>
          </p:nvPr>
        </p:nvSpPr>
        <p:spPr>
          <a:xfrm>
            <a:off x="6292158" y="3702538"/>
            <a:ext cx="5052015" cy="192239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0" name="Slide Number Placeholder 5">
            <a:extLst>
              <a:ext uri="{FF2B5EF4-FFF2-40B4-BE49-F238E27FC236}">
                <a16:creationId xmlns:a16="http://schemas.microsoft.com/office/drawing/2014/main" id="{E783532C-C65B-442B-8C1A-C3A31FD67F35}"/>
              </a:ext>
            </a:extLst>
          </p:cNvPr>
          <p:cNvSpPr>
            <a:spLocks noGrp="1"/>
          </p:cNvSpPr>
          <p:nvPr>
            <p:ph type="sldNum" sz="quarter" idx="4"/>
          </p:nvPr>
        </p:nvSpPr>
        <p:spPr>
          <a:xfrm>
            <a:off x="11353800" y="6354147"/>
            <a:ext cx="559024" cy="363793"/>
          </a:xfrm>
          <a:prstGeom prst="rect">
            <a:avLst/>
          </a:prstGeom>
          <a:effectLst>
            <a:outerShdw blurRad="50800" dist="50800" dir="5400000" algn="ctr" rotWithShape="0">
              <a:schemeClr val="tx1"/>
            </a:outerShdw>
          </a:effectLst>
        </p:spPr>
        <p:txBody>
          <a:bodyPr/>
          <a:lstStyle>
            <a:lvl1pPr algn="ctr">
              <a:defRPr sz="1600" b="1">
                <a:solidFill>
                  <a:schemeClr val="bg1"/>
                </a:solidFill>
              </a:defRPr>
            </a:lvl1pPr>
          </a:lstStyle>
          <a:p>
            <a:fld id="{50ADEE99-5B15-4B10-A3EB-5286E787B43D}" type="slidenum">
              <a:rPr lang="en-US" smtClean="0"/>
              <a:pPr/>
              <a:t>‹#›</a:t>
            </a:fld>
            <a:endParaRPr lang="en-US" dirty="0"/>
          </a:p>
        </p:txBody>
      </p:sp>
    </p:spTree>
    <p:extLst>
      <p:ext uri="{BB962C8B-B14F-4D97-AF65-F5344CB8AC3E}">
        <p14:creationId xmlns:p14="http://schemas.microsoft.com/office/powerpoint/2010/main" val="179708142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Five Content">
    <p:spTree>
      <p:nvGrpSpPr>
        <p:cNvPr id="1" name=""/>
        <p:cNvGrpSpPr/>
        <p:nvPr/>
      </p:nvGrpSpPr>
      <p:grpSpPr>
        <a:xfrm>
          <a:off x="0" y="0"/>
          <a:ext cx="0" cy="0"/>
          <a:chOff x="0" y="0"/>
          <a:chExt cx="0" cy="0"/>
        </a:xfrm>
      </p:grpSpPr>
      <p:sp>
        <p:nvSpPr>
          <p:cNvPr id="2" name="Title 1"/>
          <p:cNvSpPr>
            <a:spLocks noGrp="1"/>
          </p:cNvSpPr>
          <p:nvPr>
            <p:ph type="title"/>
          </p:nvPr>
        </p:nvSpPr>
        <p:spPr>
          <a:xfrm>
            <a:off x="639097" y="505143"/>
            <a:ext cx="10705077" cy="984556"/>
          </a:xfrm>
        </p:spPr>
        <p:txBody>
          <a:bodyPr/>
          <a:lstStyle/>
          <a:p>
            <a:r>
              <a:rPr lang="en-US"/>
              <a:t>Click to edit Master title style</a:t>
            </a:r>
          </a:p>
        </p:txBody>
      </p:sp>
      <p:sp>
        <p:nvSpPr>
          <p:cNvPr id="3" name="Content Placeholder 2"/>
          <p:cNvSpPr>
            <a:spLocks noGrp="1"/>
          </p:cNvSpPr>
          <p:nvPr>
            <p:ph sz="half" idx="1"/>
          </p:nvPr>
        </p:nvSpPr>
        <p:spPr>
          <a:xfrm>
            <a:off x="2145671" y="1702858"/>
            <a:ext cx="9198501" cy="358562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847828" y="1740576"/>
            <a:ext cx="909946" cy="85742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Content Placeholder 3">
            <a:extLst>
              <a:ext uri="{FF2B5EF4-FFF2-40B4-BE49-F238E27FC236}">
                <a16:creationId xmlns:a16="http://schemas.microsoft.com/office/drawing/2014/main" id="{986585D8-2E87-43EC-A562-CD86BCA6B5D9}"/>
              </a:ext>
            </a:extLst>
          </p:cNvPr>
          <p:cNvSpPr>
            <a:spLocks noGrp="1"/>
          </p:cNvSpPr>
          <p:nvPr>
            <p:ph sz="half" idx="13"/>
          </p:nvPr>
        </p:nvSpPr>
        <p:spPr>
          <a:xfrm>
            <a:off x="847828" y="2761862"/>
            <a:ext cx="909946" cy="85742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9" name="Content Placeholder 3">
            <a:extLst>
              <a:ext uri="{FF2B5EF4-FFF2-40B4-BE49-F238E27FC236}">
                <a16:creationId xmlns:a16="http://schemas.microsoft.com/office/drawing/2014/main" id="{7FBA6ABF-D38C-4530-8BEB-3F942E7328AF}"/>
              </a:ext>
            </a:extLst>
          </p:cNvPr>
          <p:cNvSpPr>
            <a:spLocks noGrp="1"/>
          </p:cNvSpPr>
          <p:nvPr>
            <p:ph sz="half" idx="14"/>
          </p:nvPr>
        </p:nvSpPr>
        <p:spPr>
          <a:xfrm>
            <a:off x="847828" y="3783149"/>
            <a:ext cx="909946" cy="85742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0" name="Content Placeholder 3">
            <a:extLst>
              <a:ext uri="{FF2B5EF4-FFF2-40B4-BE49-F238E27FC236}">
                <a16:creationId xmlns:a16="http://schemas.microsoft.com/office/drawing/2014/main" id="{8582826A-1B8B-441B-83CE-C2E07B36E2A8}"/>
              </a:ext>
            </a:extLst>
          </p:cNvPr>
          <p:cNvSpPr>
            <a:spLocks noGrp="1"/>
          </p:cNvSpPr>
          <p:nvPr>
            <p:ph sz="half" idx="15"/>
          </p:nvPr>
        </p:nvSpPr>
        <p:spPr>
          <a:xfrm>
            <a:off x="840357" y="4791569"/>
            <a:ext cx="917417" cy="85742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1" name="Slide Number Placeholder 5">
            <a:extLst>
              <a:ext uri="{FF2B5EF4-FFF2-40B4-BE49-F238E27FC236}">
                <a16:creationId xmlns:a16="http://schemas.microsoft.com/office/drawing/2014/main" id="{8DEBFF57-A293-46E6-B19A-59027F395AE9}"/>
              </a:ext>
            </a:extLst>
          </p:cNvPr>
          <p:cNvSpPr>
            <a:spLocks noGrp="1"/>
          </p:cNvSpPr>
          <p:nvPr>
            <p:ph type="sldNum" sz="quarter" idx="4"/>
          </p:nvPr>
        </p:nvSpPr>
        <p:spPr>
          <a:xfrm>
            <a:off x="11353800" y="6354147"/>
            <a:ext cx="559024" cy="363793"/>
          </a:xfrm>
          <a:prstGeom prst="rect">
            <a:avLst/>
          </a:prstGeom>
          <a:effectLst>
            <a:outerShdw blurRad="50800" dist="50800" dir="5400000" algn="ctr" rotWithShape="0">
              <a:schemeClr val="tx1"/>
            </a:outerShdw>
          </a:effectLst>
        </p:spPr>
        <p:txBody>
          <a:bodyPr/>
          <a:lstStyle>
            <a:lvl1pPr algn="ctr">
              <a:defRPr sz="1600" b="1">
                <a:solidFill>
                  <a:schemeClr val="bg1"/>
                </a:solidFill>
              </a:defRPr>
            </a:lvl1pPr>
          </a:lstStyle>
          <a:p>
            <a:fld id="{50ADEE99-5B15-4B10-A3EB-5286E787B43D}" type="slidenum">
              <a:rPr lang="en-US" smtClean="0"/>
              <a:pPr/>
              <a:t>‹#›</a:t>
            </a:fld>
            <a:endParaRPr lang="en-US" dirty="0"/>
          </a:p>
        </p:txBody>
      </p:sp>
    </p:spTree>
    <p:extLst>
      <p:ext uri="{BB962C8B-B14F-4D97-AF65-F5344CB8AC3E}">
        <p14:creationId xmlns:p14="http://schemas.microsoft.com/office/powerpoint/2010/main" val="170363973"/>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Six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28574" y="1662778"/>
            <a:ext cx="2612373" cy="192239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828574" y="3702538"/>
            <a:ext cx="2612373" cy="192239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Content Placeholder 3">
            <a:extLst>
              <a:ext uri="{FF2B5EF4-FFF2-40B4-BE49-F238E27FC236}">
                <a16:creationId xmlns:a16="http://schemas.microsoft.com/office/drawing/2014/main" id="{986585D8-2E87-43EC-A562-CD86BCA6B5D9}"/>
              </a:ext>
            </a:extLst>
          </p:cNvPr>
          <p:cNvSpPr>
            <a:spLocks noGrp="1"/>
          </p:cNvSpPr>
          <p:nvPr>
            <p:ph sz="half" idx="13"/>
          </p:nvPr>
        </p:nvSpPr>
        <p:spPr>
          <a:xfrm>
            <a:off x="3897302" y="1670927"/>
            <a:ext cx="2547041" cy="192239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9" name="Content Placeholder 3">
            <a:extLst>
              <a:ext uri="{FF2B5EF4-FFF2-40B4-BE49-F238E27FC236}">
                <a16:creationId xmlns:a16="http://schemas.microsoft.com/office/drawing/2014/main" id="{7FBA6ABF-D38C-4530-8BEB-3F942E7328AF}"/>
              </a:ext>
            </a:extLst>
          </p:cNvPr>
          <p:cNvSpPr>
            <a:spLocks noGrp="1"/>
          </p:cNvSpPr>
          <p:nvPr>
            <p:ph sz="half" idx="14"/>
          </p:nvPr>
        </p:nvSpPr>
        <p:spPr>
          <a:xfrm>
            <a:off x="3897301" y="3710687"/>
            <a:ext cx="2547041" cy="192239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0" name="Content Placeholder 3">
            <a:extLst>
              <a:ext uri="{FF2B5EF4-FFF2-40B4-BE49-F238E27FC236}">
                <a16:creationId xmlns:a16="http://schemas.microsoft.com/office/drawing/2014/main" id="{14E7E93C-8056-4760-9777-F7AAF0A553FA}"/>
              </a:ext>
            </a:extLst>
          </p:cNvPr>
          <p:cNvSpPr>
            <a:spLocks noGrp="1"/>
          </p:cNvSpPr>
          <p:nvPr>
            <p:ph sz="half" idx="15"/>
          </p:nvPr>
        </p:nvSpPr>
        <p:spPr>
          <a:xfrm>
            <a:off x="6900696" y="1670927"/>
            <a:ext cx="2547041" cy="192239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1" name="Content Placeholder 3">
            <a:extLst>
              <a:ext uri="{FF2B5EF4-FFF2-40B4-BE49-F238E27FC236}">
                <a16:creationId xmlns:a16="http://schemas.microsoft.com/office/drawing/2014/main" id="{6ACC41DB-137D-4AE8-9AD7-D196BD95CF1B}"/>
              </a:ext>
            </a:extLst>
          </p:cNvPr>
          <p:cNvSpPr>
            <a:spLocks noGrp="1"/>
          </p:cNvSpPr>
          <p:nvPr>
            <p:ph sz="half" idx="16"/>
          </p:nvPr>
        </p:nvSpPr>
        <p:spPr>
          <a:xfrm>
            <a:off x="6900695" y="3710687"/>
            <a:ext cx="2547041" cy="192239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2" name="Slide Number Placeholder 5">
            <a:extLst>
              <a:ext uri="{FF2B5EF4-FFF2-40B4-BE49-F238E27FC236}">
                <a16:creationId xmlns:a16="http://schemas.microsoft.com/office/drawing/2014/main" id="{A51EA754-3C64-4E40-BAE9-B2C17C6E0736}"/>
              </a:ext>
            </a:extLst>
          </p:cNvPr>
          <p:cNvSpPr>
            <a:spLocks noGrp="1"/>
          </p:cNvSpPr>
          <p:nvPr>
            <p:ph type="sldNum" sz="quarter" idx="4"/>
          </p:nvPr>
        </p:nvSpPr>
        <p:spPr>
          <a:xfrm>
            <a:off x="11353800" y="6354147"/>
            <a:ext cx="559024" cy="363793"/>
          </a:xfrm>
          <a:prstGeom prst="rect">
            <a:avLst/>
          </a:prstGeom>
          <a:effectLst>
            <a:outerShdw blurRad="50800" dist="50800" dir="5400000" algn="ctr" rotWithShape="0">
              <a:schemeClr val="tx1"/>
            </a:outerShdw>
          </a:effectLst>
        </p:spPr>
        <p:txBody>
          <a:bodyPr/>
          <a:lstStyle>
            <a:lvl1pPr algn="ctr">
              <a:defRPr sz="1600" b="1">
                <a:solidFill>
                  <a:schemeClr val="bg1"/>
                </a:solidFill>
              </a:defRPr>
            </a:lvl1pPr>
          </a:lstStyle>
          <a:p>
            <a:fld id="{50ADEE99-5B15-4B10-A3EB-5286E787B43D}" type="slidenum">
              <a:rPr lang="en-US" smtClean="0"/>
              <a:pPr/>
              <a:t>‹#›</a:t>
            </a:fld>
            <a:endParaRPr lang="en-US" dirty="0"/>
          </a:p>
        </p:txBody>
      </p:sp>
    </p:spTree>
    <p:extLst>
      <p:ext uri="{BB962C8B-B14F-4D97-AF65-F5344CB8AC3E}">
        <p14:creationId xmlns:p14="http://schemas.microsoft.com/office/powerpoint/2010/main" val="1079179362"/>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4F6E39-B15D-4701-A149-CDA59ED2140B}"/>
              </a:ext>
            </a:extLst>
          </p:cNvPr>
          <p:cNvSpPr>
            <a:spLocks noGrp="1"/>
          </p:cNvSpPr>
          <p:nvPr>
            <p:ph type="title" hasCustomPrompt="1"/>
          </p:nvPr>
        </p:nvSpPr>
        <p:spPr>
          <a:xfrm>
            <a:off x="391886" y="1123627"/>
            <a:ext cx="5253134" cy="2813892"/>
          </a:xfrm>
        </p:spPr>
        <p:txBody>
          <a:bodyPr anchor="b">
            <a:normAutofit/>
          </a:bodyPr>
          <a:lstStyle>
            <a:lvl1pPr algn="l">
              <a:defRPr sz="6000"/>
            </a:lvl1pPr>
          </a:lstStyle>
          <a:p>
            <a:r>
              <a:rPr lang="en-US" dirty="0"/>
              <a:t>Click to edit </a:t>
            </a:r>
            <a:br>
              <a:rPr lang="en-US" dirty="0"/>
            </a:br>
            <a:r>
              <a:rPr lang="en-US" dirty="0"/>
              <a:t>Master title style</a:t>
            </a:r>
          </a:p>
        </p:txBody>
      </p:sp>
      <p:sp>
        <p:nvSpPr>
          <p:cNvPr id="7" name="Text Placeholder 2">
            <a:extLst>
              <a:ext uri="{FF2B5EF4-FFF2-40B4-BE49-F238E27FC236}">
                <a16:creationId xmlns:a16="http://schemas.microsoft.com/office/drawing/2014/main" id="{4F902B66-A9C9-4783-A26C-F88674CD1CB9}"/>
              </a:ext>
            </a:extLst>
          </p:cNvPr>
          <p:cNvSpPr>
            <a:spLocks noGrp="1"/>
          </p:cNvSpPr>
          <p:nvPr>
            <p:ph type="body" idx="1"/>
          </p:nvPr>
        </p:nvSpPr>
        <p:spPr>
          <a:xfrm>
            <a:off x="391887" y="4030825"/>
            <a:ext cx="5253133" cy="1726796"/>
          </a:xfrm>
        </p:spPr>
        <p:txBody>
          <a:bodyPr anchor="t"/>
          <a:lstStyle>
            <a:lvl1pPr marL="0" indent="0" algn="l">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Click to edit Master text styles</a:t>
            </a:r>
          </a:p>
        </p:txBody>
      </p:sp>
      <p:pic>
        <p:nvPicPr>
          <p:cNvPr id="8" name="Picture 7" descr="A picture containing canyon, drawing&#10;&#10;Description automatically generated">
            <a:extLst>
              <a:ext uri="{FF2B5EF4-FFF2-40B4-BE49-F238E27FC236}">
                <a16:creationId xmlns:a16="http://schemas.microsoft.com/office/drawing/2014/main" id="{71144462-318E-4483-A10D-CD663AB675B1}"/>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6005593" y="0"/>
            <a:ext cx="6186407" cy="6858000"/>
          </a:xfrm>
          <a:prstGeom prst="rect">
            <a:avLst/>
          </a:prstGeom>
        </p:spPr>
      </p:pic>
      <p:sp>
        <p:nvSpPr>
          <p:cNvPr id="6" name="Rectangle 5">
            <a:extLst>
              <a:ext uri="{FF2B5EF4-FFF2-40B4-BE49-F238E27FC236}">
                <a16:creationId xmlns:a16="http://schemas.microsoft.com/office/drawing/2014/main" id="{59809311-F93A-427D-A6B8-D0F7E8A61071}"/>
              </a:ext>
            </a:extLst>
          </p:cNvPr>
          <p:cNvSpPr/>
          <p:nvPr userDrawn="1"/>
        </p:nvSpPr>
        <p:spPr>
          <a:xfrm>
            <a:off x="0" y="6090834"/>
            <a:ext cx="6005593" cy="76716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Slide Number Placeholder 2">
            <a:extLst>
              <a:ext uri="{FF2B5EF4-FFF2-40B4-BE49-F238E27FC236}">
                <a16:creationId xmlns:a16="http://schemas.microsoft.com/office/drawing/2014/main" id="{993C0FB8-FC3B-4BF8-9BA1-1F9ACDE695AB}"/>
              </a:ext>
            </a:extLst>
          </p:cNvPr>
          <p:cNvSpPr>
            <a:spLocks noGrp="1"/>
          </p:cNvSpPr>
          <p:nvPr>
            <p:ph type="sldNum" sz="quarter" idx="10"/>
          </p:nvPr>
        </p:nvSpPr>
        <p:spPr>
          <a:xfrm>
            <a:off x="11657043" y="6313262"/>
            <a:ext cx="430160" cy="363793"/>
          </a:xfrm>
          <a:prstGeom prst="rect">
            <a:avLst/>
          </a:prstGeom>
        </p:spPr>
        <p:txBody>
          <a:bodyPr/>
          <a:lstStyle/>
          <a:p>
            <a:fld id="{50ADEE99-5B15-4B10-A3EB-5286E787B43D}" type="slidenum">
              <a:rPr lang="en-US" smtClean="0"/>
              <a:pPr/>
              <a:t>‹#›</a:t>
            </a:fld>
            <a:endParaRPr lang="en-US" dirty="0"/>
          </a:p>
        </p:txBody>
      </p:sp>
      <p:sp>
        <p:nvSpPr>
          <p:cNvPr id="9" name="TextBox 8">
            <a:extLst>
              <a:ext uri="{FF2B5EF4-FFF2-40B4-BE49-F238E27FC236}">
                <a16:creationId xmlns:a16="http://schemas.microsoft.com/office/drawing/2014/main" id="{7745488F-98D9-491E-914F-BF7A0F535255}"/>
              </a:ext>
            </a:extLst>
          </p:cNvPr>
          <p:cNvSpPr txBox="1"/>
          <p:nvPr userDrawn="1"/>
        </p:nvSpPr>
        <p:spPr>
          <a:xfrm>
            <a:off x="1207272" y="6338501"/>
            <a:ext cx="3591048" cy="338554"/>
          </a:xfrm>
          <a:prstGeom prst="rect">
            <a:avLst/>
          </a:prstGeom>
          <a:noFill/>
        </p:spPr>
        <p:txBody>
          <a:bodyPr wrap="none" rtlCol="0">
            <a:spAutoFit/>
          </a:bodyPr>
          <a:lstStyle/>
          <a:p>
            <a:r>
              <a:rPr lang="en-US" sz="1600" i="1" dirty="0"/>
              <a:t>Morning </a:t>
            </a:r>
            <a:r>
              <a:rPr lang="en-US" sz="1600" i="1" dirty="0" err="1"/>
              <a:t>Cuppa</a:t>
            </a:r>
            <a:r>
              <a:rPr lang="en-US" sz="1600" i="1" dirty="0"/>
              <a:t>! </a:t>
            </a:r>
            <a:r>
              <a:rPr lang="en-US" sz="1600" dirty="0"/>
              <a:t>by Rohan Srinivasan</a:t>
            </a:r>
          </a:p>
        </p:txBody>
      </p:sp>
    </p:spTree>
    <p:extLst>
      <p:ext uri="{BB962C8B-B14F-4D97-AF65-F5344CB8AC3E}">
        <p14:creationId xmlns:p14="http://schemas.microsoft.com/office/powerpoint/2010/main" val="3924334268"/>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36540" y="2245054"/>
            <a:ext cx="10918920" cy="1242994"/>
          </a:xfrm>
        </p:spPr>
        <p:txBody>
          <a:bodyPr anchor="b">
            <a:normAutofit/>
          </a:bodyPr>
          <a:lstStyle>
            <a:lvl1pPr algn="ctr">
              <a:defRPr sz="4800"/>
            </a:lvl1pPr>
          </a:lstStyle>
          <a:p>
            <a:r>
              <a:rPr lang="en-US" dirty="0"/>
              <a:t>Click to edit Master title style</a:t>
            </a:r>
          </a:p>
        </p:txBody>
      </p:sp>
      <p:sp>
        <p:nvSpPr>
          <p:cNvPr id="3" name="Subtitle 2"/>
          <p:cNvSpPr>
            <a:spLocks noGrp="1"/>
          </p:cNvSpPr>
          <p:nvPr>
            <p:ph type="subTitle" idx="1"/>
          </p:nvPr>
        </p:nvSpPr>
        <p:spPr>
          <a:xfrm>
            <a:off x="648587" y="3577183"/>
            <a:ext cx="10918919" cy="600198"/>
          </a:xfrm>
        </p:spPr>
        <p:txBody>
          <a:bodyPr>
            <a:noAutofit/>
          </a:bodyPr>
          <a:lstStyle>
            <a:lvl1pPr marL="0" indent="0" algn="ctr">
              <a:spcBef>
                <a:spcPts val="0"/>
              </a:spcBef>
              <a:buNone/>
              <a:defRPr sz="2800" baseline="0">
                <a:latin typeface="Arial" panose="020B06040202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pic>
        <p:nvPicPr>
          <p:cNvPr id="8" name="Picture 7">
            <a:extLst>
              <a:ext uri="{FF2B5EF4-FFF2-40B4-BE49-F238E27FC236}">
                <a16:creationId xmlns:a16="http://schemas.microsoft.com/office/drawing/2014/main" id="{ED0621C3-2E15-4120-9C90-3F5117CC0883}"/>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 y="3048"/>
            <a:ext cx="12191998" cy="1755647"/>
          </a:xfrm>
          <a:prstGeom prst="rect">
            <a:avLst/>
          </a:prstGeom>
        </p:spPr>
      </p:pic>
      <p:pic>
        <p:nvPicPr>
          <p:cNvPr id="13" name="Picture 12">
            <a:extLst>
              <a:ext uri="{FF2B5EF4-FFF2-40B4-BE49-F238E27FC236}">
                <a16:creationId xmlns:a16="http://schemas.microsoft.com/office/drawing/2014/main" id="{9F64A3B6-C81F-4F0D-B38C-0F6195E4BC45}"/>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6626158" y="4633006"/>
            <a:ext cx="1381170" cy="865241"/>
          </a:xfrm>
          <a:prstGeom prst="rect">
            <a:avLst/>
          </a:prstGeom>
        </p:spPr>
      </p:pic>
      <p:pic>
        <p:nvPicPr>
          <p:cNvPr id="14" name="Picture 13">
            <a:extLst>
              <a:ext uri="{FF2B5EF4-FFF2-40B4-BE49-F238E27FC236}">
                <a16:creationId xmlns:a16="http://schemas.microsoft.com/office/drawing/2014/main" id="{0A842B4C-314F-4503-B4C8-4133DB09DCCF}"/>
              </a:ext>
            </a:extLst>
          </p:cNvPr>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4464590" y="4736260"/>
            <a:ext cx="1937631" cy="758486"/>
          </a:xfrm>
          <a:prstGeom prst="rect">
            <a:avLst/>
          </a:prstGeom>
        </p:spPr>
      </p:pic>
      <p:sp>
        <p:nvSpPr>
          <p:cNvPr id="20" name="TextBox 19">
            <a:extLst>
              <a:ext uri="{FF2B5EF4-FFF2-40B4-BE49-F238E27FC236}">
                <a16:creationId xmlns:a16="http://schemas.microsoft.com/office/drawing/2014/main" id="{615AE1BF-671C-475E-9DAD-4D6DA974A841}"/>
              </a:ext>
            </a:extLst>
          </p:cNvPr>
          <p:cNvSpPr txBox="1"/>
          <p:nvPr userDrawn="1"/>
        </p:nvSpPr>
        <p:spPr>
          <a:xfrm>
            <a:off x="4810931" y="5615318"/>
            <a:ext cx="2828018" cy="338554"/>
          </a:xfrm>
          <a:prstGeom prst="rect">
            <a:avLst/>
          </a:prstGeom>
          <a:noFill/>
        </p:spPr>
        <p:txBody>
          <a:bodyPr wrap="none" rtlCol="0">
            <a:spAutoFit/>
          </a:bodyPr>
          <a:lstStyle/>
          <a:p>
            <a:r>
              <a:rPr lang="en-US" sz="1600" dirty="0"/>
              <a:t>Artwork by Rohan Srinivasan</a:t>
            </a:r>
          </a:p>
        </p:txBody>
      </p:sp>
      <p:sp>
        <p:nvSpPr>
          <p:cNvPr id="9" name="Slide Number Placeholder 5">
            <a:extLst>
              <a:ext uri="{FF2B5EF4-FFF2-40B4-BE49-F238E27FC236}">
                <a16:creationId xmlns:a16="http://schemas.microsoft.com/office/drawing/2014/main" id="{7CF5872A-8640-4969-B66C-45A7425D8303}"/>
              </a:ext>
            </a:extLst>
          </p:cNvPr>
          <p:cNvSpPr>
            <a:spLocks noGrp="1"/>
          </p:cNvSpPr>
          <p:nvPr>
            <p:ph type="sldNum" sz="quarter" idx="4"/>
          </p:nvPr>
        </p:nvSpPr>
        <p:spPr>
          <a:xfrm>
            <a:off x="11353800" y="6354147"/>
            <a:ext cx="559024" cy="363793"/>
          </a:xfrm>
          <a:prstGeom prst="rect">
            <a:avLst/>
          </a:prstGeom>
          <a:effectLst>
            <a:outerShdw blurRad="50800" dist="50800" dir="5400000" algn="ctr" rotWithShape="0">
              <a:schemeClr val="tx1"/>
            </a:outerShdw>
          </a:effectLst>
        </p:spPr>
        <p:txBody>
          <a:bodyPr/>
          <a:lstStyle>
            <a:lvl1pPr algn="ctr">
              <a:defRPr sz="1600" b="1">
                <a:solidFill>
                  <a:schemeClr val="bg1"/>
                </a:solidFill>
              </a:defRPr>
            </a:lvl1pPr>
          </a:lstStyle>
          <a:p>
            <a:fld id="{50ADEE99-5B15-4B10-A3EB-5286E787B43D}" type="slidenum">
              <a:rPr lang="en-US" smtClean="0"/>
              <a:pPr/>
              <a:t>‹#›</a:t>
            </a:fld>
            <a:endParaRPr lang="en-US" dirty="0"/>
          </a:p>
        </p:txBody>
      </p:sp>
    </p:spTree>
    <p:extLst>
      <p:ext uri="{BB962C8B-B14F-4D97-AF65-F5344CB8AC3E}">
        <p14:creationId xmlns:p14="http://schemas.microsoft.com/office/powerpoint/2010/main" val="2014122173"/>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39097" y="503853"/>
            <a:ext cx="10714703" cy="951723"/>
          </a:xfrm>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lvl1pPr indent="-365760">
              <a:lnSpc>
                <a:spcPct val="100000"/>
              </a:lnSpc>
              <a:spcAft>
                <a:spcPts val="0"/>
              </a:spcAft>
              <a:defRPr/>
            </a:lvl1pPr>
            <a:lvl2pPr marL="685800" indent="-365760">
              <a:lnSpc>
                <a:spcPct val="100000"/>
              </a:lnSpc>
              <a:spcAft>
                <a:spcPts val="0"/>
              </a:spcAft>
              <a:buFont typeface="Arial" panose="020B0604020202020204" pitchFamily="34" charset="0"/>
              <a:buChar char="−"/>
              <a:defRPr/>
            </a:lvl2pPr>
            <a:lvl3pPr marL="1143000" indent="-365760">
              <a:lnSpc>
                <a:spcPct val="100000"/>
              </a:lnSpc>
              <a:spcAft>
                <a:spcPts val="0"/>
              </a:spcAft>
              <a:buFont typeface="Courier New" panose="02070309020205020404" pitchFamily="49" charset="0"/>
              <a:buChar char="o"/>
              <a:defRPr/>
            </a:lvl3pPr>
            <a:lvl4pPr indent="-365760">
              <a:lnSpc>
                <a:spcPct val="100000"/>
              </a:lnSpc>
              <a:spcAft>
                <a:spcPts val="0"/>
              </a:spcAft>
              <a:defRPr/>
            </a:lvl4pPr>
            <a:lvl5pPr marL="2057400" indent="-365760">
              <a:lnSpc>
                <a:spcPct val="100000"/>
              </a:lnSpc>
              <a:spcAft>
                <a:spcPts val="0"/>
              </a:spcAft>
              <a:buFont typeface="Arial" panose="020B0604020202020204" pitchFamily="34" charset="0"/>
              <a:buChar cha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Slide Number Placeholder 5">
            <a:extLst>
              <a:ext uri="{FF2B5EF4-FFF2-40B4-BE49-F238E27FC236}">
                <a16:creationId xmlns:a16="http://schemas.microsoft.com/office/drawing/2014/main" id="{D7273ADF-FC12-4DA9-9540-A29F99A439FB}"/>
              </a:ext>
            </a:extLst>
          </p:cNvPr>
          <p:cNvSpPr>
            <a:spLocks noGrp="1"/>
          </p:cNvSpPr>
          <p:nvPr>
            <p:ph type="sldNum" sz="quarter" idx="4"/>
          </p:nvPr>
        </p:nvSpPr>
        <p:spPr>
          <a:xfrm>
            <a:off x="11353800" y="6354147"/>
            <a:ext cx="559024" cy="363793"/>
          </a:xfrm>
          <a:prstGeom prst="rect">
            <a:avLst/>
          </a:prstGeom>
          <a:effectLst>
            <a:outerShdw blurRad="50800" dist="50800" dir="5400000" algn="ctr" rotWithShape="0">
              <a:schemeClr val="tx1"/>
            </a:outerShdw>
          </a:effectLst>
        </p:spPr>
        <p:txBody>
          <a:bodyPr/>
          <a:lstStyle>
            <a:lvl1pPr algn="ctr">
              <a:defRPr sz="1600" b="1">
                <a:solidFill>
                  <a:schemeClr val="bg1"/>
                </a:solidFill>
              </a:defRPr>
            </a:lvl1pPr>
          </a:lstStyle>
          <a:p>
            <a:fld id="{50ADEE99-5B15-4B10-A3EB-5286E787B43D}" type="slidenum">
              <a:rPr lang="en-US" smtClean="0"/>
              <a:pPr/>
              <a:t>‹#›</a:t>
            </a:fld>
            <a:endParaRPr lang="en-US" dirty="0"/>
          </a:p>
        </p:txBody>
      </p:sp>
    </p:spTree>
    <p:extLst>
      <p:ext uri="{BB962C8B-B14F-4D97-AF65-F5344CB8AC3E}">
        <p14:creationId xmlns:p14="http://schemas.microsoft.com/office/powerpoint/2010/main" val="3545980721"/>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Title and Content_blue">
    <p:spTree>
      <p:nvGrpSpPr>
        <p:cNvPr id="1" name=""/>
        <p:cNvGrpSpPr/>
        <p:nvPr/>
      </p:nvGrpSpPr>
      <p:grpSpPr>
        <a:xfrm>
          <a:off x="0" y="0"/>
          <a:ext cx="0" cy="0"/>
          <a:chOff x="0" y="0"/>
          <a:chExt cx="0" cy="0"/>
        </a:xfrm>
      </p:grpSpPr>
      <p:sp>
        <p:nvSpPr>
          <p:cNvPr id="2" name="Title 1"/>
          <p:cNvSpPr>
            <a:spLocks noGrp="1"/>
          </p:cNvSpPr>
          <p:nvPr>
            <p:ph type="title"/>
          </p:nvPr>
        </p:nvSpPr>
        <p:spPr>
          <a:xfrm>
            <a:off x="639097" y="503853"/>
            <a:ext cx="10714703" cy="951723"/>
          </a:xfrm>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lvl1pPr indent="-365760">
              <a:lnSpc>
                <a:spcPct val="100000"/>
              </a:lnSpc>
              <a:spcAft>
                <a:spcPts val="0"/>
              </a:spcAft>
              <a:defRPr/>
            </a:lvl1pPr>
            <a:lvl2pPr marL="685800" indent="-365760">
              <a:lnSpc>
                <a:spcPct val="100000"/>
              </a:lnSpc>
              <a:spcAft>
                <a:spcPts val="0"/>
              </a:spcAft>
              <a:buFont typeface="Arial" panose="020B0604020202020204" pitchFamily="34" charset="0"/>
              <a:buChar char="−"/>
              <a:defRPr/>
            </a:lvl2pPr>
            <a:lvl3pPr marL="1143000" indent="-365760">
              <a:lnSpc>
                <a:spcPct val="100000"/>
              </a:lnSpc>
              <a:spcAft>
                <a:spcPts val="0"/>
              </a:spcAft>
              <a:buFont typeface="Courier New" panose="02070309020205020404" pitchFamily="49" charset="0"/>
              <a:buChar char="o"/>
              <a:defRPr/>
            </a:lvl3pPr>
            <a:lvl4pPr indent="-365760">
              <a:lnSpc>
                <a:spcPct val="100000"/>
              </a:lnSpc>
              <a:spcAft>
                <a:spcPts val="0"/>
              </a:spcAft>
              <a:defRPr/>
            </a:lvl4pPr>
            <a:lvl5pPr marL="2057400" indent="-365760">
              <a:lnSpc>
                <a:spcPct val="100000"/>
              </a:lnSpc>
              <a:spcAft>
                <a:spcPts val="0"/>
              </a:spcAft>
              <a:buFont typeface="Arial" panose="020B0604020202020204" pitchFamily="34" charset="0"/>
              <a:buChar cha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Slide Number Placeholder 5">
            <a:extLst>
              <a:ext uri="{FF2B5EF4-FFF2-40B4-BE49-F238E27FC236}">
                <a16:creationId xmlns:a16="http://schemas.microsoft.com/office/drawing/2014/main" id="{999E3926-4298-4868-B473-0638C4D84596}"/>
              </a:ext>
            </a:extLst>
          </p:cNvPr>
          <p:cNvSpPr>
            <a:spLocks noGrp="1"/>
          </p:cNvSpPr>
          <p:nvPr>
            <p:ph type="sldNum" sz="quarter" idx="4"/>
          </p:nvPr>
        </p:nvSpPr>
        <p:spPr>
          <a:xfrm>
            <a:off x="11353800" y="6354147"/>
            <a:ext cx="559024" cy="363793"/>
          </a:xfrm>
          <a:prstGeom prst="rect">
            <a:avLst/>
          </a:prstGeom>
          <a:effectLst>
            <a:outerShdw blurRad="50800" dist="50800" dir="5400000" algn="ctr" rotWithShape="0">
              <a:schemeClr val="tx1"/>
            </a:outerShdw>
          </a:effectLst>
        </p:spPr>
        <p:txBody>
          <a:bodyPr/>
          <a:lstStyle>
            <a:lvl1pPr algn="ctr">
              <a:defRPr sz="1600" b="1">
                <a:solidFill>
                  <a:schemeClr val="bg1"/>
                </a:solidFill>
              </a:defRPr>
            </a:lvl1pPr>
          </a:lstStyle>
          <a:p>
            <a:fld id="{50ADEE99-5B15-4B10-A3EB-5286E787B43D}" type="slidenum">
              <a:rPr lang="en-US" smtClean="0"/>
              <a:pPr/>
              <a:t>‹#›</a:t>
            </a:fld>
            <a:endParaRPr lang="en-US" dirty="0"/>
          </a:p>
        </p:txBody>
      </p:sp>
    </p:spTree>
    <p:extLst>
      <p:ext uri="{BB962C8B-B14F-4D97-AF65-F5344CB8AC3E}">
        <p14:creationId xmlns:p14="http://schemas.microsoft.com/office/powerpoint/2010/main" val="2985215666"/>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28574" y="1662778"/>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62574" y="1662778"/>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Slide Number Placeholder 5">
            <a:extLst>
              <a:ext uri="{FF2B5EF4-FFF2-40B4-BE49-F238E27FC236}">
                <a16:creationId xmlns:a16="http://schemas.microsoft.com/office/drawing/2014/main" id="{1DB919D6-641F-491A-A327-15ED2E1BC946}"/>
              </a:ext>
            </a:extLst>
          </p:cNvPr>
          <p:cNvSpPr>
            <a:spLocks noGrp="1"/>
          </p:cNvSpPr>
          <p:nvPr>
            <p:ph type="sldNum" sz="quarter" idx="4"/>
          </p:nvPr>
        </p:nvSpPr>
        <p:spPr>
          <a:xfrm>
            <a:off x="11353800" y="6354147"/>
            <a:ext cx="559024" cy="363793"/>
          </a:xfrm>
          <a:prstGeom prst="rect">
            <a:avLst/>
          </a:prstGeom>
          <a:effectLst>
            <a:outerShdw blurRad="50800" dist="50800" dir="5400000" algn="ctr" rotWithShape="0">
              <a:schemeClr val="tx1"/>
            </a:outerShdw>
          </a:effectLst>
        </p:spPr>
        <p:txBody>
          <a:bodyPr/>
          <a:lstStyle>
            <a:lvl1pPr algn="ctr">
              <a:defRPr sz="1600" b="1">
                <a:solidFill>
                  <a:schemeClr val="bg1"/>
                </a:solidFill>
              </a:defRPr>
            </a:lvl1pPr>
          </a:lstStyle>
          <a:p>
            <a:fld id="{50ADEE99-5B15-4B10-A3EB-5286E787B43D}" type="slidenum">
              <a:rPr lang="en-US" smtClean="0"/>
              <a:pPr/>
              <a:t>‹#›</a:t>
            </a:fld>
            <a:endParaRPr lang="en-US" dirty="0"/>
          </a:p>
        </p:txBody>
      </p:sp>
    </p:spTree>
    <p:extLst>
      <p:ext uri="{BB962C8B-B14F-4D97-AF65-F5344CB8AC3E}">
        <p14:creationId xmlns:p14="http://schemas.microsoft.com/office/powerpoint/2010/main" val="2181036017"/>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Three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3178629" y="1662778"/>
            <a:ext cx="8165543"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39098" y="1662778"/>
            <a:ext cx="2223845" cy="192239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Content Placeholder 3">
            <a:extLst>
              <a:ext uri="{FF2B5EF4-FFF2-40B4-BE49-F238E27FC236}">
                <a16:creationId xmlns:a16="http://schemas.microsoft.com/office/drawing/2014/main" id="{986585D8-2E87-43EC-A562-CD86BCA6B5D9}"/>
              </a:ext>
            </a:extLst>
          </p:cNvPr>
          <p:cNvSpPr>
            <a:spLocks noGrp="1"/>
          </p:cNvSpPr>
          <p:nvPr>
            <p:ph sz="half" idx="13"/>
          </p:nvPr>
        </p:nvSpPr>
        <p:spPr>
          <a:xfrm>
            <a:off x="639097" y="3678477"/>
            <a:ext cx="2223845" cy="192239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9" name="Slide Number Placeholder 5">
            <a:extLst>
              <a:ext uri="{FF2B5EF4-FFF2-40B4-BE49-F238E27FC236}">
                <a16:creationId xmlns:a16="http://schemas.microsoft.com/office/drawing/2014/main" id="{3815F8FD-B6C1-4494-84E1-A3158E7579F4}"/>
              </a:ext>
            </a:extLst>
          </p:cNvPr>
          <p:cNvSpPr>
            <a:spLocks noGrp="1"/>
          </p:cNvSpPr>
          <p:nvPr>
            <p:ph type="sldNum" sz="quarter" idx="4"/>
          </p:nvPr>
        </p:nvSpPr>
        <p:spPr>
          <a:xfrm>
            <a:off x="11353800" y="6354147"/>
            <a:ext cx="559024" cy="363793"/>
          </a:xfrm>
          <a:prstGeom prst="rect">
            <a:avLst/>
          </a:prstGeom>
          <a:effectLst>
            <a:outerShdw blurRad="50800" dist="50800" dir="5400000" algn="ctr" rotWithShape="0">
              <a:schemeClr val="tx1"/>
            </a:outerShdw>
          </a:effectLst>
        </p:spPr>
        <p:txBody>
          <a:bodyPr/>
          <a:lstStyle>
            <a:lvl1pPr algn="ctr">
              <a:defRPr sz="1600" b="1">
                <a:solidFill>
                  <a:schemeClr val="bg1"/>
                </a:solidFill>
              </a:defRPr>
            </a:lvl1pPr>
          </a:lstStyle>
          <a:p>
            <a:fld id="{50ADEE99-5B15-4B10-A3EB-5286E787B43D}" type="slidenum">
              <a:rPr lang="en-US" smtClean="0"/>
              <a:pPr/>
              <a:t>‹#›</a:t>
            </a:fld>
            <a:endParaRPr lang="en-US" dirty="0"/>
          </a:p>
        </p:txBody>
      </p:sp>
    </p:spTree>
    <p:extLst>
      <p:ext uri="{BB962C8B-B14F-4D97-AF65-F5344CB8AC3E}">
        <p14:creationId xmlns:p14="http://schemas.microsoft.com/office/powerpoint/2010/main" val="1311964560"/>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Four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28574" y="1662778"/>
            <a:ext cx="5181600" cy="192239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828574" y="3702538"/>
            <a:ext cx="5181600" cy="192239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Content Placeholder 3">
            <a:extLst>
              <a:ext uri="{FF2B5EF4-FFF2-40B4-BE49-F238E27FC236}">
                <a16:creationId xmlns:a16="http://schemas.microsoft.com/office/drawing/2014/main" id="{986585D8-2E87-43EC-A562-CD86BCA6B5D9}"/>
              </a:ext>
            </a:extLst>
          </p:cNvPr>
          <p:cNvSpPr>
            <a:spLocks noGrp="1"/>
          </p:cNvSpPr>
          <p:nvPr>
            <p:ph sz="half" idx="13"/>
          </p:nvPr>
        </p:nvSpPr>
        <p:spPr>
          <a:xfrm>
            <a:off x="6292159" y="1662778"/>
            <a:ext cx="5052015" cy="192239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9" name="Content Placeholder 3">
            <a:extLst>
              <a:ext uri="{FF2B5EF4-FFF2-40B4-BE49-F238E27FC236}">
                <a16:creationId xmlns:a16="http://schemas.microsoft.com/office/drawing/2014/main" id="{7FBA6ABF-D38C-4530-8BEB-3F942E7328AF}"/>
              </a:ext>
            </a:extLst>
          </p:cNvPr>
          <p:cNvSpPr>
            <a:spLocks noGrp="1"/>
          </p:cNvSpPr>
          <p:nvPr>
            <p:ph sz="half" idx="14"/>
          </p:nvPr>
        </p:nvSpPr>
        <p:spPr>
          <a:xfrm>
            <a:off x="6292158" y="3702538"/>
            <a:ext cx="5052015" cy="192239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0" name="Slide Number Placeholder 5">
            <a:extLst>
              <a:ext uri="{FF2B5EF4-FFF2-40B4-BE49-F238E27FC236}">
                <a16:creationId xmlns:a16="http://schemas.microsoft.com/office/drawing/2014/main" id="{3C6ACCE2-7FB4-4276-99C4-3C61AA5B920A}"/>
              </a:ext>
            </a:extLst>
          </p:cNvPr>
          <p:cNvSpPr>
            <a:spLocks noGrp="1"/>
          </p:cNvSpPr>
          <p:nvPr>
            <p:ph type="sldNum" sz="quarter" idx="4"/>
          </p:nvPr>
        </p:nvSpPr>
        <p:spPr>
          <a:xfrm>
            <a:off x="11353800" y="6354147"/>
            <a:ext cx="559024" cy="363793"/>
          </a:xfrm>
          <a:prstGeom prst="rect">
            <a:avLst/>
          </a:prstGeom>
          <a:effectLst>
            <a:outerShdw blurRad="50800" dist="50800" dir="5400000" algn="ctr" rotWithShape="0">
              <a:schemeClr val="tx1"/>
            </a:outerShdw>
          </a:effectLst>
        </p:spPr>
        <p:txBody>
          <a:bodyPr/>
          <a:lstStyle>
            <a:lvl1pPr algn="ctr">
              <a:defRPr sz="1600" b="1">
                <a:solidFill>
                  <a:schemeClr val="bg1"/>
                </a:solidFill>
              </a:defRPr>
            </a:lvl1pPr>
          </a:lstStyle>
          <a:p>
            <a:fld id="{50ADEE99-5B15-4B10-A3EB-5286E787B43D}" type="slidenum">
              <a:rPr lang="en-US" smtClean="0"/>
              <a:pPr/>
              <a:t>‹#›</a:t>
            </a:fld>
            <a:endParaRPr lang="en-US" dirty="0"/>
          </a:p>
        </p:txBody>
      </p:sp>
    </p:spTree>
    <p:extLst>
      <p:ext uri="{BB962C8B-B14F-4D97-AF65-F5344CB8AC3E}">
        <p14:creationId xmlns:p14="http://schemas.microsoft.com/office/powerpoint/2010/main" val="1114256180"/>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Five Content">
    <p:spTree>
      <p:nvGrpSpPr>
        <p:cNvPr id="1" name=""/>
        <p:cNvGrpSpPr/>
        <p:nvPr/>
      </p:nvGrpSpPr>
      <p:grpSpPr>
        <a:xfrm>
          <a:off x="0" y="0"/>
          <a:ext cx="0" cy="0"/>
          <a:chOff x="0" y="0"/>
          <a:chExt cx="0" cy="0"/>
        </a:xfrm>
      </p:grpSpPr>
      <p:sp>
        <p:nvSpPr>
          <p:cNvPr id="2" name="Title 1"/>
          <p:cNvSpPr>
            <a:spLocks noGrp="1"/>
          </p:cNvSpPr>
          <p:nvPr>
            <p:ph type="title"/>
          </p:nvPr>
        </p:nvSpPr>
        <p:spPr>
          <a:xfrm>
            <a:off x="639097" y="505143"/>
            <a:ext cx="10705077" cy="984556"/>
          </a:xfrm>
        </p:spPr>
        <p:txBody>
          <a:bodyPr/>
          <a:lstStyle/>
          <a:p>
            <a:r>
              <a:rPr lang="en-US"/>
              <a:t>Click to edit Master title style</a:t>
            </a:r>
          </a:p>
        </p:txBody>
      </p:sp>
      <p:sp>
        <p:nvSpPr>
          <p:cNvPr id="3" name="Content Placeholder 2"/>
          <p:cNvSpPr>
            <a:spLocks noGrp="1"/>
          </p:cNvSpPr>
          <p:nvPr>
            <p:ph sz="half" idx="1"/>
          </p:nvPr>
        </p:nvSpPr>
        <p:spPr>
          <a:xfrm>
            <a:off x="2145671" y="1702858"/>
            <a:ext cx="9198501" cy="358562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847828" y="1740576"/>
            <a:ext cx="909946" cy="85742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Content Placeholder 3">
            <a:extLst>
              <a:ext uri="{FF2B5EF4-FFF2-40B4-BE49-F238E27FC236}">
                <a16:creationId xmlns:a16="http://schemas.microsoft.com/office/drawing/2014/main" id="{986585D8-2E87-43EC-A562-CD86BCA6B5D9}"/>
              </a:ext>
            </a:extLst>
          </p:cNvPr>
          <p:cNvSpPr>
            <a:spLocks noGrp="1"/>
          </p:cNvSpPr>
          <p:nvPr>
            <p:ph sz="half" idx="13"/>
          </p:nvPr>
        </p:nvSpPr>
        <p:spPr>
          <a:xfrm>
            <a:off x="847828" y="2761862"/>
            <a:ext cx="909946" cy="85742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9" name="Content Placeholder 3">
            <a:extLst>
              <a:ext uri="{FF2B5EF4-FFF2-40B4-BE49-F238E27FC236}">
                <a16:creationId xmlns:a16="http://schemas.microsoft.com/office/drawing/2014/main" id="{7FBA6ABF-D38C-4530-8BEB-3F942E7328AF}"/>
              </a:ext>
            </a:extLst>
          </p:cNvPr>
          <p:cNvSpPr>
            <a:spLocks noGrp="1"/>
          </p:cNvSpPr>
          <p:nvPr>
            <p:ph sz="half" idx="14"/>
          </p:nvPr>
        </p:nvSpPr>
        <p:spPr>
          <a:xfrm>
            <a:off x="847828" y="3783149"/>
            <a:ext cx="909946" cy="85742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0" name="Content Placeholder 3">
            <a:extLst>
              <a:ext uri="{FF2B5EF4-FFF2-40B4-BE49-F238E27FC236}">
                <a16:creationId xmlns:a16="http://schemas.microsoft.com/office/drawing/2014/main" id="{8582826A-1B8B-441B-83CE-C2E07B36E2A8}"/>
              </a:ext>
            </a:extLst>
          </p:cNvPr>
          <p:cNvSpPr>
            <a:spLocks noGrp="1"/>
          </p:cNvSpPr>
          <p:nvPr>
            <p:ph sz="half" idx="15"/>
          </p:nvPr>
        </p:nvSpPr>
        <p:spPr>
          <a:xfrm>
            <a:off x="840357" y="4791569"/>
            <a:ext cx="917417" cy="85742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1" name="Slide Number Placeholder 5">
            <a:extLst>
              <a:ext uri="{FF2B5EF4-FFF2-40B4-BE49-F238E27FC236}">
                <a16:creationId xmlns:a16="http://schemas.microsoft.com/office/drawing/2014/main" id="{D8EEB7F1-F2D1-4731-A416-584D85E62F4C}"/>
              </a:ext>
            </a:extLst>
          </p:cNvPr>
          <p:cNvSpPr>
            <a:spLocks noGrp="1"/>
          </p:cNvSpPr>
          <p:nvPr>
            <p:ph type="sldNum" sz="quarter" idx="4"/>
          </p:nvPr>
        </p:nvSpPr>
        <p:spPr>
          <a:xfrm>
            <a:off x="11353800" y="6354147"/>
            <a:ext cx="559024" cy="363793"/>
          </a:xfrm>
          <a:prstGeom prst="rect">
            <a:avLst/>
          </a:prstGeom>
          <a:effectLst>
            <a:outerShdw blurRad="50800" dist="50800" dir="5400000" algn="ctr" rotWithShape="0">
              <a:schemeClr val="tx1"/>
            </a:outerShdw>
          </a:effectLst>
        </p:spPr>
        <p:txBody>
          <a:bodyPr/>
          <a:lstStyle>
            <a:lvl1pPr algn="ctr">
              <a:defRPr sz="1600" b="1">
                <a:solidFill>
                  <a:schemeClr val="bg1"/>
                </a:solidFill>
              </a:defRPr>
            </a:lvl1pPr>
          </a:lstStyle>
          <a:p>
            <a:fld id="{50ADEE99-5B15-4B10-A3EB-5286E787B43D}" type="slidenum">
              <a:rPr lang="en-US" smtClean="0"/>
              <a:pPr/>
              <a:t>‹#›</a:t>
            </a:fld>
            <a:endParaRPr lang="en-US" dirty="0"/>
          </a:p>
        </p:txBody>
      </p:sp>
    </p:spTree>
    <p:extLst>
      <p:ext uri="{BB962C8B-B14F-4D97-AF65-F5344CB8AC3E}">
        <p14:creationId xmlns:p14="http://schemas.microsoft.com/office/powerpoint/2010/main" val="363034582"/>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Six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28574" y="1662778"/>
            <a:ext cx="2612373" cy="192239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828574" y="3702538"/>
            <a:ext cx="2612373" cy="192239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Content Placeholder 3">
            <a:extLst>
              <a:ext uri="{FF2B5EF4-FFF2-40B4-BE49-F238E27FC236}">
                <a16:creationId xmlns:a16="http://schemas.microsoft.com/office/drawing/2014/main" id="{986585D8-2E87-43EC-A562-CD86BCA6B5D9}"/>
              </a:ext>
            </a:extLst>
          </p:cNvPr>
          <p:cNvSpPr>
            <a:spLocks noGrp="1"/>
          </p:cNvSpPr>
          <p:nvPr>
            <p:ph sz="half" idx="13"/>
          </p:nvPr>
        </p:nvSpPr>
        <p:spPr>
          <a:xfrm>
            <a:off x="3897302" y="1670927"/>
            <a:ext cx="2547041" cy="192239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9" name="Content Placeholder 3">
            <a:extLst>
              <a:ext uri="{FF2B5EF4-FFF2-40B4-BE49-F238E27FC236}">
                <a16:creationId xmlns:a16="http://schemas.microsoft.com/office/drawing/2014/main" id="{7FBA6ABF-D38C-4530-8BEB-3F942E7328AF}"/>
              </a:ext>
            </a:extLst>
          </p:cNvPr>
          <p:cNvSpPr>
            <a:spLocks noGrp="1"/>
          </p:cNvSpPr>
          <p:nvPr>
            <p:ph sz="half" idx="14"/>
          </p:nvPr>
        </p:nvSpPr>
        <p:spPr>
          <a:xfrm>
            <a:off x="3897301" y="3710687"/>
            <a:ext cx="2547041" cy="192239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0" name="Content Placeholder 3">
            <a:extLst>
              <a:ext uri="{FF2B5EF4-FFF2-40B4-BE49-F238E27FC236}">
                <a16:creationId xmlns:a16="http://schemas.microsoft.com/office/drawing/2014/main" id="{14E7E93C-8056-4760-9777-F7AAF0A553FA}"/>
              </a:ext>
            </a:extLst>
          </p:cNvPr>
          <p:cNvSpPr>
            <a:spLocks noGrp="1"/>
          </p:cNvSpPr>
          <p:nvPr>
            <p:ph sz="half" idx="15"/>
          </p:nvPr>
        </p:nvSpPr>
        <p:spPr>
          <a:xfrm>
            <a:off x="6900696" y="1670927"/>
            <a:ext cx="2547041" cy="192239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1" name="Content Placeholder 3">
            <a:extLst>
              <a:ext uri="{FF2B5EF4-FFF2-40B4-BE49-F238E27FC236}">
                <a16:creationId xmlns:a16="http://schemas.microsoft.com/office/drawing/2014/main" id="{6ACC41DB-137D-4AE8-9AD7-D196BD95CF1B}"/>
              </a:ext>
            </a:extLst>
          </p:cNvPr>
          <p:cNvSpPr>
            <a:spLocks noGrp="1"/>
          </p:cNvSpPr>
          <p:nvPr>
            <p:ph sz="half" idx="16"/>
          </p:nvPr>
        </p:nvSpPr>
        <p:spPr>
          <a:xfrm>
            <a:off x="6900695" y="3710687"/>
            <a:ext cx="2547041" cy="192239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2" name="Slide Number Placeholder 5">
            <a:extLst>
              <a:ext uri="{FF2B5EF4-FFF2-40B4-BE49-F238E27FC236}">
                <a16:creationId xmlns:a16="http://schemas.microsoft.com/office/drawing/2014/main" id="{2F6E4704-D22D-4DE4-BFC2-E56AF0E8387E}"/>
              </a:ext>
            </a:extLst>
          </p:cNvPr>
          <p:cNvSpPr>
            <a:spLocks noGrp="1"/>
          </p:cNvSpPr>
          <p:nvPr>
            <p:ph type="sldNum" sz="quarter" idx="4"/>
          </p:nvPr>
        </p:nvSpPr>
        <p:spPr>
          <a:xfrm>
            <a:off x="11353800" y="6354147"/>
            <a:ext cx="559024" cy="363793"/>
          </a:xfrm>
          <a:prstGeom prst="rect">
            <a:avLst/>
          </a:prstGeom>
          <a:effectLst>
            <a:outerShdw blurRad="50800" dist="50800" dir="5400000" algn="ctr" rotWithShape="0">
              <a:schemeClr val="tx1"/>
            </a:outerShdw>
          </a:effectLst>
        </p:spPr>
        <p:txBody>
          <a:bodyPr/>
          <a:lstStyle>
            <a:lvl1pPr algn="ctr">
              <a:defRPr sz="1600" b="1">
                <a:solidFill>
                  <a:schemeClr val="bg1"/>
                </a:solidFill>
              </a:defRPr>
            </a:lvl1pPr>
          </a:lstStyle>
          <a:p>
            <a:fld id="{50ADEE99-5B15-4B10-A3EB-5286E787B43D}" type="slidenum">
              <a:rPr lang="en-US" smtClean="0"/>
              <a:pPr/>
              <a:t>‹#›</a:t>
            </a:fld>
            <a:endParaRPr lang="en-US" dirty="0"/>
          </a:p>
        </p:txBody>
      </p:sp>
    </p:spTree>
    <p:extLst>
      <p:ext uri="{BB962C8B-B14F-4D97-AF65-F5344CB8AC3E}">
        <p14:creationId xmlns:p14="http://schemas.microsoft.com/office/powerpoint/2010/main" val="1303235781"/>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4F6E39-B15D-4701-A149-CDA59ED2140B}"/>
              </a:ext>
            </a:extLst>
          </p:cNvPr>
          <p:cNvSpPr>
            <a:spLocks noGrp="1"/>
          </p:cNvSpPr>
          <p:nvPr>
            <p:ph type="title" hasCustomPrompt="1"/>
          </p:nvPr>
        </p:nvSpPr>
        <p:spPr>
          <a:xfrm>
            <a:off x="363894" y="1123626"/>
            <a:ext cx="4599992" cy="3009835"/>
          </a:xfrm>
        </p:spPr>
        <p:txBody>
          <a:bodyPr anchor="b">
            <a:normAutofit/>
          </a:bodyPr>
          <a:lstStyle>
            <a:lvl1pPr algn="l">
              <a:defRPr sz="6000"/>
            </a:lvl1pPr>
          </a:lstStyle>
          <a:p>
            <a:r>
              <a:rPr lang="en-US" dirty="0"/>
              <a:t>Click to edit </a:t>
            </a:r>
            <a:br>
              <a:rPr lang="en-US" dirty="0"/>
            </a:br>
            <a:r>
              <a:rPr lang="en-US" dirty="0"/>
              <a:t>Master title style</a:t>
            </a:r>
          </a:p>
        </p:txBody>
      </p:sp>
      <p:sp>
        <p:nvSpPr>
          <p:cNvPr id="7" name="Text Placeholder 2">
            <a:extLst>
              <a:ext uri="{FF2B5EF4-FFF2-40B4-BE49-F238E27FC236}">
                <a16:creationId xmlns:a16="http://schemas.microsoft.com/office/drawing/2014/main" id="{4F902B66-A9C9-4783-A26C-F88674CD1CB9}"/>
              </a:ext>
            </a:extLst>
          </p:cNvPr>
          <p:cNvSpPr>
            <a:spLocks noGrp="1"/>
          </p:cNvSpPr>
          <p:nvPr>
            <p:ph type="body" idx="1"/>
          </p:nvPr>
        </p:nvSpPr>
        <p:spPr>
          <a:xfrm>
            <a:off x="363895" y="4208107"/>
            <a:ext cx="4599991" cy="1549514"/>
          </a:xfrm>
        </p:spPr>
        <p:txBody>
          <a:bodyPr anchor="t"/>
          <a:lstStyle>
            <a:lvl1pPr marL="0" indent="0" algn="l">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Click to edit Master text styles</a:t>
            </a:r>
          </a:p>
        </p:txBody>
      </p:sp>
      <p:sp>
        <p:nvSpPr>
          <p:cNvPr id="6" name="Rectangle 5">
            <a:extLst>
              <a:ext uri="{FF2B5EF4-FFF2-40B4-BE49-F238E27FC236}">
                <a16:creationId xmlns:a16="http://schemas.microsoft.com/office/drawing/2014/main" id="{59809311-F93A-427D-A6B8-D0F7E8A61071}"/>
              </a:ext>
            </a:extLst>
          </p:cNvPr>
          <p:cNvSpPr/>
          <p:nvPr userDrawn="1"/>
        </p:nvSpPr>
        <p:spPr>
          <a:xfrm>
            <a:off x="0" y="6090834"/>
            <a:ext cx="6005593" cy="76716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a:extLst>
              <a:ext uri="{FF2B5EF4-FFF2-40B4-BE49-F238E27FC236}">
                <a16:creationId xmlns:a16="http://schemas.microsoft.com/office/drawing/2014/main" id="{95CF33E6-AB02-4510-AA06-EA7BBCB4A609}"/>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5248208" y="0"/>
            <a:ext cx="6943792" cy="6858000"/>
          </a:xfrm>
          <a:prstGeom prst="rect">
            <a:avLst/>
          </a:prstGeom>
        </p:spPr>
      </p:pic>
      <p:sp>
        <p:nvSpPr>
          <p:cNvPr id="9" name="TextBox 8">
            <a:extLst>
              <a:ext uri="{FF2B5EF4-FFF2-40B4-BE49-F238E27FC236}">
                <a16:creationId xmlns:a16="http://schemas.microsoft.com/office/drawing/2014/main" id="{65C93CB6-4193-4B22-BAFA-28AC49C302F9}"/>
              </a:ext>
            </a:extLst>
          </p:cNvPr>
          <p:cNvSpPr txBox="1"/>
          <p:nvPr userDrawn="1"/>
        </p:nvSpPr>
        <p:spPr>
          <a:xfrm>
            <a:off x="1005423" y="6358495"/>
            <a:ext cx="3316934" cy="338554"/>
          </a:xfrm>
          <a:prstGeom prst="rect">
            <a:avLst/>
          </a:prstGeom>
          <a:noFill/>
        </p:spPr>
        <p:txBody>
          <a:bodyPr wrap="none" rtlCol="0">
            <a:spAutoFit/>
          </a:bodyPr>
          <a:lstStyle/>
          <a:p>
            <a:r>
              <a:rPr lang="en-US" sz="1600" i="1" dirty="0"/>
              <a:t>Color Galaxy </a:t>
            </a:r>
            <a:r>
              <a:rPr lang="en-US" sz="1600" dirty="0"/>
              <a:t>by Rohan Srinivasan</a:t>
            </a:r>
          </a:p>
        </p:txBody>
      </p:sp>
      <p:sp>
        <p:nvSpPr>
          <p:cNvPr id="12" name="Slide Number Placeholder 5">
            <a:extLst>
              <a:ext uri="{FF2B5EF4-FFF2-40B4-BE49-F238E27FC236}">
                <a16:creationId xmlns:a16="http://schemas.microsoft.com/office/drawing/2014/main" id="{2573AE7E-BFC4-4650-BEE2-ABD14F6153F3}"/>
              </a:ext>
            </a:extLst>
          </p:cNvPr>
          <p:cNvSpPr>
            <a:spLocks noGrp="1"/>
          </p:cNvSpPr>
          <p:nvPr>
            <p:ph type="sldNum" sz="quarter" idx="4"/>
          </p:nvPr>
        </p:nvSpPr>
        <p:spPr>
          <a:xfrm>
            <a:off x="11353800" y="6354147"/>
            <a:ext cx="559024" cy="363793"/>
          </a:xfrm>
          <a:prstGeom prst="rect">
            <a:avLst/>
          </a:prstGeom>
          <a:effectLst>
            <a:outerShdw blurRad="50800" dist="50800" dir="5400000" algn="ctr" rotWithShape="0">
              <a:schemeClr val="tx1"/>
            </a:outerShdw>
          </a:effectLst>
        </p:spPr>
        <p:txBody>
          <a:bodyPr/>
          <a:lstStyle>
            <a:lvl1pPr algn="ctr">
              <a:defRPr sz="1600" b="1">
                <a:solidFill>
                  <a:schemeClr val="bg1"/>
                </a:solidFill>
              </a:defRPr>
            </a:lvl1pPr>
          </a:lstStyle>
          <a:p>
            <a:fld id="{50ADEE99-5B15-4B10-A3EB-5286E787B43D}" type="slidenum">
              <a:rPr lang="en-US" smtClean="0"/>
              <a:pPr/>
              <a:t>‹#›</a:t>
            </a:fld>
            <a:endParaRPr lang="en-US" dirty="0"/>
          </a:p>
        </p:txBody>
      </p:sp>
    </p:spTree>
    <p:extLst>
      <p:ext uri="{BB962C8B-B14F-4D97-AF65-F5344CB8AC3E}">
        <p14:creationId xmlns:p14="http://schemas.microsoft.com/office/powerpoint/2010/main" val="77864868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image" Target="../media/image1.pn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theme" Target="../theme/theme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8.xml"/><Relationship Id="rId3" Type="http://schemas.openxmlformats.org/officeDocument/2006/relationships/slideLayout" Target="../slideLayouts/slideLayout13.xml"/><Relationship Id="rId7" Type="http://schemas.openxmlformats.org/officeDocument/2006/relationships/slideLayout" Target="../slideLayouts/slideLayout17.xml"/><Relationship Id="rId2" Type="http://schemas.openxmlformats.org/officeDocument/2006/relationships/slideLayout" Target="../slideLayouts/slideLayout12.xml"/><Relationship Id="rId1" Type="http://schemas.openxmlformats.org/officeDocument/2006/relationships/slideLayout" Target="../slideLayouts/slideLayout11.xml"/><Relationship Id="rId6" Type="http://schemas.openxmlformats.org/officeDocument/2006/relationships/slideLayout" Target="../slideLayouts/slideLayout16.xml"/><Relationship Id="rId11" Type="http://schemas.openxmlformats.org/officeDocument/2006/relationships/image" Target="../media/image6.jpg"/><Relationship Id="rId5" Type="http://schemas.openxmlformats.org/officeDocument/2006/relationships/slideLayout" Target="../slideLayouts/slideLayout15.xml"/><Relationship Id="rId10" Type="http://schemas.openxmlformats.org/officeDocument/2006/relationships/theme" Target="../theme/theme2.xml"/><Relationship Id="rId4" Type="http://schemas.openxmlformats.org/officeDocument/2006/relationships/slideLayout" Target="../slideLayouts/slideLayout14.xml"/><Relationship Id="rId9" Type="http://schemas.openxmlformats.org/officeDocument/2006/relationships/slideLayout" Target="../slideLayouts/slideLayout19.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27.xml"/><Relationship Id="rId3" Type="http://schemas.openxmlformats.org/officeDocument/2006/relationships/slideLayout" Target="../slideLayouts/slideLayout22.xml"/><Relationship Id="rId7" Type="http://schemas.openxmlformats.org/officeDocument/2006/relationships/slideLayout" Target="../slideLayouts/slideLayout26.xml"/><Relationship Id="rId2" Type="http://schemas.openxmlformats.org/officeDocument/2006/relationships/slideLayout" Target="../slideLayouts/slideLayout21.xml"/><Relationship Id="rId1" Type="http://schemas.openxmlformats.org/officeDocument/2006/relationships/slideLayout" Target="../slideLayouts/slideLayout20.xml"/><Relationship Id="rId6" Type="http://schemas.openxmlformats.org/officeDocument/2006/relationships/slideLayout" Target="../slideLayouts/slideLayout25.xml"/><Relationship Id="rId11" Type="http://schemas.openxmlformats.org/officeDocument/2006/relationships/image" Target="../media/image9.jpg"/><Relationship Id="rId5" Type="http://schemas.openxmlformats.org/officeDocument/2006/relationships/slideLayout" Target="../slideLayouts/slideLayout24.xml"/><Relationship Id="rId10" Type="http://schemas.openxmlformats.org/officeDocument/2006/relationships/theme" Target="../theme/theme3.xml"/><Relationship Id="rId4" Type="http://schemas.openxmlformats.org/officeDocument/2006/relationships/slideLayout" Target="../slideLayouts/slideLayout23.xml"/><Relationship Id="rId9" Type="http://schemas.openxmlformats.org/officeDocument/2006/relationships/slideLayout" Target="../slideLayouts/slideLayout28.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39097" y="494257"/>
            <a:ext cx="10705077" cy="984556"/>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39097" y="1543287"/>
            <a:ext cx="10714703" cy="4406355"/>
          </a:xfrm>
          <a:prstGeom prst="rect">
            <a:avLst/>
          </a:prstGeom>
        </p:spPr>
        <p:txBody>
          <a:bodyPr vert="horz" lIns="91440" tIns="45720" rIns="91440" bIns="45720" rtlCol="0">
            <a:normAutofit/>
          </a:bodyPr>
          <a:lstStyle/>
          <a:p>
            <a:pPr lvl="0"/>
            <a:r>
              <a:rPr lang="en-US" dirty="0"/>
              <a:t>Click to edit Master text styles </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Rectangle 6">
            <a:extLst>
              <a:ext uri="{FF2B5EF4-FFF2-40B4-BE49-F238E27FC236}">
                <a16:creationId xmlns:a16="http://schemas.microsoft.com/office/drawing/2014/main" id="{96905E2E-CD67-45F9-AE02-4257D20D53D5}"/>
              </a:ext>
            </a:extLst>
          </p:cNvPr>
          <p:cNvSpPr/>
          <p:nvPr userDrawn="1"/>
        </p:nvSpPr>
        <p:spPr>
          <a:xfrm>
            <a:off x="0" y="6199632"/>
            <a:ext cx="12192000" cy="658368"/>
          </a:xfrm>
          <a:prstGeom prst="rect">
            <a:avLst/>
          </a:prstGeom>
          <a:solidFill>
            <a:schemeClr val="accent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Flowchart: Punched Tape 3">
            <a:extLst>
              <a:ext uri="{FF2B5EF4-FFF2-40B4-BE49-F238E27FC236}">
                <a16:creationId xmlns:a16="http://schemas.microsoft.com/office/drawing/2014/main" id="{1292BB3F-4788-41D7-A42A-AEBF66FC940D}"/>
              </a:ext>
            </a:extLst>
          </p:cNvPr>
          <p:cNvSpPr/>
          <p:nvPr userDrawn="1"/>
        </p:nvSpPr>
        <p:spPr>
          <a:xfrm>
            <a:off x="0" y="6096000"/>
            <a:ext cx="12192000" cy="762000"/>
          </a:xfrm>
          <a:prstGeom prst="flowChartPunchedTape">
            <a:avLst/>
          </a:prstGeom>
          <a:solidFill>
            <a:schemeClr val="accent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Wave 4">
            <a:extLst>
              <a:ext uri="{FF2B5EF4-FFF2-40B4-BE49-F238E27FC236}">
                <a16:creationId xmlns:a16="http://schemas.microsoft.com/office/drawing/2014/main" id="{DFF75FD3-6E53-4531-BA9A-C2C949F86ACC}"/>
              </a:ext>
            </a:extLst>
          </p:cNvPr>
          <p:cNvSpPr/>
          <p:nvPr userDrawn="1"/>
        </p:nvSpPr>
        <p:spPr>
          <a:xfrm>
            <a:off x="0" y="6096000"/>
            <a:ext cx="12192000" cy="762000"/>
          </a:xfrm>
          <a:prstGeom prst="wave">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a:extLst>
              <a:ext uri="{FF2B5EF4-FFF2-40B4-BE49-F238E27FC236}">
                <a16:creationId xmlns:a16="http://schemas.microsoft.com/office/drawing/2014/main" id="{5A53DBC5-5250-44A6-A119-E9213E10A0D5}"/>
              </a:ext>
            </a:extLst>
          </p:cNvPr>
          <p:cNvSpPr/>
          <p:nvPr userDrawn="1"/>
        </p:nvSpPr>
        <p:spPr>
          <a:xfrm>
            <a:off x="0" y="6199632"/>
            <a:ext cx="12192000" cy="658368"/>
          </a:xfrm>
          <a:prstGeom prst="rect">
            <a:avLst/>
          </a:prstGeom>
          <a:blipFill dpi="0" rotWithShape="1">
            <a:blip r:embed="rId12">
              <a:alphaModFix amt="70000"/>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a:extLst>
              <a:ext uri="{FF2B5EF4-FFF2-40B4-BE49-F238E27FC236}">
                <a16:creationId xmlns:a16="http://schemas.microsoft.com/office/drawing/2014/main" id="{8B13DD4D-5219-44FC-9470-A69EB1B49F88}"/>
              </a:ext>
            </a:extLst>
          </p:cNvPr>
          <p:cNvSpPr/>
          <p:nvPr userDrawn="1"/>
        </p:nvSpPr>
        <p:spPr>
          <a:xfrm>
            <a:off x="1339441" y="6328761"/>
            <a:ext cx="9513117" cy="400110"/>
          </a:xfrm>
          <a:prstGeom prst="rect">
            <a:avLst/>
          </a:prstGeom>
          <a:effectLst>
            <a:outerShdw blurRad="50800" dist="38100" dir="2700000" algn="tl" rotWithShape="0">
              <a:prstClr val="black"/>
            </a:outerShdw>
          </a:effectLst>
        </p:spPr>
        <p:txBody>
          <a:bodyPr wrap="none">
            <a:spAutoFit/>
          </a:bodyPr>
          <a:lstStyle/>
          <a:p>
            <a:r>
              <a:rPr lang="en-US" sz="2000" b="1" baseline="0" dirty="0">
                <a:solidFill>
                  <a:schemeClr val="bg1"/>
                </a:solidFill>
                <a:latin typeface="Arial" panose="020B0604020202020204" pitchFamily="34" charset="0"/>
                <a:cs typeface="Arial" panose="020B0604020202020204" pitchFamily="34" charset="0"/>
              </a:rPr>
              <a:t>Voices of Change Transition Forum | June 21-24, 2021 | www.cctsForum.com</a:t>
            </a:r>
          </a:p>
        </p:txBody>
      </p:sp>
      <p:sp>
        <p:nvSpPr>
          <p:cNvPr id="10" name="Slide Number Placeholder 5">
            <a:extLst>
              <a:ext uri="{FF2B5EF4-FFF2-40B4-BE49-F238E27FC236}">
                <a16:creationId xmlns:a16="http://schemas.microsoft.com/office/drawing/2014/main" id="{00B499C8-F8C3-46C2-B202-9E0E757ED48A}"/>
              </a:ext>
            </a:extLst>
          </p:cNvPr>
          <p:cNvSpPr>
            <a:spLocks noGrp="1"/>
          </p:cNvSpPr>
          <p:nvPr>
            <p:ph type="sldNum" sz="quarter" idx="4"/>
          </p:nvPr>
        </p:nvSpPr>
        <p:spPr>
          <a:xfrm>
            <a:off x="11353800" y="6354147"/>
            <a:ext cx="559024" cy="363793"/>
          </a:xfrm>
          <a:prstGeom prst="rect">
            <a:avLst/>
          </a:prstGeom>
          <a:effectLst>
            <a:outerShdw blurRad="50800" dist="50800" dir="5400000" algn="ctr" rotWithShape="0">
              <a:schemeClr val="tx1"/>
            </a:outerShdw>
          </a:effectLst>
        </p:spPr>
        <p:txBody>
          <a:bodyPr/>
          <a:lstStyle>
            <a:lvl1pPr algn="ctr">
              <a:defRPr sz="1600" b="1">
                <a:solidFill>
                  <a:schemeClr val="bg1"/>
                </a:solidFill>
              </a:defRPr>
            </a:lvl1pPr>
          </a:lstStyle>
          <a:p>
            <a:fld id="{50ADEE99-5B15-4B10-A3EB-5286E787B43D}" type="slidenum">
              <a:rPr lang="en-US" smtClean="0"/>
              <a:pPr/>
              <a:t>‹#›</a:t>
            </a:fld>
            <a:endParaRPr lang="en-US" dirty="0"/>
          </a:p>
        </p:txBody>
      </p:sp>
    </p:spTree>
    <p:extLst>
      <p:ext uri="{BB962C8B-B14F-4D97-AF65-F5344CB8AC3E}">
        <p14:creationId xmlns:p14="http://schemas.microsoft.com/office/powerpoint/2010/main" val="4259317676"/>
      </p:ext>
    </p:extLst>
  </p:cSld>
  <p:clrMap bg1="lt1" tx1="dk1" bg2="lt2" tx2="dk2" accent1="accent1" accent2="accent2" accent3="accent3" accent4="accent4" accent5="accent5" accent6="accent6" hlink="hlink" folHlink="folHlink"/>
  <p:sldLayoutIdLst>
    <p:sldLayoutId id="2147483690" r:id="rId1"/>
    <p:sldLayoutId id="2147483691" r:id="rId2"/>
    <p:sldLayoutId id="2147483693" r:id="rId3"/>
    <p:sldLayoutId id="2147483695" r:id="rId4"/>
    <p:sldLayoutId id="2147483698" r:id="rId5"/>
    <p:sldLayoutId id="2147483699" r:id="rId6"/>
    <p:sldLayoutId id="2147483700" r:id="rId7"/>
    <p:sldLayoutId id="2147483701" r:id="rId8"/>
    <p:sldLayoutId id="2147483703" r:id="rId9"/>
    <p:sldLayoutId id="2147483741" r:id="rId10"/>
  </p:sldLayoutIdLst>
  <p:hf hdr="0" ftr="0" dt="0"/>
  <p:txStyles>
    <p:titleStyle>
      <a:lvl1pPr algn="l" defTabSz="914400" rtl="0" eaLnBrk="1" latinLnBrk="0" hangingPunct="1">
        <a:lnSpc>
          <a:spcPct val="90000"/>
        </a:lnSpc>
        <a:spcBef>
          <a:spcPct val="0"/>
        </a:spcBef>
        <a:buNone/>
        <a:defRPr sz="3600" kern="1200">
          <a:solidFill>
            <a:schemeClr val="tx1"/>
          </a:solidFill>
          <a:latin typeface="Rockwell" panose="02060603020205020403" pitchFamily="18" charset="0"/>
          <a:ea typeface="+mj-ea"/>
          <a:cs typeface="+mj-cs"/>
        </a:defRPr>
      </a:lvl1pPr>
    </p:titleStyle>
    <p:bodyStyle>
      <a:lvl1pPr marL="365760" indent="-365760" algn="l" defTabSz="914400" rtl="0" eaLnBrk="1" latinLnBrk="0" hangingPunct="1">
        <a:lnSpc>
          <a:spcPct val="100000"/>
        </a:lnSpc>
        <a:spcBef>
          <a:spcPts val="1000"/>
        </a:spcBef>
        <a:buFont typeface="Arial" panose="020B0604020202020204" pitchFamily="34" charset="0"/>
        <a:buChar char="•"/>
        <a:defRPr sz="2800" kern="1200">
          <a:solidFill>
            <a:schemeClr val="tx1"/>
          </a:solidFill>
          <a:latin typeface="Arial" panose="020B0604020202020204" pitchFamily="34" charset="0"/>
          <a:ea typeface="+mn-ea"/>
          <a:cs typeface="Arial" panose="020B0604020202020204" pitchFamily="34" charset="0"/>
        </a:defRPr>
      </a:lvl1pPr>
      <a:lvl2pPr marL="685800" indent="-365760" algn="l" defTabSz="914400" rtl="0" eaLnBrk="1" latinLnBrk="0" hangingPunct="1">
        <a:lnSpc>
          <a:spcPct val="100000"/>
        </a:lnSpc>
        <a:spcBef>
          <a:spcPts val="500"/>
        </a:spcBef>
        <a:buFont typeface="Arial" panose="020B0604020202020204" pitchFamily="34" charset="0"/>
        <a:buChar char="−"/>
        <a:defRPr sz="2800" kern="1200">
          <a:solidFill>
            <a:schemeClr val="tx1"/>
          </a:solidFill>
          <a:latin typeface="Arial" panose="020B0604020202020204" pitchFamily="34" charset="0"/>
          <a:ea typeface="+mn-ea"/>
          <a:cs typeface="Arial" panose="020B0604020202020204" pitchFamily="34" charset="0"/>
        </a:defRPr>
      </a:lvl2pPr>
      <a:lvl3pPr marL="1143000" indent="-365760" algn="l" defTabSz="914400" rtl="0" eaLnBrk="1" latinLnBrk="0" hangingPunct="1">
        <a:lnSpc>
          <a:spcPct val="100000"/>
        </a:lnSpc>
        <a:spcBef>
          <a:spcPts val="500"/>
        </a:spcBef>
        <a:buFont typeface="Courier New" panose="02070309020205020404" pitchFamily="49" charset="0"/>
        <a:buChar char="o"/>
        <a:defRPr sz="2800" kern="1200">
          <a:solidFill>
            <a:schemeClr val="tx1"/>
          </a:solidFill>
          <a:latin typeface="Arial" panose="020B0604020202020204" pitchFamily="34" charset="0"/>
          <a:ea typeface="+mn-ea"/>
          <a:cs typeface="Arial" panose="020B0604020202020204" pitchFamily="34" charset="0"/>
        </a:defRPr>
      </a:lvl3pPr>
      <a:lvl4pPr marL="1600200" indent="-365760" algn="l" defTabSz="914400" rtl="0" eaLnBrk="1" latinLnBrk="0" hangingPunct="1">
        <a:lnSpc>
          <a:spcPct val="100000"/>
        </a:lnSpc>
        <a:spcBef>
          <a:spcPts val="500"/>
        </a:spcBef>
        <a:buFont typeface="Arial" panose="020B0604020202020204" pitchFamily="34" charset="0"/>
        <a:buChar char="•"/>
        <a:defRPr sz="2000" kern="1200">
          <a:solidFill>
            <a:schemeClr val="tx1"/>
          </a:solidFill>
          <a:latin typeface="Arial" panose="020B0604020202020204" pitchFamily="34" charset="0"/>
          <a:ea typeface="+mn-ea"/>
          <a:cs typeface="Arial" panose="020B0604020202020204" pitchFamily="34" charset="0"/>
        </a:defRPr>
      </a:lvl4pPr>
      <a:lvl5pPr marL="2057400" indent="-365760" algn="l" defTabSz="914400" rtl="0" eaLnBrk="1" latinLnBrk="0" hangingPunct="1">
        <a:lnSpc>
          <a:spcPct val="100000"/>
        </a:lnSpc>
        <a:spcBef>
          <a:spcPts val="500"/>
        </a:spcBef>
        <a:buFont typeface="Arial" panose="020B0604020202020204" pitchFamily="34" charset="0"/>
        <a:buChar char="−"/>
        <a:defRPr sz="20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39097" y="494257"/>
            <a:ext cx="10705077" cy="984556"/>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39097" y="1543287"/>
            <a:ext cx="10714703" cy="4406355"/>
          </a:xfrm>
          <a:prstGeom prst="rect">
            <a:avLst/>
          </a:prstGeom>
        </p:spPr>
        <p:txBody>
          <a:bodyPr vert="horz" lIns="91440" tIns="45720" rIns="91440" bIns="45720" rtlCol="0">
            <a:normAutofit/>
          </a:bodyPr>
          <a:lstStyle/>
          <a:p>
            <a:pPr lvl="0"/>
            <a:r>
              <a:rPr lang="en-US" dirty="0"/>
              <a:t>Click to edit Master text styles </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Rectangle 6">
            <a:extLst>
              <a:ext uri="{FF2B5EF4-FFF2-40B4-BE49-F238E27FC236}">
                <a16:creationId xmlns:a16="http://schemas.microsoft.com/office/drawing/2014/main" id="{96905E2E-CD67-45F9-AE02-4257D20D53D5}"/>
              </a:ext>
            </a:extLst>
          </p:cNvPr>
          <p:cNvSpPr/>
          <p:nvPr userDrawn="1"/>
        </p:nvSpPr>
        <p:spPr>
          <a:xfrm>
            <a:off x="0" y="6199632"/>
            <a:ext cx="12192000" cy="658368"/>
          </a:xfrm>
          <a:prstGeom prst="rect">
            <a:avLst/>
          </a:prstGeom>
          <a:solidFill>
            <a:schemeClr val="accent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Flowchart: Punched Tape 3">
            <a:extLst>
              <a:ext uri="{FF2B5EF4-FFF2-40B4-BE49-F238E27FC236}">
                <a16:creationId xmlns:a16="http://schemas.microsoft.com/office/drawing/2014/main" id="{1292BB3F-4788-41D7-A42A-AEBF66FC940D}"/>
              </a:ext>
            </a:extLst>
          </p:cNvPr>
          <p:cNvSpPr/>
          <p:nvPr userDrawn="1"/>
        </p:nvSpPr>
        <p:spPr>
          <a:xfrm>
            <a:off x="0" y="6096000"/>
            <a:ext cx="12192000" cy="762000"/>
          </a:xfrm>
          <a:prstGeom prst="flowChartPunchedTape">
            <a:avLst/>
          </a:prstGeom>
          <a:solidFill>
            <a:srgbClr val="BDF1F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Wave 4">
            <a:extLst>
              <a:ext uri="{FF2B5EF4-FFF2-40B4-BE49-F238E27FC236}">
                <a16:creationId xmlns:a16="http://schemas.microsoft.com/office/drawing/2014/main" id="{DFF75FD3-6E53-4531-BA9A-C2C949F86ACC}"/>
              </a:ext>
            </a:extLst>
          </p:cNvPr>
          <p:cNvSpPr/>
          <p:nvPr userDrawn="1"/>
        </p:nvSpPr>
        <p:spPr>
          <a:xfrm>
            <a:off x="0" y="6096000"/>
            <a:ext cx="12192000" cy="762000"/>
          </a:xfrm>
          <a:prstGeom prst="wave">
            <a:avLst/>
          </a:prstGeom>
          <a:solidFill>
            <a:srgbClr val="DB5B6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a:extLst>
              <a:ext uri="{FF2B5EF4-FFF2-40B4-BE49-F238E27FC236}">
                <a16:creationId xmlns:a16="http://schemas.microsoft.com/office/drawing/2014/main" id="{5A53DBC5-5250-44A6-A119-E9213E10A0D5}"/>
              </a:ext>
            </a:extLst>
          </p:cNvPr>
          <p:cNvSpPr/>
          <p:nvPr userDrawn="1"/>
        </p:nvSpPr>
        <p:spPr>
          <a:xfrm>
            <a:off x="0" y="6199632"/>
            <a:ext cx="12192000" cy="658368"/>
          </a:xfrm>
          <a:prstGeom prst="rect">
            <a:avLst/>
          </a:prstGeom>
          <a:blipFill dpi="0" rotWithShape="1">
            <a:blip r:embed="rId11">
              <a:alphaModFix amt="85000"/>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a:extLst>
              <a:ext uri="{FF2B5EF4-FFF2-40B4-BE49-F238E27FC236}">
                <a16:creationId xmlns:a16="http://schemas.microsoft.com/office/drawing/2014/main" id="{1E30D725-AA01-4A29-A11F-7896505CC754}"/>
              </a:ext>
            </a:extLst>
          </p:cNvPr>
          <p:cNvSpPr/>
          <p:nvPr userDrawn="1"/>
        </p:nvSpPr>
        <p:spPr>
          <a:xfrm>
            <a:off x="1339441" y="6276945"/>
            <a:ext cx="9513117" cy="400110"/>
          </a:xfrm>
          <a:prstGeom prst="rect">
            <a:avLst/>
          </a:prstGeom>
          <a:effectLst>
            <a:outerShdw blurRad="50800" dist="50800" dir="5400000" algn="ctr" rotWithShape="0">
              <a:schemeClr val="tx1"/>
            </a:outerShdw>
          </a:effectLst>
        </p:spPr>
        <p:txBody>
          <a:bodyPr wrap="none">
            <a:spAutoFit/>
          </a:bodyPr>
          <a:lstStyle/>
          <a:p>
            <a:r>
              <a:rPr lang="en-US" sz="2000" b="1" dirty="0">
                <a:ln>
                  <a:noFill/>
                </a:ln>
                <a:solidFill>
                  <a:schemeClr val="bg1"/>
                </a:solidFill>
                <a:latin typeface="Arial" panose="020B0604020202020204" pitchFamily="34" charset="0"/>
                <a:cs typeface="Arial" panose="020B0604020202020204" pitchFamily="34" charset="0"/>
              </a:rPr>
              <a:t>Voices of Change Transition Forum | June 21-24, 2021 | www.cctsForum.com</a:t>
            </a:r>
          </a:p>
        </p:txBody>
      </p:sp>
      <p:sp>
        <p:nvSpPr>
          <p:cNvPr id="10" name="Slide Number Placeholder 5">
            <a:extLst>
              <a:ext uri="{FF2B5EF4-FFF2-40B4-BE49-F238E27FC236}">
                <a16:creationId xmlns:a16="http://schemas.microsoft.com/office/drawing/2014/main" id="{9A76E3F3-F727-428D-8857-C57E3C91BB83}"/>
              </a:ext>
            </a:extLst>
          </p:cNvPr>
          <p:cNvSpPr>
            <a:spLocks noGrp="1"/>
          </p:cNvSpPr>
          <p:nvPr>
            <p:ph type="sldNum" sz="quarter" idx="4"/>
          </p:nvPr>
        </p:nvSpPr>
        <p:spPr>
          <a:xfrm>
            <a:off x="11353800" y="6354147"/>
            <a:ext cx="559024" cy="363793"/>
          </a:xfrm>
          <a:prstGeom prst="rect">
            <a:avLst/>
          </a:prstGeom>
          <a:effectLst>
            <a:outerShdw blurRad="50800" dist="50800" dir="5400000" algn="ctr" rotWithShape="0">
              <a:schemeClr val="tx1"/>
            </a:outerShdw>
          </a:effectLst>
        </p:spPr>
        <p:txBody>
          <a:bodyPr/>
          <a:lstStyle>
            <a:lvl1pPr algn="ctr">
              <a:defRPr sz="1600" b="1">
                <a:solidFill>
                  <a:schemeClr val="bg1"/>
                </a:solidFill>
              </a:defRPr>
            </a:lvl1pPr>
          </a:lstStyle>
          <a:p>
            <a:fld id="{50ADEE99-5B15-4B10-A3EB-5286E787B43D}" type="slidenum">
              <a:rPr lang="en-US" smtClean="0"/>
              <a:pPr/>
              <a:t>‹#›</a:t>
            </a:fld>
            <a:endParaRPr lang="en-US" dirty="0"/>
          </a:p>
        </p:txBody>
      </p:sp>
    </p:spTree>
    <p:extLst>
      <p:ext uri="{BB962C8B-B14F-4D97-AF65-F5344CB8AC3E}">
        <p14:creationId xmlns:p14="http://schemas.microsoft.com/office/powerpoint/2010/main" val="2382681042"/>
      </p:ext>
    </p:extLst>
  </p:cSld>
  <p:clrMap bg1="lt1" tx1="dk1" bg2="lt2" tx2="dk2" accent1="accent1" accent2="accent2" accent3="accent3" accent4="accent4" accent5="accent5" accent6="accent6" hlink="hlink" folHlink="folHlink"/>
  <p:sldLayoutIdLst>
    <p:sldLayoutId id="2147483739" r:id="rId1"/>
    <p:sldLayoutId id="2147483706" r:id="rId2"/>
    <p:sldLayoutId id="2147483708" r:id="rId3"/>
    <p:sldLayoutId id="2147483710" r:id="rId4"/>
    <p:sldLayoutId id="2147483713" r:id="rId5"/>
    <p:sldLayoutId id="2147483714" r:id="rId6"/>
    <p:sldLayoutId id="2147483715" r:id="rId7"/>
    <p:sldLayoutId id="2147483716" r:id="rId8"/>
    <p:sldLayoutId id="2147483718" r:id="rId9"/>
  </p:sldLayoutIdLst>
  <p:hf hdr="0" ftr="0" dt="0"/>
  <p:txStyles>
    <p:titleStyle>
      <a:lvl1pPr algn="l" defTabSz="914400" rtl="0" eaLnBrk="1" latinLnBrk="0" hangingPunct="1">
        <a:lnSpc>
          <a:spcPct val="90000"/>
        </a:lnSpc>
        <a:spcBef>
          <a:spcPct val="0"/>
        </a:spcBef>
        <a:buNone/>
        <a:defRPr sz="3600" kern="1200">
          <a:solidFill>
            <a:schemeClr val="tx1"/>
          </a:solidFill>
          <a:latin typeface="Rockwell" panose="02060603020205020403" pitchFamily="18" charset="0"/>
          <a:ea typeface="+mj-ea"/>
          <a:cs typeface="+mj-cs"/>
        </a:defRPr>
      </a:lvl1pPr>
    </p:titleStyle>
    <p:bodyStyle>
      <a:lvl1pPr marL="365760" indent="-365760" algn="l" defTabSz="914400" rtl="0" eaLnBrk="1" latinLnBrk="0" hangingPunct="1">
        <a:lnSpc>
          <a:spcPct val="100000"/>
        </a:lnSpc>
        <a:spcBef>
          <a:spcPts val="1000"/>
        </a:spcBef>
        <a:buFont typeface="Arial" panose="020B0604020202020204" pitchFamily="34" charset="0"/>
        <a:buChar char="•"/>
        <a:defRPr sz="2800" kern="1200">
          <a:solidFill>
            <a:schemeClr val="tx1"/>
          </a:solidFill>
          <a:latin typeface="Arial" panose="020B0604020202020204" pitchFamily="34" charset="0"/>
          <a:ea typeface="+mn-ea"/>
          <a:cs typeface="Arial" panose="020B0604020202020204" pitchFamily="34" charset="0"/>
        </a:defRPr>
      </a:lvl1pPr>
      <a:lvl2pPr marL="685800" indent="-365760" algn="l" defTabSz="914400" rtl="0" eaLnBrk="1" latinLnBrk="0" hangingPunct="1">
        <a:lnSpc>
          <a:spcPct val="100000"/>
        </a:lnSpc>
        <a:spcBef>
          <a:spcPts val="500"/>
        </a:spcBef>
        <a:buFont typeface="Arial" panose="020B0604020202020204" pitchFamily="34" charset="0"/>
        <a:buChar char="−"/>
        <a:defRPr sz="2800" kern="1200">
          <a:solidFill>
            <a:schemeClr val="tx1"/>
          </a:solidFill>
          <a:latin typeface="Arial" panose="020B0604020202020204" pitchFamily="34" charset="0"/>
          <a:ea typeface="+mn-ea"/>
          <a:cs typeface="Arial" panose="020B0604020202020204" pitchFamily="34" charset="0"/>
        </a:defRPr>
      </a:lvl2pPr>
      <a:lvl3pPr marL="1143000" indent="-365760" algn="l" defTabSz="914400" rtl="0" eaLnBrk="1" latinLnBrk="0" hangingPunct="1">
        <a:lnSpc>
          <a:spcPct val="100000"/>
        </a:lnSpc>
        <a:spcBef>
          <a:spcPts val="500"/>
        </a:spcBef>
        <a:buFont typeface="Courier New" panose="02070309020205020404" pitchFamily="49" charset="0"/>
        <a:buChar char="o"/>
        <a:defRPr sz="2800" kern="1200">
          <a:solidFill>
            <a:schemeClr val="tx1"/>
          </a:solidFill>
          <a:latin typeface="Arial" panose="020B0604020202020204" pitchFamily="34" charset="0"/>
          <a:ea typeface="+mn-ea"/>
          <a:cs typeface="Arial" panose="020B0604020202020204" pitchFamily="34" charset="0"/>
        </a:defRPr>
      </a:lvl3pPr>
      <a:lvl4pPr marL="1600200" indent="-365760" algn="l" defTabSz="914400" rtl="0" eaLnBrk="1" latinLnBrk="0" hangingPunct="1">
        <a:lnSpc>
          <a:spcPct val="100000"/>
        </a:lnSpc>
        <a:spcBef>
          <a:spcPts val="500"/>
        </a:spcBef>
        <a:buFont typeface="Arial" panose="020B0604020202020204" pitchFamily="34" charset="0"/>
        <a:buChar char="•"/>
        <a:defRPr sz="2000" kern="1200">
          <a:solidFill>
            <a:schemeClr val="tx1"/>
          </a:solidFill>
          <a:latin typeface="Arial" panose="020B0604020202020204" pitchFamily="34" charset="0"/>
          <a:ea typeface="+mn-ea"/>
          <a:cs typeface="Arial" panose="020B0604020202020204" pitchFamily="34" charset="0"/>
        </a:defRPr>
      </a:lvl4pPr>
      <a:lvl5pPr marL="2057400" indent="-365760" algn="l" defTabSz="914400" rtl="0" eaLnBrk="1" latinLnBrk="0" hangingPunct="1">
        <a:lnSpc>
          <a:spcPct val="100000"/>
        </a:lnSpc>
        <a:spcBef>
          <a:spcPts val="500"/>
        </a:spcBef>
        <a:buFont typeface="Arial" panose="020B0604020202020204" pitchFamily="34" charset="0"/>
        <a:buChar char="−"/>
        <a:defRPr sz="20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39097" y="494257"/>
            <a:ext cx="10705077" cy="984556"/>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39097" y="1543287"/>
            <a:ext cx="10714703" cy="4406355"/>
          </a:xfrm>
          <a:prstGeom prst="rect">
            <a:avLst/>
          </a:prstGeom>
        </p:spPr>
        <p:txBody>
          <a:bodyPr vert="horz" lIns="91440" tIns="45720" rIns="91440" bIns="45720" rtlCol="0">
            <a:normAutofit/>
          </a:bodyPr>
          <a:lstStyle/>
          <a:p>
            <a:pPr lvl="0"/>
            <a:r>
              <a:rPr lang="en-US" dirty="0"/>
              <a:t>Click to edit Master text styles </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Rectangle 6">
            <a:extLst>
              <a:ext uri="{FF2B5EF4-FFF2-40B4-BE49-F238E27FC236}">
                <a16:creationId xmlns:a16="http://schemas.microsoft.com/office/drawing/2014/main" id="{96905E2E-CD67-45F9-AE02-4257D20D53D5}"/>
              </a:ext>
            </a:extLst>
          </p:cNvPr>
          <p:cNvSpPr/>
          <p:nvPr userDrawn="1"/>
        </p:nvSpPr>
        <p:spPr>
          <a:xfrm>
            <a:off x="0" y="6199632"/>
            <a:ext cx="12192000" cy="658368"/>
          </a:xfrm>
          <a:prstGeom prst="rect">
            <a:avLst/>
          </a:prstGeom>
          <a:solidFill>
            <a:schemeClr val="accent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Flowchart: Punched Tape 3">
            <a:extLst>
              <a:ext uri="{FF2B5EF4-FFF2-40B4-BE49-F238E27FC236}">
                <a16:creationId xmlns:a16="http://schemas.microsoft.com/office/drawing/2014/main" id="{1292BB3F-4788-41D7-A42A-AEBF66FC940D}"/>
              </a:ext>
            </a:extLst>
          </p:cNvPr>
          <p:cNvSpPr/>
          <p:nvPr userDrawn="1"/>
        </p:nvSpPr>
        <p:spPr>
          <a:xfrm>
            <a:off x="0" y="6096000"/>
            <a:ext cx="12192000" cy="762000"/>
          </a:xfrm>
          <a:prstGeom prst="flowChartPunchedTape">
            <a:avLst/>
          </a:prstGeom>
          <a:solidFill>
            <a:srgbClr val="8DF3D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Wave 4">
            <a:extLst>
              <a:ext uri="{FF2B5EF4-FFF2-40B4-BE49-F238E27FC236}">
                <a16:creationId xmlns:a16="http://schemas.microsoft.com/office/drawing/2014/main" id="{DFF75FD3-6E53-4531-BA9A-C2C949F86ACC}"/>
              </a:ext>
            </a:extLst>
          </p:cNvPr>
          <p:cNvSpPr/>
          <p:nvPr userDrawn="1"/>
        </p:nvSpPr>
        <p:spPr>
          <a:xfrm>
            <a:off x="0" y="6096000"/>
            <a:ext cx="12192000" cy="762000"/>
          </a:xfrm>
          <a:prstGeom prst="wave">
            <a:avLst/>
          </a:prstGeom>
          <a:solidFill>
            <a:srgbClr val="428FC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a:extLst>
              <a:ext uri="{FF2B5EF4-FFF2-40B4-BE49-F238E27FC236}">
                <a16:creationId xmlns:a16="http://schemas.microsoft.com/office/drawing/2014/main" id="{5A53DBC5-5250-44A6-A119-E9213E10A0D5}"/>
              </a:ext>
            </a:extLst>
          </p:cNvPr>
          <p:cNvSpPr/>
          <p:nvPr userDrawn="1"/>
        </p:nvSpPr>
        <p:spPr>
          <a:xfrm>
            <a:off x="0" y="6199632"/>
            <a:ext cx="12192000" cy="658368"/>
          </a:xfrm>
          <a:prstGeom prst="rect">
            <a:avLst/>
          </a:prstGeom>
          <a:blipFill dpi="0" rotWithShape="1">
            <a:blip r:embed="rId11">
              <a:alphaModFix amt="85000"/>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a:extLst>
              <a:ext uri="{FF2B5EF4-FFF2-40B4-BE49-F238E27FC236}">
                <a16:creationId xmlns:a16="http://schemas.microsoft.com/office/drawing/2014/main" id="{3B6DC4AB-A6BD-4C04-92D1-DA4F67E4CB52}"/>
              </a:ext>
            </a:extLst>
          </p:cNvPr>
          <p:cNvSpPr/>
          <p:nvPr userDrawn="1"/>
        </p:nvSpPr>
        <p:spPr>
          <a:xfrm>
            <a:off x="1339441" y="6315098"/>
            <a:ext cx="9513117" cy="400110"/>
          </a:xfrm>
          <a:prstGeom prst="rect">
            <a:avLst/>
          </a:prstGeom>
          <a:effectLst>
            <a:outerShdw blurRad="50800" dist="50800" dir="5400000" algn="ctr" rotWithShape="0">
              <a:schemeClr val="tx1"/>
            </a:outerShdw>
          </a:effectLst>
        </p:spPr>
        <p:txBody>
          <a:bodyPr wrap="none">
            <a:spAutoFit/>
          </a:bodyPr>
          <a:lstStyle/>
          <a:p>
            <a:r>
              <a:rPr lang="en-US" sz="2000" b="1" dirty="0">
                <a:solidFill>
                  <a:schemeClr val="bg1"/>
                </a:solidFill>
                <a:latin typeface="Arial" panose="020B0604020202020204" pitchFamily="34" charset="0"/>
                <a:cs typeface="Arial" panose="020B0604020202020204" pitchFamily="34" charset="0"/>
              </a:rPr>
              <a:t>Voices of Change Transition Forum | June 21-24, 2021 | www.cctsForum.com</a:t>
            </a:r>
          </a:p>
        </p:txBody>
      </p:sp>
      <p:sp>
        <p:nvSpPr>
          <p:cNvPr id="10" name="Slide Number Placeholder 5">
            <a:extLst>
              <a:ext uri="{FF2B5EF4-FFF2-40B4-BE49-F238E27FC236}">
                <a16:creationId xmlns:a16="http://schemas.microsoft.com/office/drawing/2014/main" id="{E0173CA4-A716-4E75-8FF1-2A53B6A6F4AE}"/>
              </a:ext>
            </a:extLst>
          </p:cNvPr>
          <p:cNvSpPr>
            <a:spLocks noGrp="1"/>
          </p:cNvSpPr>
          <p:nvPr>
            <p:ph type="sldNum" sz="quarter" idx="4"/>
          </p:nvPr>
        </p:nvSpPr>
        <p:spPr>
          <a:xfrm>
            <a:off x="11353800" y="6354147"/>
            <a:ext cx="559024" cy="363793"/>
          </a:xfrm>
          <a:prstGeom prst="rect">
            <a:avLst/>
          </a:prstGeom>
          <a:effectLst>
            <a:outerShdw blurRad="50800" dist="50800" dir="5400000" algn="ctr" rotWithShape="0">
              <a:schemeClr val="tx1"/>
            </a:outerShdw>
          </a:effectLst>
        </p:spPr>
        <p:txBody>
          <a:bodyPr/>
          <a:lstStyle>
            <a:lvl1pPr algn="ctr">
              <a:defRPr sz="1600" b="1">
                <a:solidFill>
                  <a:schemeClr val="bg1"/>
                </a:solidFill>
              </a:defRPr>
            </a:lvl1pPr>
          </a:lstStyle>
          <a:p>
            <a:fld id="{50ADEE99-5B15-4B10-A3EB-5286E787B43D}" type="slidenum">
              <a:rPr lang="en-US" smtClean="0"/>
              <a:pPr/>
              <a:t>‹#›</a:t>
            </a:fld>
            <a:endParaRPr lang="en-US" dirty="0"/>
          </a:p>
        </p:txBody>
      </p:sp>
    </p:spTree>
    <p:extLst>
      <p:ext uri="{BB962C8B-B14F-4D97-AF65-F5344CB8AC3E}">
        <p14:creationId xmlns:p14="http://schemas.microsoft.com/office/powerpoint/2010/main" val="1706398125"/>
      </p:ext>
    </p:extLst>
  </p:cSld>
  <p:clrMap bg1="lt1" tx1="dk1" bg2="lt2" tx2="dk2" accent1="accent1" accent2="accent2" accent3="accent3" accent4="accent4" accent5="accent5" accent6="accent6" hlink="hlink" folHlink="folHlink"/>
  <p:sldLayoutIdLst>
    <p:sldLayoutId id="2147483740" r:id="rId1"/>
    <p:sldLayoutId id="2147483722" r:id="rId2"/>
    <p:sldLayoutId id="2147483725" r:id="rId3"/>
    <p:sldLayoutId id="2147483727" r:id="rId4"/>
    <p:sldLayoutId id="2147483730" r:id="rId5"/>
    <p:sldLayoutId id="2147483731" r:id="rId6"/>
    <p:sldLayoutId id="2147483732" r:id="rId7"/>
    <p:sldLayoutId id="2147483733" r:id="rId8"/>
    <p:sldLayoutId id="2147483735" r:id="rId9"/>
  </p:sldLayoutIdLst>
  <p:hf hdr="0" ftr="0" dt="0"/>
  <p:txStyles>
    <p:titleStyle>
      <a:lvl1pPr algn="l" defTabSz="914400" rtl="0" eaLnBrk="1" latinLnBrk="0" hangingPunct="1">
        <a:lnSpc>
          <a:spcPct val="90000"/>
        </a:lnSpc>
        <a:spcBef>
          <a:spcPct val="0"/>
        </a:spcBef>
        <a:buNone/>
        <a:defRPr sz="3600" kern="1200">
          <a:solidFill>
            <a:schemeClr val="tx1"/>
          </a:solidFill>
          <a:latin typeface="Rockwell" panose="02060603020205020403" pitchFamily="18" charset="0"/>
          <a:ea typeface="+mj-ea"/>
          <a:cs typeface="+mj-cs"/>
        </a:defRPr>
      </a:lvl1pPr>
    </p:titleStyle>
    <p:bodyStyle>
      <a:lvl1pPr marL="365760" indent="-365760" algn="l" defTabSz="914400" rtl="0" eaLnBrk="1" latinLnBrk="0" hangingPunct="1">
        <a:lnSpc>
          <a:spcPct val="100000"/>
        </a:lnSpc>
        <a:spcBef>
          <a:spcPts val="1000"/>
        </a:spcBef>
        <a:buFont typeface="Arial" panose="020B0604020202020204" pitchFamily="34" charset="0"/>
        <a:buChar char="•"/>
        <a:defRPr sz="2800" kern="1200">
          <a:solidFill>
            <a:schemeClr val="tx1"/>
          </a:solidFill>
          <a:latin typeface="Arial" panose="020B0604020202020204" pitchFamily="34" charset="0"/>
          <a:ea typeface="+mn-ea"/>
          <a:cs typeface="Arial" panose="020B0604020202020204" pitchFamily="34" charset="0"/>
        </a:defRPr>
      </a:lvl1pPr>
      <a:lvl2pPr marL="685800" indent="-365760" algn="l" defTabSz="914400" rtl="0" eaLnBrk="1" latinLnBrk="0" hangingPunct="1">
        <a:lnSpc>
          <a:spcPct val="100000"/>
        </a:lnSpc>
        <a:spcBef>
          <a:spcPts val="500"/>
        </a:spcBef>
        <a:buFont typeface="Arial" panose="020B0604020202020204" pitchFamily="34" charset="0"/>
        <a:buChar char="−"/>
        <a:defRPr sz="2800" kern="1200">
          <a:solidFill>
            <a:schemeClr val="tx1"/>
          </a:solidFill>
          <a:latin typeface="Arial" panose="020B0604020202020204" pitchFamily="34" charset="0"/>
          <a:ea typeface="+mn-ea"/>
          <a:cs typeface="Arial" panose="020B0604020202020204" pitchFamily="34" charset="0"/>
        </a:defRPr>
      </a:lvl2pPr>
      <a:lvl3pPr marL="1143000" indent="-365760" algn="l" defTabSz="914400" rtl="0" eaLnBrk="1" latinLnBrk="0" hangingPunct="1">
        <a:lnSpc>
          <a:spcPct val="100000"/>
        </a:lnSpc>
        <a:spcBef>
          <a:spcPts val="500"/>
        </a:spcBef>
        <a:buFont typeface="Courier New" panose="02070309020205020404" pitchFamily="49" charset="0"/>
        <a:buChar char="o"/>
        <a:defRPr sz="2800" kern="1200">
          <a:solidFill>
            <a:schemeClr val="tx1"/>
          </a:solidFill>
          <a:latin typeface="Arial" panose="020B0604020202020204" pitchFamily="34" charset="0"/>
          <a:ea typeface="+mn-ea"/>
          <a:cs typeface="Arial" panose="020B0604020202020204" pitchFamily="34" charset="0"/>
        </a:defRPr>
      </a:lvl3pPr>
      <a:lvl4pPr marL="1600200" indent="-365760" algn="l" defTabSz="914400" rtl="0" eaLnBrk="1" latinLnBrk="0" hangingPunct="1">
        <a:lnSpc>
          <a:spcPct val="100000"/>
        </a:lnSpc>
        <a:spcBef>
          <a:spcPts val="500"/>
        </a:spcBef>
        <a:buFont typeface="Arial" panose="020B0604020202020204" pitchFamily="34" charset="0"/>
        <a:buChar char="•"/>
        <a:defRPr sz="2000" kern="1200">
          <a:solidFill>
            <a:schemeClr val="tx1"/>
          </a:solidFill>
          <a:latin typeface="Arial" panose="020B0604020202020204" pitchFamily="34" charset="0"/>
          <a:ea typeface="+mn-ea"/>
          <a:cs typeface="Arial" panose="020B0604020202020204" pitchFamily="34" charset="0"/>
        </a:defRPr>
      </a:lvl4pPr>
      <a:lvl5pPr marL="2057400" indent="-365760" algn="l" defTabSz="914400" rtl="0" eaLnBrk="1" latinLnBrk="0" hangingPunct="1">
        <a:lnSpc>
          <a:spcPct val="100000"/>
        </a:lnSpc>
        <a:spcBef>
          <a:spcPts val="500"/>
        </a:spcBef>
        <a:buFont typeface="Arial" panose="020B0604020202020204" pitchFamily="34" charset="0"/>
        <a:buChar char="−"/>
        <a:defRPr sz="20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9.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8.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2.gif"/><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4.xml"/><Relationship Id="rId1" Type="http://schemas.openxmlformats.org/officeDocument/2006/relationships/slideLayout" Target="../slideLayouts/slideLayout10.xml"/><Relationship Id="rId4" Type="http://schemas.openxmlformats.org/officeDocument/2006/relationships/image" Target="../media/image15.png"/></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7.jp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9.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7A35B4CA-FBCE-47D0-BD9D-A5AEF965B887}"/>
              </a:ext>
            </a:extLst>
          </p:cNvPr>
          <p:cNvSpPr>
            <a:spLocks noGrp="1"/>
          </p:cNvSpPr>
          <p:nvPr>
            <p:ph type="ctrTitle"/>
          </p:nvPr>
        </p:nvSpPr>
        <p:spPr>
          <a:xfrm>
            <a:off x="636540" y="1900821"/>
            <a:ext cx="10918920" cy="1242994"/>
          </a:xfrm>
        </p:spPr>
        <p:txBody>
          <a:bodyPr>
            <a:normAutofit/>
          </a:bodyPr>
          <a:lstStyle/>
          <a:p>
            <a:pPr>
              <a:lnSpc>
                <a:spcPct val="100000"/>
              </a:lnSpc>
            </a:pPr>
            <a:r>
              <a:rPr lang="en-US" sz="3600" dirty="0"/>
              <a:t>Motivational Enhancement Group Intervention: </a:t>
            </a:r>
            <a:br>
              <a:rPr lang="en-US" sz="3600" dirty="0"/>
            </a:br>
            <a:r>
              <a:rPr lang="en-US" sz="3600" dirty="0"/>
              <a:t>Adventures in Washington</a:t>
            </a:r>
          </a:p>
        </p:txBody>
      </p:sp>
      <p:sp>
        <p:nvSpPr>
          <p:cNvPr id="6" name="Subtitle 5">
            <a:extLst>
              <a:ext uri="{FF2B5EF4-FFF2-40B4-BE49-F238E27FC236}">
                <a16:creationId xmlns:a16="http://schemas.microsoft.com/office/drawing/2014/main" id="{3EBC5194-3A0F-4DFF-BD88-09C09B40FC12}"/>
              </a:ext>
            </a:extLst>
          </p:cNvPr>
          <p:cNvSpPr>
            <a:spLocks noGrp="1"/>
          </p:cNvSpPr>
          <p:nvPr>
            <p:ph type="subTitle" idx="1"/>
          </p:nvPr>
        </p:nvSpPr>
        <p:spPr>
          <a:xfrm>
            <a:off x="636540" y="3414087"/>
            <a:ext cx="10918919" cy="600198"/>
          </a:xfrm>
        </p:spPr>
        <p:txBody>
          <a:bodyPr/>
          <a:lstStyle/>
          <a:p>
            <a:pPr algn="l"/>
            <a:r>
              <a:rPr lang="en-US" sz="2400" dirty="0"/>
              <a:t>Bethany Johnson, MSW</a:t>
            </a:r>
          </a:p>
          <a:p>
            <a:pPr algn="l"/>
            <a:r>
              <a:rPr lang="en-US" sz="2400" dirty="0"/>
              <a:t>				Ashley Schweiger, MS </a:t>
            </a:r>
          </a:p>
          <a:p>
            <a:pPr algn="l"/>
            <a:r>
              <a:rPr lang="en-US" sz="2400" dirty="0"/>
              <a:t>								Anya Sheftel, Ph.D. </a:t>
            </a:r>
          </a:p>
        </p:txBody>
      </p:sp>
      <p:sp>
        <p:nvSpPr>
          <p:cNvPr id="4" name="Slide Number Placeholder 3">
            <a:extLst>
              <a:ext uri="{FF2B5EF4-FFF2-40B4-BE49-F238E27FC236}">
                <a16:creationId xmlns:a16="http://schemas.microsoft.com/office/drawing/2014/main" id="{6D2D3F95-7A25-4CD4-970B-7688CF08691A}"/>
              </a:ext>
            </a:extLst>
          </p:cNvPr>
          <p:cNvSpPr>
            <a:spLocks noGrp="1"/>
          </p:cNvSpPr>
          <p:nvPr>
            <p:ph type="sldNum" sz="quarter" idx="4"/>
          </p:nvPr>
        </p:nvSpPr>
        <p:spPr/>
        <p:txBody>
          <a:bodyPr/>
          <a:lstStyle/>
          <a:p>
            <a:fld id="{50ADEE99-5B15-4B10-A3EB-5286E787B43D}" type="slidenum">
              <a:rPr lang="en-US" smtClean="0"/>
              <a:t>1</a:t>
            </a:fld>
            <a:endParaRPr lang="en-US"/>
          </a:p>
        </p:txBody>
      </p:sp>
    </p:spTree>
    <p:extLst>
      <p:ext uri="{BB962C8B-B14F-4D97-AF65-F5344CB8AC3E}">
        <p14:creationId xmlns:p14="http://schemas.microsoft.com/office/powerpoint/2010/main" val="382274639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6086BD-C746-4BE6-8703-6AD9EA6D6CC9}"/>
              </a:ext>
            </a:extLst>
          </p:cNvPr>
          <p:cNvSpPr>
            <a:spLocks noGrp="1"/>
          </p:cNvSpPr>
          <p:nvPr>
            <p:ph type="title"/>
          </p:nvPr>
        </p:nvSpPr>
        <p:spPr/>
        <p:txBody>
          <a:bodyPr/>
          <a:lstStyle/>
          <a:p>
            <a:pPr algn="ctr"/>
            <a:r>
              <a:rPr lang="en-US" dirty="0"/>
              <a:t>Agenda for today</a:t>
            </a:r>
          </a:p>
        </p:txBody>
      </p:sp>
      <p:sp>
        <p:nvSpPr>
          <p:cNvPr id="3" name="Content Placeholder 2">
            <a:extLst>
              <a:ext uri="{FF2B5EF4-FFF2-40B4-BE49-F238E27FC236}">
                <a16:creationId xmlns:a16="http://schemas.microsoft.com/office/drawing/2014/main" id="{7C470121-54CD-4C3E-B0A8-DBC86BD01408}"/>
              </a:ext>
            </a:extLst>
          </p:cNvPr>
          <p:cNvSpPr>
            <a:spLocks noGrp="1"/>
          </p:cNvSpPr>
          <p:nvPr>
            <p:ph idx="1"/>
          </p:nvPr>
        </p:nvSpPr>
        <p:spPr/>
        <p:txBody>
          <a:bodyPr/>
          <a:lstStyle/>
          <a:p>
            <a:r>
              <a:rPr lang="en-US" dirty="0"/>
              <a:t>Story of MEGI</a:t>
            </a:r>
          </a:p>
          <a:p>
            <a:pPr lvl="1"/>
            <a:r>
              <a:rPr lang="en-US" dirty="0"/>
              <a:t>MEGI description</a:t>
            </a:r>
          </a:p>
          <a:p>
            <a:pPr lvl="1"/>
            <a:r>
              <a:rPr lang="en-US" dirty="0"/>
              <a:t>Oregon</a:t>
            </a:r>
          </a:p>
          <a:p>
            <a:pPr lvl="1"/>
            <a:r>
              <a:rPr lang="en-US" dirty="0"/>
              <a:t>Washington</a:t>
            </a:r>
          </a:p>
          <a:p>
            <a:pPr lvl="2"/>
            <a:r>
              <a:rPr lang="en-US" dirty="0"/>
              <a:t>Student and Teacher feedback</a:t>
            </a:r>
          </a:p>
          <a:p>
            <a:r>
              <a:rPr lang="en-US" dirty="0"/>
              <a:t>Next steps</a:t>
            </a:r>
          </a:p>
        </p:txBody>
      </p:sp>
      <p:sp>
        <p:nvSpPr>
          <p:cNvPr id="4" name="Slide Number Placeholder 3">
            <a:extLst>
              <a:ext uri="{FF2B5EF4-FFF2-40B4-BE49-F238E27FC236}">
                <a16:creationId xmlns:a16="http://schemas.microsoft.com/office/drawing/2014/main" id="{BD53A8DD-5E04-4156-9955-A9AFDB31013F}"/>
              </a:ext>
            </a:extLst>
          </p:cNvPr>
          <p:cNvSpPr>
            <a:spLocks noGrp="1"/>
          </p:cNvSpPr>
          <p:nvPr>
            <p:ph type="sldNum" sz="quarter" idx="4"/>
          </p:nvPr>
        </p:nvSpPr>
        <p:spPr/>
        <p:txBody>
          <a:bodyPr/>
          <a:lstStyle/>
          <a:p>
            <a:fld id="{50ADEE99-5B15-4B10-A3EB-5286E787B43D}" type="slidenum">
              <a:rPr lang="en-US" smtClean="0"/>
              <a:t>2</a:t>
            </a:fld>
            <a:endParaRPr lang="en-US" dirty="0"/>
          </a:p>
        </p:txBody>
      </p:sp>
    </p:spTree>
    <p:extLst>
      <p:ext uri="{BB962C8B-B14F-4D97-AF65-F5344CB8AC3E}">
        <p14:creationId xmlns:p14="http://schemas.microsoft.com/office/powerpoint/2010/main" val="372790686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02F77E-B880-4E0E-8F91-0D5FCADA1A93}"/>
              </a:ext>
            </a:extLst>
          </p:cNvPr>
          <p:cNvSpPr>
            <a:spLocks noGrp="1"/>
          </p:cNvSpPr>
          <p:nvPr>
            <p:ph type="title"/>
          </p:nvPr>
        </p:nvSpPr>
        <p:spPr>
          <a:xfrm>
            <a:off x="277798" y="2320722"/>
            <a:ext cx="5430416" cy="2571295"/>
          </a:xfrm>
        </p:spPr>
        <p:txBody>
          <a:bodyPr anchor="b">
            <a:normAutofit fontScale="90000"/>
          </a:bodyPr>
          <a:lstStyle/>
          <a:p>
            <a:r>
              <a:rPr lang="en-US" dirty="0"/>
              <a:t>Motivational Enhancement Group Intervention (MEGI)</a:t>
            </a:r>
          </a:p>
        </p:txBody>
      </p:sp>
      <p:sp>
        <p:nvSpPr>
          <p:cNvPr id="4" name="Slide Number Placeholder 3">
            <a:extLst>
              <a:ext uri="{FF2B5EF4-FFF2-40B4-BE49-F238E27FC236}">
                <a16:creationId xmlns:a16="http://schemas.microsoft.com/office/drawing/2014/main" id="{AE767A23-B09A-4FCD-BC24-35EFDD47E68E}"/>
              </a:ext>
            </a:extLst>
          </p:cNvPr>
          <p:cNvSpPr>
            <a:spLocks noGrp="1"/>
          </p:cNvSpPr>
          <p:nvPr>
            <p:ph type="sldNum" sz="quarter" idx="4"/>
          </p:nvPr>
        </p:nvSpPr>
        <p:spPr>
          <a:xfrm>
            <a:off x="11599893" y="6365078"/>
            <a:ext cx="430160" cy="363793"/>
          </a:xfrm>
        </p:spPr>
        <p:txBody>
          <a:bodyPr/>
          <a:lstStyle/>
          <a:p>
            <a:fld id="{50ADEE99-5B15-4B10-A3EB-5286E787B43D}" type="slidenum">
              <a:rPr lang="en-US" smtClean="0"/>
              <a:pPr/>
              <a:t>3</a:t>
            </a:fld>
            <a:endParaRPr lang="en-US" dirty="0"/>
          </a:p>
        </p:txBody>
      </p:sp>
    </p:spTree>
    <p:extLst>
      <p:ext uri="{BB962C8B-B14F-4D97-AF65-F5344CB8AC3E}">
        <p14:creationId xmlns:p14="http://schemas.microsoft.com/office/powerpoint/2010/main" val="110415237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6086BD-C746-4BE6-8703-6AD9EA6D6CC9}"/>
              </a:ext>
            </a:extLst>
          </p:cNvPr>
          <p:cNvSpPr>
            <a:spLocks noGrp="1"/>
          </p:cNvSpPr>
          <p:nvPr>
            <p:ph type="title"/>
          </p:nvPr>
        </p:nvSpPr>
        <p:spPr/>
        <p:txBody>
          <a:bodyPr/>
          <a:lstStyle/>
          <a:p>
            <a:pPr algn="ctr"/>
            <a:r>
              <a:rPr lang="en-US" dirty="0"/>
              <a:t>What’s Important in Transition Curriculum?</a:t>
            </a:r>
          </a:p>
        </p:txBody>
      </p:sp>
      <p:sp>
        <p:nvSpPr>
          <p:cNvPr id="3" name="Content Placeholder 2">
            <a:extLst>
              <a:ext uri="{FF2B5EF4-FFF2-40B4-BE49-F238E27FC236}">
                <a16:creationId xmlns:a16="http://schemas.microsoft.com/office/drawing/2014/main" id="{7C470121-54CD-4C3E-B0A8-DBC86BD01408}"/>
              </a:ext>
            </a:extLst>
          </p:cNvPr>
          <p:cNvSpPr>
            <a:spLocks noGrp="1"/>
          </p:cNvSpPr>
          <p:nvPr>
            <p:ph idx="1"/>
          </p:nvPr>
        </p:nvSpPr>
        <p:spPr/>
        <p:txBody>
          <a:bodyPr/>
          <a:lstStyle/>
          <a:p>
            <a:r>
              <a:rPr lang="en-US" dirty="0"/>
              <a:t>Self-determination</a:t>
            </a:r>
          </a:p>
          <a:p>
            <a:r>
              <a:rPr lang="en-US" dirty="0"/>
              <a:t>Self-advocacy</a:t>
            </a:r>
          </a:p>
          <a:p>
            <a:r>
              <a:rPr lang="en-US" dirty="0"/>
              <a:t>Critical Consciousness/Empowerment</a:t>
            </a:r>
          </a:p>
        </p:txBody>
      </p:sp>
      <p:sp>
        <p:nvSpPr>
          <p:cNvPr id="4" name="Slide Number Placeholder 3">
            <a:extLst>
              <a:ext uri="{FF2B5EF4-FFF2-40B4-BE49-F238E27FC236}">
                <a16:creationId xmlns:a16="http://schemas.microsoft.com/office/drawing/2014/main" id="{BD53A8DD-5E04-4156-9955-A9AFDB31013F}"/>
              </a:ext>
            </a:extLst>
          </p:cNvPr>
          <p:cNvSpPr>
            <a:spLocks noGrp="1"/>
          </p:cNvSpPr>
          <p:nvPr>
            <p:ph type="sldNum" sz="quarter" idx="4"/>
          </p:nvPr>
        </p:nvSpPr>
        <p:spPr/>
        <p:txBody>
          <a:bodyPr/>
          <a:lstStyle/>
          <a:p>
            <a:fld id="{50ADEE99-5B15-4B10-A3EB-5286E787B43D}" type="slidenum">
              <a:rPr lang="en-US" smtClean="0"/>
              <a:t>4</a:t>
            </a:fld>
            <a:endParaRPr lang="en-US" dirty="0"/>
          </a:p>
        </p:txBody>
      </p:sp>
    </p:spTree>
    <p:extLst>
      <p:ext uri="{BB962C8B-B14F-4D97-AF65-F5344CB8AC3E}">
        <p14:creationId xmlns:p14="http://schemas.microsoft.com/office/powerpoint/2010/main" val="86797883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6086BD-C746-4BE6-8703-6AD9EA6D6CC9}"/>
              </a:ext>
            </a:extLst>
          </p:cNvPr>
          <p:cNvSpPr>
            <a:spLocks noGrp="1"/>
          </p:cNvSpPr>
          <p:nvPr>
            <p:ph type="title"/>
          </p:nvPr>
        </p:nvSpPr>
        <p:spPr>
          <a:xfrm>
            <a:off x="639097" y="281431"/>
            <a:ext cx="10714703" cy="951723"/>
          </a:xfrm>
        </p:spPr>
        <p:txBody>
          <a:bodyPr/>
          <a:lstStyle/>
          <a:p>
            <a:pPr algn="ctr"/>
            <a:r>
              <a:rPr lang="en-US" dirty="0"/>
              <a:t>Motivational Interviewing</a:t>
            </a:r>
          </a:p>
        </p:txBody>
      </p:sp>
      <p:sp>
        <p:nvSpPr>
          <p:cNvPr id="3" name="Content Placeholder 2">
            <a:extLst>
              <a:ext uri="{FF2B5EF4-FFF2-40B4-BE49-F238E27FC236}">
                <a16:creationId xmlns:a16="http://schemas.microsoft.com/office/drawing/2014/main" id="{7C470121-54CD-4C3E-B0A8-DBC86BD01408}"/>
              </a:ext>
            </a:extLst>
          </p:cNvPr>
          <p:cNvSpPr>
            <a:spLocks noGrp="1"/>
          </p:cNvSpPr>
          <p:nvPr>
            <p:ph idx="1"/>
          </p:nvPr>
        </p:nvSpPr>
        <p:spPr>
          <a:xfrm>
            <a:off x="1470421" y="1455576"/>
            <a:ext cx="4526027" cy="4406355"/>
          </a:xfrm>
        </p:spPr>
        <p:txBody>
          <a:bodyPr>
            <a:normAutofit fontScale="85000" lnSpcReduction="20000"/>
          </a:bodyPr>
          <a:lstStyle/>
          <a:p>
            <a:pPr marL="0" indent="0">
              <a:buNone/>
            </a:pPr>
            <a:r>
              <a:rPr lang="en-US" b="1" dirty="0"/>
              <a:t>Spirit</a:t>
            </a:r>
          </a:p>
          <a:p>
            <a:pPr marL="0" indent="0">
              <a:buNone/>
            </a:pPr>
            <a:endParaRPr lang="en-US" b="1" dirty="0"/>
          </a:p>
          <a:p>
            <a:pPr lvl="1"/>
            <a:r>
              <a:rPr lang="en-US" dirty="0"/>
              <a:t>Partnership </a:t>
            </a:r>
          </a:p>
          <a:p>
            <a:pPr lvl="1"/>
            <a:r>
              <a:rPr lang="en-US" dirty="0"/>
              <a:t>Acceptance</a:t>
            </a:r>
          </a:p>
          <a:p>
            <a:pPr lvl="2"/>
            <a:r>
              <a:rPr lang="en-US" i="1" dirty="0"/>
              <a:t>Autonomy</a:t>
            </a:r>
          </a:p>
          <a:p>
            <a:pPr lvl="2"/>
            <a:r>
              <a:rPr lang="en-US" i="1" dirty="0"/>
              <a:t>Affirmation</a:t>
            </a:r>
          </a:p>
          <a:p>
            <a:pPr lvl="2"/>
            <a:r>
              <a:rPr lang="en-US" i="1" dirty="0"/>
              <a:t>Absolute worth</a:t>
            </a:r>
          </a:p>
          <a:p>
            <a:pPr lvl="2"/>
            <a:r>
              <a:rPr lang="en-US" i="1" dirty="0"/>
              <a:t>Accurate empathy</a:t>
            </a:r>
          </a:p>
          <a:p>
            <a:pPr lvl="1"/>
            <a:r>
              <a:rPr lang="en-US" dirty="0"/>
              <a:t>Compassion </a:t>
            </a:r>
          </a:p>
          <a:p>
            <a:pPr lvl="1"/>
            <a:r>
              <a:rPr lang="en-US" dirty="0"/>
              <a:t>Evocation</a:t>
            </a:r>
          </a:p>
          <a:p>
            <a:pPr lvl="1"/>
            <a:r>
              <a:rPr lang="en-US" i="1" dirty="0">
                <a:solidFill>
                  <a:schemeClr val="accent4"/>
                </a:solidFill>
              </a:rPr>
              <a:t>Emphasis on relationship</a:t>
            </a:r>
          </a:p>
          <a:p>
            <a:pPr lvl="1"/>
            <a:endParaRPr lang="en-US" dirty="0"/>
          </a:p>
          <a:p>
            <a:pPr marL="0" indent="0">
              <a:buNone/>
            </a:pPr>
            <a:endParaRPr lang="en-US" dirty="0"/>
          </a:p>
        </p:txBody>
      </p:sp>
      <p:sp>
        <p:nvSpPr>
          <p:cNvPr id="4" name="Slide Number Placeholder 3">
            <a:extLst>
              <a:ext uri="{FF2B5EF4-FFF2-40B4-BE49-F238E27FC236}">
                <a16:creationId xmlns:a16="http://schemas.microsoft.com/office/drawing/2014/main" id="{BD53A8DD-5E04-4156-9955-A9AFDB31013F}"/>
              </a:ext>
            </a:extLst>
          </p:cNvPr>
          <p:cNvSpPr>
            <a:spLocks noGrp="1"/>
          </p:cNvSpPr>
          <p:nvPr>
            <p:ph type="sldNum" sz="quarter" idx="4"/>
          </p:nvPr>
        </p:nvSpPr>
        <p:spPr/>
        <p:txBody>
          <a:bodyPr/>
          <a:lstStyle/>
          <a:p>
            <a:fld id="{50ADEE99-5B15-4B10-A3EB-5286E787B43D}" type="slidenum">
              <a:rPr lang="en-US" smtClean="0"/>
              <a:t>5</a:t>
            </a:fld>
            <a:endParaRPr lang="en-US" dirty="0"/>
          </a:p>
        </p:txBody>
      </p:sp>
      <p:sp>
        <p:nvSpPr>
          <p:cNvPr id="5" name="Content Placeholder 2">
            <a:extLst>
              <a:ext uri="{FF2B5EF4-FFF2-40B4-BE49-F238E27FC236}">
                <a16:creationId xmlns:a16="http://schemas.microsoft.com/office/drawing/2014/main" id="{4CE0DE09-E115-634E-86E6-FC0C45A28791}"/>
              </a:ext>
            </a:extLst>
          </p:cNvPr>
          <p:cNvSpPr txBox="1">
            <a:spLocks/>
          </p:cNvSpPr>
          <p:nvPr/>
        </p:nvSpPr>
        <p:spPr>
          <a:xfrm>
            <a:off x="6195552" y="1465411"/>
            <a:ext cx="4526027" cy="4406355"/>
          </a:xfrm>
          <a:prstGeom prst="rect">
            <a:avLst/>
          </a:prstGeom>
        </p:spPr>
        <p:txBody>
          <a:bodyPr vert="horz" lIns="91440" tIns="45720" rIns="91440" bIns="45720" rtlCol="0">
            <a:normAutofit/>
          </a:bodyPr>
          <a:lstStyle>
            <a:lvl1pPr marL="365760" indent="-365760" algn="l" defTabSz="914400" rtl="0" eaLnBrk="1" latinLnBrk="0" hangingPunct="1">
              <a:lnSpc>
                <a:spcPct val="100000"/>
              </a:lnSpc>
              <a:spcBef>
                <a:spcPts val="1000"/>
              </a:spcBef>
              <a:spcAft>
                <a:spcPts val="0"/>
              </a:spcAft>
              <a:buFont typeface="Arial" panose="020B0604020202020204" pitchFamily="34" charset="0"/>
              <a:buChar char="•"/>
              <a:defRPr sz="2800" kern="1200">
                <a:solidFill>
                  <a:schemeClr val="tx1"/>
                </a:solidFill>
                <a:latin typeface="Arial" panose="020B0604020202020204" pitchFamily="34" charset="0"/>
                <a:ea typeface="+mn-ea"/>
                <a:cs typeface="Arial" panose="020B0604020202020204" pitchFamily="34" charset="0"/>
              </a:defRPr>
            </a:lvl1pPr>
            <a:lvl2pPr marL="685800" indent="-365760" algn="l" defTabSz="914400" rtl="0" eaLnBrk="1" latinLnBrk="0" hangingPunct="1">
              <a:lnSpc>
                <a:spcPct val="100000"/>
              </a:lnSpc>
              <a:spcBef>
                <a:spcPts val="500"/>
              </a:spcBef>
              <a:spcAft>
                <a:spcPts val="0"/>
              </a:spcAft>
              <a:buFont typeface="Arial" panose="020B0604020202020204" pitchFamily="34" charset="0"/>
              <a:buChar char="−"/>
              <a:defRPr sz="2800" kern="1200">
                <a:solidFill>
                  <a:schemeClr val="tx1"/>
                </a:solidFill>
                <a:latin typeface="Arial" panose="020B0604020202020204" pitchFamily="34" charset="0"/>
                <a:ea typeface="+mn-ea"/>
                <a:cs typeface="Arial" panose="020B0604020202020204" pitchFamily="34" charset="0"/>
              </a:defRPr>
            </a:lvl2pPr>
            <a:lvl3pPr marL="1143000" indent="-365760" algn="l" defTabSz="914400" rtl="0" eaLnBrk="1" latinLnBrk="0" hangingPunct="1">
              <a:lnSpc>
                <a:spcPct val="100000"/>
              </a:lnSpc>
              <a:spcBef>
                <a:spcPts val="500"/>
              </a:spcBef>
              <a:spcAft>
                <a:spcPts val="0"/>
              </a:spcAft>
              <a:buFont typeface="Courier New" panose="02070309020205020404" pitchFamily="49" charset="0"/>
              <a:buChar char="o"/>
              <a:defRPr sz="2800" kern="1200">
                <a:solidFill>
                  <a:schemeClr val="tx1"/>
                </a:solidFill>
                <a:latin typeface="Arial" panose="020B0604020202020204" pitchFamily="34" charset="0"/>
                <a:ea typeface="+mn-ea"/>
                <a:cs typeface="Arial" panose="020B0604020202020204" pitchFamily="34" charset="0"/>
              </a:defRPr>
            </a:lvl3pPr>
            <a:lvl4pPr marL="1600200" indent="-365760" algn="l" defTabSz="914400" rtl="0" eaLnBrk="1" latinLnBrk="0" hangingPunct="1">
              <a:lnSpc>
                <a:spcPct val="100000"/>
              </a:lnSpc>
              <a:spcBef>
                <a:spcPts val="500"/>
              </a:spcBef>
              <a:spcAft>
                <a:spcPts val="0"/>
              </a:spcAft>
              <a:buFont typeface="Arial" panose="020B0604020202020204" pitchFamily="34" charset="0"/>
              <a:buChar char="•"/>
              <a:defRPr sz="2000" kern="1200">
                <a:solidFill>
                  <a:schemeClr val="tx1"/>
                </a:solidFill>
                <a:latin typeface="Arial" panose="020B0604020202020204" pitchFamily="34" charset="0"/>
                <a:ea typeface="+mn-ea"/>
                <a:cs typeface="Arial" panose="020B0604020202020204" pitchFamily="34" charset="0"/>
              </a:defRPr>
            </a:lvl4pPr>
            <a:lvl5pPr marL="2057400" indent="-365760" algn="l" defTabSz="914400" rtl="0" eaLnBrk="1" latinLnBrk="0" hangingPunct="1">
              <a:lnSpc>
                <a:spcPct val="100000"/>
              </a:lnSpc>
              <a:spcBef>
                <a:spcPts val="500"/>
              </a:spcBef>
              <a:spcAft>
                <a:spcPts val="0"/>
              </a:spcAft>
              <a:buFont typeface="Arial" panose="020B0604020202020204" pitchFamily="34" charset="0"/>
              <a:buChar char="−"/>
              <a:defRPr sz="20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2400" b="1" dirty="0"/>
              <a:t>Skills</a:t>
            </a:r>
          </a:p>
          <a:p>
            <a:pPr marL="0" indent="0">
              <a:buNone/>
            </a:pPr>
            <a:endParaRPr lang="en-US" sz="2400" b="1" dirty="0"/>
          </a:p>
          <a:p>
            <a:pPr lvl="1"/>
            <a:r>
              <a:rPr lang="en-US" sz="2400" dirty="0"/>
              <a:t>Open questions</a:t>
            </a:r>
          </a:p>
          <a:p>
            <a:pPr lvl="1"/>
            <a:r>
              <a:rPr lang="en-US" sz="2400" dirty="0"/>
              <a:t>Affirmations</a:t>
            </a:r>
          </a:p>
          <a:p>
            <a:pPr lvl="1"/>
            <a:r>
              <a:rPr lang="en-US" sz="2400" dirty="0"/>
              <a:t>Reflections</a:t>
            </a:r>
          </a:p>
          <a:p>
            <a:pPr lvl="1"/>
            <a:r>
              <a:rPr lang="en-US" sz="2400" dirty="0"/>
              <a:t>Summaries</a:t>
            </a:r>
          </a:p>
          <a:p>
            <a:pPr lvl="1"/>
            <a:r>
              <a:rPr lang="en-US" sz="2400" i="1" dirty="0">
                <a:solidFill>
                  <a:schemeClr val="accent4"/>
                </a:solidFill>
              </a:rPr>
              <a:t>Emphasis on empathy and evoking conversation about change</a:t>
            </a:r>
          </a:p>
          <a:p>
            <a:pPr marL="0" indent="0">
              <a:buFont typeface="Arial" panose="020B0604020202020204" pitchFamily="34" charset="0"/>
              <a:buNone/>
            </a:pPr>
            <a:endParaRPr lang="en-US" dirty="0"/>
          </a:p>
        </p:txBody>
      </p:sp>
    </p:spTree>
    <p:extLst>
      <p:ext uri="{BB962C8B-B14F-4D97-AF65-F5344CB8AC3E}">
        <p14:creationId xmlns:p14="http://schemas.microsoft.com/office/powerpoint/2010/main" val="386615179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6086BD-C746-4BE6-8703-6AD9EA6D6CC9}"/>
              </a:ext>
            </a:extLst>
          </p:cNvPr>
          <p:cNvSpPr>
            <a:spLocks noGrp="1"/>
          </p:cNvSpPr>
          <p:nvPr>
            <p:ph type="title"/>
          </p:nvPr>
        </p:nvSpPr>
        <p:spPr/>
        <p:txBody>
          <a:bodyPr/>
          <a:lstStyle/>
          <a:p>
            <a:pPr algn="ctr"/>
            <a:r>
              <a:rPr lang="en-US" dirty="0"/>
              <a:t>MEGI</a:t>
            </a:r>
          </a:p>
        </p:txBody>
      </p:sp>
      <p:sp>
        <p:nvSpPr>
          <p:cNvPr id="3" name="Content Placeholder 2">
            <a:extLst>
              <a:ext uri="{FF2B5EF4-FFF2-40B4-BE49-F238E27FC236}">
                <a16:creationId xmlns:a16="http://schemas.microsoft.com/office/drawing/2014/main" id="{7C470121-54CD-4C3E-B0A8-DBC86BD01408}"/>
              </a:ext>
            </a:extLst>
          </p:cNvPr>
          <p:cNvSpPr>
            <a:spLocks noGrp="1"/>
          </p:cNvSpPr>
          <p:nvPr>
            <p:ph idx="1"/>
          </p:nvPr>
        </p:nvSpPr>
        <p:spPr/>
        <p:txBody>
          <a:bodyPr>
            <a:normAutofit/>
          </a:bodyPr>
          <a:lstStyle/>
          <a:p>
            <a:r>
              <a:rPr lang="en-US" sz="2900" dirty="0"/>
              <a:t>12 sessions (20-60 minutes long)</a:t>
            </a:r>
          </a:p>
          <a:p>
            <a:r>
              <a:rPr lang="en-US" sz="2900" dirty="0"/>
              <a:t>Conversation with a group of students</a:t>
            </a:r>
          </a:p>
          <a:p>
            <a:r>
              <a:rPr lang="en-US" sz="2900" dirty="0"/>
              <a:t>Focused on career exploration</a:t>
            </a:r>
          </a:p>
          <a:p>
            <a:r>
              <a:rPr lang="en-US" sz="2900" dirty="0"/>
              <a:t>Based on motivational interviewing</a:t>
            </a:r>
          </a:p>
          <a:p>
            <a:r>
              <a:rPr lang="en-US" sz="2900" dirty="0"/>
              <a:t>Emphasizes students’ job experiences, skills, values, and goals</a:t>
            </a:r>
          </a:p>
          <a:p>
            <a:r>
              <a:rPr lang="en-US" sz="2900" dirty="0"/>
              <a:t>Preparing students to further engage in developing a transition/job plan</a:t>
            </a:r>
          </a:p>
          <a:p>
            <a:endParaRPr lang="en-US" dirty="0"/>
          </a:p>
          <a:p>
            <a:endParaRPr lang="en-US" dirty="0"/>
          </a:p>
          <a:p>
            <a:pPr marL="0" indent="0">
              <a:buNone/>
            </a:pPr>
            <a:endParaRPr lang="en-US" dirty="0"/>
          </a:p>
        </p:txBody>
      </p:sp>
      <p:sp>
        <p:nvSpPr>
          <p:cNvPr id="4" name="Slide Number Placeholder 3">
            <a:extLst>
              <a:ext uri="{FF2B5EF4-FFF2-40B4-BE49-F238E27FC236}">
                <a16:creationId xmlns:a16="http://schemas.microsoft.com/office/drawing/2014/main" id="{BD53A8DD-5E04-4156-9955-A9AFDB31013F}"/>
              </a:ext>
            </a:extLst>
          </p:cNvPr>
          <p:cNvSpPr>
            <a:spLocks noGrp="1"/>
          </p:cNvSpPr>
          <p:nvPr>
            <p:ph type="sldNum" sz="quarter" idx="4"/>
          </p:nvPr>
        </p:nvSpPr>
        <p:spPr/>
        <p:txBody>
          <a:bodyPr/>
          <a:lstStyle/>
          <a:p>
            <a:fld id="{50ADEE99-5B15-4B10-A3EB-5286E787B43D}" type="slidenum">
              <a:rPr lang="en-US" smtClean="0"/>
              <a:t>6</a:t>
            </a:fld>
            <a:endParaRPr lang="en-US" dirty="0"/>
          </a:p>
        </p:txBody>
      </p:sp>
    </p:spTree>
    <p:extLst>
      <p:ext uri="{BB962C8B-B14F-4D97-AF65-F5344CB8AC3E}">
        <p14:creationId xmlns:p14="http://schemas.microsoft.com/office/powerpoint/2010/main" val="264748201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6086BD-C746-4BE6-8703-6AD9EA6D6CC9}"/>
              </a:ext>
            </a:extLst>
          </p:cNvPr>
          <p:cNvSpPr>
            <a:spLocks noGrp="1"/>
          </p:cNvSpPr>
          <p:nvPr>
            <p:ph type="title"/>
          </p:nvPr>
        </p:nvSpPr>
        <p:spPr>
          <a:xfrm>
            <a:off x="404318" y="99350"/>
            <a:ext cx="10714703" cy="951723"/>
          </a:xfrm>
        </p:spPr>
        <p:txBody>
          <a:bodyPr/>
          <a:lstStyle/>
          <a:p>
            <a:pPr algn="ctr"/>
            <a:r>
              <a:rPr lang="en-US" dirty="0"/>
              <a:t>Structure of MEGI</a:t>
            </a:r>
          </a:p>
        </p:txBody>
      </p:sp>
      <p:sp>
        <p:nvSpPr>
          <p:cNvPr id="3" name="Content Placeholder 2">
            <a:extLst>
              <a:ext uri="{FF2B5EF4-FFF2-40B4-BE49-F238E27FC236}">
                <a16:creationId xmlns:a16="http://schemas.microsoft.com/office/drawing/2014/main" id="{7C470121-54CD-4C3E-B0A8-DBC86BD01408}"/>
              </a:ext>
            </a:extLst>
          </p:cNvPr>
          <p:cNvSpPr>
            <a:spLocks noGrp="1"/>
          </p:cNvSpPr>
          <p:nvPr>
            <p:ph idx="1"/>
          </p:nvPr>
        </p:nvSpPr>
        <p:spPr>
          <a:xfrm>
            <a:off x="263236" y="1051073"/>
            <a:ext cx="11748655" cy="4898570"/>
          </a:xfrm>
        </p:spPr>
        <p:txBody>
          <a:bodyPr>
            <a:normAutofit fontScale="92500" lnSpcReduction="10000"/>
          </a:bodyPr>
          <a:lstStyle/>
          <a:p>
            <a:pPr marL="0" lvl="2" indent="0">
              <a:buNone/>
            </a:pPr>
            <a:r>
              <a:rPr lang="en-US" sz="2600" dirty="0">
                <a:latin typeface="Times New Roman" pitchFamily="18" charset="0"/>
              </a:rPr>
              <a:t>Session 1 –   Exploring past career aspirations</a:t>
            </a:r>
          </a:p>
          <a:p>
            <a:pPr marL="0" lvl="2" indent="0">
              <a:buNone/>
            </a:pPr>
            <a:r>
              <a:rPr lang="en-US" sz="2600" dirty="0">
                <a:latin typeface="Times New Roman" pitchFamily="18" charset="0"/>
              </a:rPr>
              <a:t>Session 2 –   Past job experiences</a:t>
            </a:r>
          </a:p>
          <a:p>
            <a:pPr marL="0" lvl="2" indent="0">
              <a:buNone/>
            </a:pPr>
            <a:r>
              <a:rPr lang="en-US" sz="2600" dirty="0">
                <a:latin typeface="Times New Roman" pitchFamily="18" charset="0"/>
              </a:rPr>
              <a:t>Session 3 –   How work fits into a typical day</a:t>
            </a:r>
          </a:p>
          <a:p>
            <a:pPr marL="0" lvl="2" indent="0">
              <a:buNone/>
            </a:pPr>
            <a:r>
              <a:rPr lang="en-US" sz="2600" dirty="0">
                <a:latin typeface="Times New Roman" pitchFamily="18" charset="0"/>
              </a:rPr>
              <a:t>Session 4 –   Perceptions of disability and strategies for self-advocacy</a:t>
            </a:r>
          </a:p>
          <a:p>
            <a:pPr marL="0" lvl="2" indent="0">
              <a:buNone/>
            </a:pPr>
            <a:r>
              <a:rPr lang="en-US" sz="2600" dirty="0">
                <a:latin typeface="Times New Roman" pitchFamily="18" charset="0"/>
              </a:rPr>
              <a:t>Session 5 –   Strengths</a:t>
            </a:r>
          </a:p>
          <a:p>
            <a:pPr marL="0" lvl="2" indent="0">
              <a:buNone/>
            </a:pPr>
            <a:r>
              <a:rPr lang="en-US" sz="2600" dirty="0">
                <a:latin typeface="Times New Roman" pitchFamily="18" charset="0"/>
              </a:rPr>
              <a:t>Session 6 –   Self-Advocacy</a:t>
            </a:r>
          </a:p>
          <a:p>
            <a:pPr marL="0" lvl="2" indent="0">
              <a:buNone/>
            </a:pPr>
            <a:r>
              <a:rPr lang="en-US" sz="2600" dirty="0">
                <a:latin typeface="Times New Roman" pitchFamily="18" charset="0"/>
              </a:rPr>
              <a:t>Session 7 –   Values</a:t>
            </a:r>
          </a:p>
          <a:p>
            <a:pPr marL="0" lvl="2" indent="0">
              <a:buNone/>
            </a:pPr>
            <a:r>
              <a:rPr lang="en-US" sz="2600" dirty="0">
                <a:latin typeface="Times New Roman" pitchFamily="18" charset="0"/>
              </a:rPr>
              <a:t>Session 8 –   Dream Job: Importance and Confidence</a:t>
            </a:r>
          </a:p>
          <a:p>
            <a:pPr marL="0" lvl="2" indent="0">
              <a:buNone/>
            </a:pPr>
            <a:r>
              <a:rPr lang="en-US" sz="2600" dirty="0">
                <a:latin typeface="Times New Roman" pitchFamily="18" charset="0"/>
              </a:rPr>
              <a:t>Session 9 –   Past successes</a:t>
            </a:r>
          </a:p>
          <a:p>
            <a:pPr marL="0" lvl="2" indent="0">
              <a:buNone/>
            </a:pPr>
            <a:r>
              <a:rPr lang="en-US" sz="2600" dirty="0">
                <a:latin typeface="Times New Roman" pitchFamily="18" charset="0"/>
              </a:rPr>
              <a:t>Session 10 – First 3 steps to Dream Job and Roadblocks</a:t>
            </a:r>
          </a:p>
          <a:p>
            <a:pPr marL="0" lvl="2" indent="0">
              <a:buNone/>
            </a:pPr>
            <a:r>
              <a:rPr lang="en-US" sz="2600" dirty="0">
                <a:latin typeface="Times New Roman" pitchFamily="18" charset="0"/>
              </a:rPr>
              <a:t>Session 11 – My Story – Summary of what students learned about themselves through MEGI</a:t>
            </a:r>
          </a:p>
          <a:p>
            <a:pPr marL="0" lvl="2" indent="0">
              <a:buNone/>
            </a:pPr>
            <a:r>
              <a:rPr lang="en-US" sz="2600" dirty="0">
                <a:latin typeface="Times New Roman" pitchFamily="18" charset="0"/>
              </a:rPr>
              <a:t>Session 12 – Graduation!</a:t>
            </a:r>
          </a:p>
          <a:p>
            <a:endParaRPr lang="en-US" dirty="0"/>
          </a:p>
        </p:txBody>
      </p:sp>
      <p:sp>
        <p:nvSpPr>
          <p:cNvPr id="4" name="Slide Number Placeholder 3">
            <a:extLst>
              <a:ext uri="{FF2B5EF4-FFF2-40B4-BE49-F238E27FC236}">
                <a16:creationId xmlns:a16="http://schemas.microsoft.com/office/drawing/2014/main" id="{BD53A8DD-5E04-4156-9955-A9AFDB31013F}"/>
              </a:ext>
            </a:extLst>
          </p:cNvPr>
          <p:cNvSpPr>
            <a:spLocks noGrp="1"/>
          </p:cNvSpPr>
          <p:nvPr>
            <p:ph type="sldNum" sz="quarter" idx="4"/>
          </p:nvPr>
        </p:nvSpPr>
        <p:spPr/>
        <p:txBody>
          <a:bodyPr/>
          <a:lstStyle/>
          <a:p>
            <a:fld id="{50ADEE99-5B15-4B10-A3EB-5286E787B43D}" type="slidenum">
              <a:rPr lang="en-US" smtClean="0"/>
              <a:t>7</a:t>
            </a:fld>
            <a:endParaRPr lang="en-US" dirty="0"/>
          </a:p>
        </p:txBody>
      </p:sp>
    </p:spTree>
    <p:extLst>
      <p:ext uri="{BB962C8B-B14F-4D97-AF65-F5344CB8AC3E}">
        <p14:creationId xmlns:p14="http://schemas.microsoft.com/office/powerpoint/2010/main" val="37216417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5" end="5"/>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7" end="7"/>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3">
                                            <p:txEl>
                                              <p:pRg st="8" end="8"/>
                                            </p:txEl>
                                          </p:spTgt>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10" end="10"/>
                                            </p:txEl>
                                          </p:spTgt>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3">
                                            <p:txEl>
                                              <p:pRg st="11" end="1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2">
            <a:lumMod val="75000"/>
          </a:schemeClr>
        </a:solidFill>
        <a:effectLst/>
      </p:bgPr>
    </p:bg>
    <p:spTree>
      <p:nvGrpSpPr>
        <p:cNvPr id="1" name=""/>
        <p:cNvGrpSpPr/>
        <p:nvPr/>
      </p:nvGrpSpPr>
      <p:grpSpPr>
        <a:xfrm>
          <a:off x="0" y="0"/>
          <a:ext cx="0" cy="0"/>
          <a:chOff x="0" y="0"/>
          <a:chExt cx="0" cy="0"/>
        </a:xfrm>
      </p:grpSpPr>
      <p:graphicFrame>
        <p:nvGraphicFramePr>
          <p:cNvPr id="7" name="Content Placeholder 6">
            <a:extLst>
              <a:ext uri="{FF2B5EF4-FFF2-40B4-BE49-F238E27FC236}">
                <a16:creationId xmlns:a16="http://schemas.microsoft.com/office/drawing/2014/main" id="{A9AEC59F-1132-9648-A1F9-9268D624CC7A}"/>
              </a:ext>
            </a:extLst>
          </p:cNvPr>
          <p:cNvGraphicFramePr>
            <a:graphicFrameLocks noGrp="1"/>
          </p:cNvGraphicFramePr>
          <p:nvPr>
            <p:ph idx="1"/>
            <p:extLst>
              <p:ext uri="{D42A27DB-BD31-4B8C-83A1-F6EECF244321}">
                <p14:modId xmlns:p14="http://schemas.microsoft.com/office/powerpoint/2010/main" val="2885383905"/>
              </p:ext>
            </p:extLst>
          </p:nvPr>
        </p:nvGraphicFramePr>
        <p:xfrm>
          <a:off x="680923" y="891721"/>
          <a:ext cx="10714037" cy="44069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4" name="Slide Number Placeholder 3">
            <a:extLst>
              <a:ext uri="{FF2B5EF4-FFF2-40B4-BE49-F238E27FC236}">
                <a16:creationId xmlns:a16="http://schemas.microsoft.com/office/drawing/2014/main" id="{BD53A8DD-5E04-4156-9955-A9AFDB31013F}"/>
              </a:ext>
            </a:extLst>
          </p:cNvPr>
          <p:cNvSpPr>
            <a:spLocks noGrp="1"/>
          </p:cNvSpPr>
          <p:nvPr>
            <p:ph type="sldNum" sz="quarter" idx="4"/>
          </p:nvPr>
        </p:nvSpPr>
        <p:spPr/>
        <p:txBody>
          <a:bodyPr/>
          <a:lstStyle/>
          <a:p>
            <a:fld id="{50ADEE99-5B15-4B10-A3EB-5286E787B43D}" type="slidenum">
              <a:rPr lang="en-US" smtClean="0"/>
              <a:t>8</a:t>
            </a:fld>
            <a:endParaRPr lang="en-US" dirty="0"/>
          </a:p>
        </p:txBody>
      </p:sp>
    </p:spTree>
    <p:extLst>
      <p:ext uri="{BB962C8B-B14F-4D97-AF65-F5344CB8AC3E}">
        <p14:creationId xmlns:p14="http://schemas.microsoft.com/office/powerpoint/2010/main" val="115687595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6086BD-C746-4BE6-8703-6AD9EA6D6CC9}"/>
              </a:ext>
            </a:extLst>
          </p:cNvPr>
          <p:cNvSpPr>
            <a:spLocks noGrp="1"/>
          </p:cNvSpPr>
          <p:nvPr>
            <p:ph type="title"/>
          </p:nvPr>
        </p:nvSpPr>
        <p:spPr/>
        <p:txBody>
          <a:bodyPr/>
          <a:lstStyle/>
          <a:p>
            <a:pPr algn="ctr"/>
            <a:r>
              <a:rPr lang="en-US" dirty="0"/>
              <a:t>MEGI In Oregon</a:t>
            </a:r>
          </a:p>
        </p:txBody>
      </p:sp>
      <p:sp>
        <p:nvSpPr>
          <p:cNvPr id="3" name="Content Placeholder 2">
            <a:extLst>
              <a:ext uri="{FF2B5EF4-FFF2-40B4-BE49-F238E27FC236}">
                <a16:creationId xmlns:a16="http://schemas.microsoft.com/office/drawing/2014/main" id="{7C470121-54CD-4C3E-B0A8-DBC86BD01408}"/>
              </a:ext>
            </a:extLst>
          </p:cNvPr>
          <p:cNvSpPr>
            <a:spLocks noGrp="1"/>
          </p:cNvSpPr>
          <p:nvPr>
            <p:ph idx="1"/>
          </p:nvPr>
        </p:nvSpPr>
        <p:spPr/>
        <p:txBody>
          <a:bodyPr/>
          <a:lstStyle/>
          <a:p>
            <a:r>
              <a:rPr lang="en-US" dirty="0"/>
              <a:t>Piloted MEGI in 2012-2013 in 6 high schools in Oregon</a:t>
            </a:r>
          </a:p>
          <a:p>
            <a:pPr marL="0" indent="0">
              <a:buNone/>
            </a:pPr>
            <a:endParaRPr lang="en-US" dirty="0"/>
          </a:p>
          <a:p>
            <a:r>
              <a:rPr lang="en-US" dirty="0"/>
              <a:t>2015-present: one of key Pre-Employment Transition Services</a:t>
            </a:r>
          </a:p>
          <a:p>
            <a:pPr marL="0" indent="0">
              <a:buNone/>
            </a:pPr>
            <a:endParaRPr lang="en-US" dirty="0"/>
          </a:p>
          <a:p>
            <a:r>
              <a:rPr lang="en-US" dirty="0"/>
              <a:t>Urban and rural schools</a:t>
            </a:r>
          </a:p>
          <a:p>
            <a:pPr marL="0" indent="0">
              <a:buNone/>
            </a:pPr>
            <a:endParaRPr lang="en-US" dirty="0"/>
          </a:p>
        </p:txBody>
      </p:sp>
      <p:sp>
        <p:nvSpPr>
          <p:cNvPr id="4" name="Slide Number Placeholder 3">
            <a:extLst>
              <a:ext uri="{FF2B5EF4-FFF2-40B4-BE49-F238E27FC236}">
                <a16:creationId xmlns:a16="http://schemas.microsoft.com/office/drawing/2014/main" id="{BD53A8DD-5E04-4156-9955-A9AFDB31013F}"/>
              </a:ext>
            </a:extLst>
          </p:cNvPr>
          <p:cNvSpPr>
            <a:spLocks noGrp="1"/>
          </p:cNvSpPr>
          <p:nvPr>
            <p:ph type="sldNum" sz="quarter" idx="4"/>
          </p:nvPr>
        </p:nvSpPr>
        <p:spPr/>
        <p:txBody>
          <a:bodyPr/>
          <a:lstStyle/>
          <a:p>
            <a:fld id="{50ADEE99-5B15-4B10-A3EB-5286E787B43D}" type="slidenum">
              <a:rPr lang="en-US" smtClean="0"/>
              <a:t>9</a:t>
            </a:fld>
            <a:endParaRPr lang="en-US" dirty="0"/>
          </a:p>
        </p:txBody>
      </p:sp>
    </p:spTree>
    <p:extLst>
      <p:ext uri="{BB962C8B-B14F-4D97-AF65-F5344CB8AC3E}">
        <p14:creationId xmlns:p14="http://schemas.microsoft.com/office/powerpoint/2010/main" val="408982036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6086BD-C746-4BE6-8703-6AD9EA6D6CC9}"/>
              </a:ext>
            </a:extLst>
          </p:cNvPr>
          <p:cNvSpPr>
            <a:spLocks noGrp="1"/>
          </p:cNvSpPr>
          <p:nvPr>
            <p:ph type="title"/>
          </p:nvPr>
        </p:nvSpPr>
        <p:spPr/>
        <p:txBody>
          <a:bodyPr/>
          <a:lstStyle/>
          <a:p>
            <a:pPr algn="ctr"/>
            <a:r>
              <a:rPr lang="en-US" dirty="0"/>
              <a:t>MEGI in Washington: Pilot (2020-present)</a:t>
            </a:r>
          </a:p>
        </p:txBody>
      </p:sp>
      <p:sp>
        <p:nvSpPr>
          <p:cNvPr id="3" name="Content Placeholder 2">
            <a:extLst>
              <a:ext uri="{FF2B5EF4-FFF2-40B4-BE49-F238E27FC236}">
                <a16:creationId xmlns:a16="http://schemas.microsoft.com/office/drawing/2014/main" id="{7C470121-54CD-4C3E-B0A8-DBC86BD01408}"/>
              </a:ext>
            </a:extLst>
          </p:cNvPr>
          <p:cNvSpPr>
            <a:spLocks noGrp="1"/>
          </p:cNvSpPr>
          <p:nvPr>
            <p:ph idx="1"/>
          </p:nvPr>
        </p:nvSpPr>
        <p:spPr/>
        <p:txBody>
          <a:bodyPr/>
          <a:lstStyle/>
          <a:p>
            <a:r>
              <a:rPr lang="en-US" dirty="0"/>
              <a:t>Washington DVR transition assessment</a:t>
            </a:r>
          </a:p>
          <a:p>
            <a:pPr lvl="1"/>
            <a:r>
              <a:rPr lang="en-US" dirty="0"/>
              <a:t>Self-advocacy</a:t>
            </a:r>
          </a:p>
          <a:p>
            <a:pPr lvl="1"/>
            <a:r>
              <a:rPr lang="en-US" dirty="0"/>
              <a:t>Self-determination</a:t>
            </a:r>
          </a:p>
          <a:p>
            <a:r>
              <a:rPr lang="en-US" dirty="0"/>
              <a:t>Approached by Transition Manager to bring MEGI to Washington</a:t>
            </a:r>
          </a:p>
          <a:p>
            <a:r>
              <a:rPr lang="en-US" dirty="0"/>
              <a:t>Four Regional Transition Consultants were trained</a:t>
            </a:r>
          </a:p>
          <a:p>
            <a:pPr lvl="1"/>
            <a:r>
              <a:rPr lang="en-US" dirty="0"/>
              <a:t>5 schools</a:t>
            </a:r>
          </a:p>
          <a:p>
            <a:pPr lvl="1"/>
            <a:r>
              <a:rPr lang="en-US" dirty="0"/>
              <a:t>66 students with variety of ability levels</a:t>
            </a:r>
          </a:p>
          <a:p>
            <a:pPr marL="0" indent="0">
              <a:buNone/>
            </a:pPr>
            <a:endParaRPr lang="en-US" dirty="0"/>
          </a:p>
        </p:txBody>
      </p:sp>
      <p:sp>
        <p:nvSpPr>
          <p:cNvPr id="4" name="Slide Number Placeholder 3">
            <a:extLst>
              <a:ext uri="{FF2B5EF4-FFF2-40B4-BE49-F238E27FC236}">
                <a16:creationId xmlns:a16="http://schemas.microsoft.com/office/drawing/2014/main" id="{BD53A8DD-5E04-4156-9955-A9AFDB31013F}"/>
              </a:ext>
            </a:extLst>
          </p:cNvPr>
          <p:cNvSpPr>
            <a:spLocks noGrp="1"/>
          </p:cNvSpPr>
          <p:nvPr>
            <p:ph type="sldNum" sz="quarter" idx="4"/>
          </p:nvPr>
        </p:nvSpPr>
        <p:spPr/>
        <p:txBody>
          <a:bodyPr/>
          <a:lstStyle/>
          <a:p>
            <a:fld id="{50ADEE99-5B15-4B10-A3EB-5286E787B43D}" type="slidenum">
              <a:rPr lang="en-US" smtClean="0"/>
              <a:t>10</a:t>
            </a:fld>
            <a:endParaRPr lang="en-US" dirty="0"/>
          </a:p>
        </p:txBody>
      </p:sp>
    </p:spTree>
    <p:extLst>
      <p:ext uri="{BB962C8B-B14F-4D97-AF65-F5344CB8AC3E}">
        <p14:creationId xmlns:p14="http://schemas.microsoft.com/office/powerpoint/2010/main" val="267537473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6086BD-C746-4BE6-8703-6AD9EA6D6CC9}"/>
              </a:ext>
            </a:extLst>
          </p:cNvPr>
          <p:cNvSpPr>
            <a:spLocks noGrp="1"/>
          </p:cNvSpPr>
          <p:nvPr>
            <p:ph type="title"/>
          </p:nvPr>
        </p:nvSpPr>
        <p:spPr/>
        <p:txBody>
          <a:bodyPr/>
          <a:lstStyle/>
          <a:p>
            <a:pPr algn="ctr"/>
            <a:r>
              <a:rPr lang="en-US" dirty="0"/>
              <a:t>MEGI in Washington: Pilot (2020-present)</a:t>
            </a:r>
          </a:p>
        </p:txBody>
      </p:sp>
      <p:sp>
        <p:nvSpPr>
          <p:cNvPr id="3" name="Content Placeholder 2">
            <a:extLst>
              <a:ext uri="{FF2B5EF4-FFF2-40B4-BE49-F238E27FC236}">
                <a16:creationId xmlns:a16="http://schemas.microsoft.com/office/drawing/2014/main" id="{7C470121-54CD-4C3E-B0A8-DBC86BD01408}"/>
              </a:ext>
            </a:extLst>
          </p:cNvPr>
          <p:cNvSpPr>
            <a:spLocks noGrp="1"/>
          </p:cNvSpPr>
          <p:nvPr>
            <p:ph idx="1"/>
          </p:nvPr>
        </p:nvSpPr>
        <p:spPr/>
        <p:txBody>
          <a:bodyPr/>
          <a:lstStyle/>
          <a:p>
            <a:pPr marL="0" indent="0">
              <a:buNone/>
            </a:pPr>
            <a:endParaRPr lang="en-US" dirty="0"/>
          </a:p>
          <a:p>
            <a:pPr lvl="1"/>
            <a:r>
              <a:rPr lang="en-US" dirty="0"/>
              <a:t>Collaborating with schools</a:t>
            </a:r>
          </a:p>
          <a:p>
            <a:pPr marL="320040" lvl="1" indent="0">
              <a:buNone/>
            </a:pPr>
            <a:endParaRPr lang="en-US" dirty="0"/>
          </a:p>
          <a:p>
            <a:pPr lvl="1"/>
            <a:r>
              <a:rPr lang="en-US" dirty="0"/>
              <a:t>Adapting MEGI to Zoom</a:t>
            </a:r>
          </a:p>
          <a:p>
            <a:pPr marL="320040" lvl="1" indent="0">
              <a:buNone/>
            </a:pPr>
            <a:endParaRPr lang="en-US" dirty="0"/>
          </a:p>
          <a:p>
            <a:pPr lvl="1"/>
            <a:r>
              <a:rPr lang="en-US" dirty="0"/>
              <a:t>Adapting MEGI to a variety of ability levels</a:t>
            </a:r>
          </a:p>
          <a:p>
            <a:pPr marL="320040" lvl="1" indent="0">
              <a:buNone/>
            </a:pPr>
            <a:endParaRPr lang="en-US" dirty="0"/>
          </a:p>
          <a:p>
            <a:pPr marL="0" indent="0">
              <a:buNone/>
            </a:pPr>
            <a:endParaRPr lang="en-US" dirty="0"/>
          </a:p>
        </p:txBody>
      </p:sp>
      <p:sp>
        <p:nvSpPr>
          <p:cNvPr id="4" name="Slide Number Placeholder 3">
            <a:extLst>
              <a:ext uri="{FF2B5EF4-FFF2-40B4-BE49-F238E27FC236}">
                <a16:creationId xmlns:a16="http://schemas.microsoft.com/office/drawing/2014/main" id="{BD53A8DD-5E04-4156-9955-A9AFDB31013F}"/>
              </a:ext>
            </a:extLst>
          </p:cNvPr>
          <p:cNvSpPr>
            <a:spLocks noGrp="1"/>
          </p:cNvSpPr>
          <p:nvPr>
            <p:ph type="sldNum" sz="quarter" idx="4"/>
          </p:nvPr>
        </p:nvSpPr>
        <p:spPr/>
        <p:txBody>
          <a:bodyPr/>
          <a:lstStyle/>
          <a:p>
            <a:fld id="{50ADEE99-5B15-4B10-A3EB-5286E787B43D}" type="slidenum">
              <a:rPr lang="en-US" smtClean="0"/>
              <a:t>11</a:t>
            </a:fld>
            <a:endParaRPr lang="en-US" dirty="0"/>
          </a:p>
        </p:txBody>
      </p:sp>
    </p:spTree>
    <p:extLst>
      <p:ext uri="{BB962C8B-B14F-4D97-AF65-F5344CB8AC3E}">
        <p14:creationId xmlns:p14="http://schemas.microsoft.com/office/powerpoint/2010/main" val="220584084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70C89154-7821-AB4B-85A3-C5F2419F0A86}"/>
              </a:ext>
            </a:extLst>
          </p:cNvPr>
          <p:cNvSpPr/>
          <p:nvPr/>
        </p:nvSpPr>
        <p:spPr>
          <a:xfrm>
            <a:off x="0" y="0"/>
            <a:ext cx="12482945" cy="6858000"/>
          </a:xfrm>
          <a:prstGeom prst="rect">
            <a:avLst/>
          </a:prstGeom>
          <a:solidFill>
            <a:schemeClr val="bg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itle 4"/>
          <p:cNvSpPr>
            <a:spLocks noGrp="1"/>
          </p:cNvSpPr>
          <p:nvPr>
            <p:ph type="title"/>
          </p:nvPr>
        </p:nvSpPr>
        <p:spPr>
          <a:xfrm>
            <a:off x="705852" y="576471"/>
            <a:ext cx="10515600" cy="1325563"/>
          </a:xfrm>
        </p:spPr>
        <p:txBody>
          <a:bodyPr>
            <a:normAutofit/>
          </a:bodyPr>
          <a:lstStyle/>
          <a:p>
            <a:r>
              <a:rPr lang="en-US" sz="4800" b="1" dirty="0">
                <a:solidFill>
                  <a:srgbClr val="FFC000"/>
                </a:solidFill>
              </a:rPr>
              <a:t>What is…SKILL?</a:t>
            </a:r>
          </a:p>
        </p:txBody>
      </p:sp>
      <p:sp>
        <p:nvSpPr>
          <p:cNvPr id="6" name="Content Placeholder 5"/>
          <p:cNvSpPr>
            <a:spLocks noGrp="1"/>
          </p:cNvSpPr>
          <p:nvPr>
            <p:ph idx="1"/>
          </p:nvPr>
        </p:nvSpPr>
        <p:spPr>
          <a:xfrm>
            <a:off x="486076" y="2305301"/>
            <a:ext cx="6036644" cy="3505952"/>
          </a:xfrm>
        </p:spPr>
        <p:txBody>
          <a:bodyPr>
            <a:normAutofit/>
          </a:bodyPr>
          <a:lstStyle/>
          <a:p>
            <a:pPr marL="0" indent="0">
              <a:buNone/>
            </a:pPr>
            <a:r>
              <a:rPr lang="en-US" sz="4000" dirty="0">
                <a:solidFill>
                  <a:srgbClr val="FFC000"/>
                </a:solidFill>
              </a:rPr>
              <a:t>The ability to do something well; expertise</a:t>
            </a:r>
          </a:p>
        </p:txBody>
      </p:sp>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649452" y="1239253"/>
            <a:ext cx="4572000" cy="4572000"/>
          </a:xfrm>
          <a:prstGeom prst="rect">
            <a:avLst/>
          </a:prstGeom>
        </p:spPr>
      </p:pic>
    </p:spTree>
    <p:extLst>
      <p:ext uri="{BB962C8B-B14F-4D97-AF65-F5344CB8AC3E}">
        <p14:creationId xmlns:p14="http://schemas.microsoft.com/office/powerpoint/2010/main" val="242017458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sp>
        <p:nvSpPr>
          <p:cNvPr id="4" name="Slide Number Placeholder 3"/>
          <p:cNvSpPr>
            <a:spLocks noGrp="1"/>
          </p:cNvSpPr>
          <p:nvPr>
            <p:ph type="sldNum" sz="quarter" idx="4294967295"/>
          </p:nvPr>
        </p:nvSpPr>
        <p:spPr/>
        <p:txBody>
          <a:bodyPr/>
          <a:lstStyle/>
          <a:p>
            <a:fld id="{50ADEE99-5B15-4B10-A3EB-5286E787B43D}" type="slidenum">
              <a:rPr lang="en-US" smtClean="0"/>
              <a:pPr/>
              <a:t>13</a:t>
            </a:fld>
            <a:endParaRPr lang="en-US" dirty="0"/>
          </a:p>
        </p:txBody>
      </p:sp>
      <p:sp>
        <p:nvSpPr>
          <p:cNvPr id="6" name="Rectangle 5">
            <a:extLst>
              <a:ext uri="{FF2B5EF4-FFF2-40B4-BE49-F238E27FC236}">
                <a16:creationId xmlns:a16="http://schemas.microsoft.com/office/drawing/2014/main" id="{6345984E-B303-B745-A9B7-830E8EF3C7BE}"/>
              </a:ext>
            </a:extLst>
          </p:cNvPr>
          <p:cNvSpPr/>
          <p:nvPr/>
        </p:nvSpPr>
        <p:spPr>
          <a:xfrm>
            <a:off x="0" y="0"/>
            <a:ext cx="12482945" cy="6858000"/>
          </a:xfrm>
          <a:prstGeom prst="rect">
            <a:avLst/>
          </a:prstGeom>
          <a:solidFill>
            <a:schemeClr val="bg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p:cNvPicPr>
            <a:picLocks noChangeAspect="1"/>
          </p:cNvPicPr>
          <p:nvPr/>
        </p:nvPicPr>
        <p:blipFill>
          <a:blip r:embed="rId3"/>
          <a:stretch>
            <a:fillRect/>
          </a:stretch>
        </p:blipFill>
        <p:spPr>
          <a:xfrm>
            <a:off x="827645" y="230931"/>
            <a:ext cx="10526155" cy="5920963"/>
          </a:xfrm>
          <a:prstGeom prst="rect">
            <a:avLst/>
          </a:prstGeom>
        </p:spPr>
      </p:pic>
    </p:spTree>
    <p:extLst>
      <p:ext uri="{BB962C8B-B14F-4D97-AF65-F5344CB8AC3E}">
        <p14:creationId xmlns:p14="http://schemas.microsoft.com/office/powerpoint/2010/main" val="306706131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66D0DD53-B27A-F342-A44D-2B87754989DA}"/>
              </a:ext>
            </a:extLst>
          </p:cNvPr>
          <p:cNvSpPr/>
          <p:nvPr/>
        </p:nvSpPr>
        <p:spPr>
          <a:xfrm>
            <a:off x="0" y="0"/>
            <a:ext cx="12482945" cy="6858000"/>
          </a:xfrm>
          <a:prstGeom prst="rect">
            <a:avLst/>
          </a:prstGeom>
          <a:solidFill>
            <a:schemeClr val="bg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58240" y="346350"/>
            <a:ext cx="6631836" cy="5537262"/>
          </a:xfrm>
          <a:prstGeom prst="rect">
            <a:avLst/>
          </a:prstGeom>
        </p:spPr>
      </p:pic>
      <p:pic>
        <p:nvPicPr>
          <p:cNvPr id="7" name="Picture 6"/>
          <p:cNvPicPr>
            <a:picLocks noChangeAspect="1"/>
          </p:cNvPicPr>
          <p:nvPr/>
        </p:nvPicPr>
        <p:blipFill>
          <a:blip r:embed="rId4"/>
          <a:stretch>
            <a:fillRect/>
          </a:stretch>
        </p:blipFill>
        <p:spPr>
          <a:xfrm>
            <a:off x="7058416" y="1422454"/>
            <a:ext cx="4255772" cy="4255772"/>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sp>
        <p:nvSpPr>
          <p:cNvPr id="2" name="TextBox 1"/>
          <p:cNvSpPr txBox="1"/>
          <p:nvPr/>
        </p:nvSpPr>
        <p:spPr>
          <a:xfrm>
            <a:off x="10241692" y="5127921"/>
            <a:ext cx="1841157" cy="923330"/>
          </a:xfrm>
          <a:prstGeom prst="rect">
            <a:avLst/>
          </a:prstGeom>
          <a:noFill/>
        </p:spPr>
        <p:txBody>
          <a:bodyPr wrap="square" rtlCol="0">
            <a:spAutoFit/>
          </a:bodyPr>
          <a:lstStyle/>
          <a:p>
            <a:r>
              <a:rPr lang="en-US" sz="5400" b="1" dirty="0">
                <a:solidFill>
                  <a:srgbClr val="FFC000"/>
                </a:solidFill>
              </a:rPr>
              <a:t>Pg. 3</a:t>
            </a:r>
          </a:p>
        </p:txBody>
      </p:sp>
    </p:spTree>
    <p:extLst>
      <p:ext uri="{BB962C8B-B14F-4D97-AF65-F5344CB8AC3E}">
        <p14:creationId xmlns:p14="http://schemas.microsoft.com/office/powerpoint/2010/main" val="130247380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6086BD-C746-4BE6-8703-6AD9EA6D6CC9}"/>
              </a:ext>
            </a:extLst>
          </p:cNvPr>
          <p:cNvSpPr>
            <a:spLocks noGrp="1"/>
          </p:cNvSpPr>
          <p:nvPr>
            <p:ph type="title"/>
          </p:nvPr>
        </p:nvSpPr>
        <p:spPr/>
        <p:txBody>
          <a:bodyPr/>
          <a:lstStyle/>
          <a:p>
            <a:pPr algn="ctr"/>
            <a:r>
              <a:rPr lang="en-US" dirty="0"/>
              <a:t>MEGI in Washington</a:t>
            </a:r>
          </a:p>
        </p:txBody>
      </p:sp>
      <p:sp>
        <p:nvSpPr>
          <p:cNvPr id="3" name="Content Placeholder 2">
            <a:extLst>
              <a:ext uri="{FF2B5EF4-FFF2-40B4-BE49-F238E27FC236}">
                <a16:creationId xmlns:a16="http://schemas.microsoft.com/office/drawing/2014/main" id="{7C470121-54CD-4C3E-B0A8-DBC86BD01408}"/>
              </a:ext>
            </a:extLst>
          </p:cNvPr>
          <p:cNvSpPr>
            <a:spLocks noGrp="1"/>
          </p:cNvSpPr>
          <p:nvPr>
            <p:ph idx="1"/>
          </p:nvPr>
        </p:nvSpPr>
        <p:spPr/>
        <p:txBody>
          <a:bodyPr/>
          <a:lstStyle/>
          <a:p>
            <a:r>
              <a:rPr lang="en-US" dirty="0"/>
              <a:t>Self-determination</a:t>
            </a:r>
          </a:p>
          <a:p>
            <a:r>
              <a:rPr lang="en-US" dirty="0"/>
              <a:t>Self-advocacy</a:t>
            </a:r>
          </a:p>
          <a:p>
            <a:r>
              <a:rPr lang="en-US" dirty="0"/>
              <a:t>Empowerment</a:t>
            </a:r>
          </a:p>
          <a:p>
            <a:pPr marL="320040" lvl="1" indent="0">
              <a:buNone/>
            </a:pPr>
            <a:endParaRPr lang="en-US" dirty="0"/>
          </a:p>
          <a:p>
            <a:pPr marL="0" indent="0">
              <a:buNone/>
            </a:pPr>
            <a:endParaRPr lang="en-US" dirty="0"/>
          </a:p>
        </p:txBody>
      </p:sp>
      <p:sp>
        <p:nvSpPr>
          <p:cNvPr id="4" name="Slide Number Placeholder 3">
            <a:extLst>
              <a:ext uri="{FF2B5EF4-FFF2-40B4-BE49-F238E27FC236}">
                <a16:creationId xmlns:a16="http://schemas.microsoft.com/office/drawing/2014/main" id="{BD53A8DD-5E04-4156-9955-A9AFDB31013F}"/>
              </a:ext>
            </a:extLst>
          </p:cNvPr>
          <p:cNvSpPr>
            <a:spLocks noGrp="1"/>
          </p:cNvSpPr>
          <p:nvPr>
            <p:ph type="sldNum" sz="quarter" idx="4"/>
          </p:nvPr>
        </p:nvSpPr>
        <p:spPr/>
        <p:txBody>
          <a:bodyPr/>
          <a:lstStyle/>
          <a:p>
            <a:fld id="{50ADEE99-5B15-4B10-A3EB-5286E787B43D}" type="slidenum">
              <a:rPr lang="en-US" smtClean="0"/>
              <a:t>15</a:t>
            </a:fld>
            <a:endParaRPr lang="en-US" dirty="0"/>
          </a:p>
        </p:txBody>
      </p:sp>
    </p:spTree>
    <p:extLst>
      <p:ext uri="{BB962C8B-B14F-4D97-AF65-F5344CB8AC3E}">
        <p14:creationId xmlns:p14="http://schemas.microsoft.com/office/powerpoint/2010/main" val="266151383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38648" y="1225822"/>
            <a:ext cx="10714703" cy="4406355"/>
          </a:xfrm>
        </p:spPr>
        <p:txBody>
          <a:bodyPr/>
          <a:lstStyle/>
          <a:p>
            <a:pPr marL="0" indent="0">
              <a:buNone/>
            </a:pPr>
            <a:endParaRPr lang="en-US" sz="3200" b="1" dirty="0"/>
          </a:p>
          <a:p>
            <a:r>
              <a:rPr lang="en-US" sz="3200" dirty="0"/>
              <a:t>Talking about advocacy</a:t>
            </a:r>
          </a:p>
          <a:p>
            <a:r>
              <a:rPr lang="en-US" sz="3200" dirty="0"/>
              <a:t>Mindfulness activities</a:t>
            </a:r>
          </a:p>
          <a:p>
            <a:r>
              <a:rPr lang="en-US" sz="3200" dirty="0"/>
              <a:t>Getting to hear other people’s answers and goals</a:t>
            </a:r>
          </a:p>
          <a:p>
            <a:r>
              <a:rPr lang="en-US" sz="3200" dirty="0"/>
              <a:t>Meditation and relaxation</a:t>
            </a:r>
          </a:p>
          <a:p>
            <a:pPr lvl="1"/>
            <a:endParaRPr lang="en-US" dirty="0"/>
          </a:p>
        </p:txBody>
      </p:sp>
      <p:sp>
        <p:nvSpPr>
          <p:cNvPr id="4" name="Slide Number Placeholder 3"/>
          <p:cNvSpPr>
            <a:spLocks noGrp="1"/>
          </p:cNvSpPr>
          <p:nvPr>
            <p:ph type="sldNum" sz="quarter" idx="4"/>
          </p:nvPr>
        </p:nvSpPr>
        <p:spPr/>
        <p:txBody>
          <a:bodyPr/>
          <a:lstStyle/>
          <a:p>
            <a:fld id="{50ADEE99-5B15-4B10-A3EB-5286E787B43D}" type="slidenum">
              <a:rPr lang="en-US" smtClean="0"/>
              <a:pPr/>
              <a:t>16</a:t>
            </a:fld>
            <a:endParaRPr lang="en-US" dirty="0"/>
          </a:p>
        </p:txBody>
      </p:sp>
    </p:spTree>
    <p:extLst>
      <p:ext uri="{BB962C8B-B14F-4D97-AF65-F5344CB8AC3E}">
        <p14:creationId xmlns:p14="http://schemas.microsoft.com/office/powerpoint/2010/main" val="44787333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39097" y="298579"/>
            <a:ext cx="10714703" cy="951723"/>
          </a:xfrm>
        </p:spPr>
        <p:txBody>
          <a:bodyPr>
            <a:noAutofit/>
          </a:bodyPr>
          <a:lstStyle/>
          <a:p>
            <a:pPr algn="ctr"/>
            <a:r>
              <a:rPr lang="en-US" dirty="0"/>
              <a:t>Student Voices</a:t>
            </a:r>
            <a:br>
              <a:rPr lang="en-US" dirty="0"/>
            </a:br>
            <a:endParaRPr lang="en-US" dirty="0"/>
          </a:p>
        </p:txBody>
      </p:sp>
      <p:sp>
        <p:nvSpPr>
          <p:cNvPr id="4" name="Slide Number Placeholder 3"/>
          <p:cNvSpPr>
            <a:spLocks noGrp="1"/>
          </p:cNvSpPr>
          <p:nvPr>
            <p:ph type="sldNum" sz="quarter" idx="4"/>
          </p:nvPr>
        </p:nvSpPr>
        <p:spPr/>
        <p:txBody>
          <a:bodyPr/>
          <a:lstStyle/>
          <a:p>
            <a:fld id="{50ADEE99-5B15-4B10-A3EB-5286E787B43D}" type="slidenum">
              <a:rPr lang="en-US" smtClean="0"/>
              <a:pPr/>
              <a:t>17</a:t>
            </a:fld>
            <a:endParaRPr lang="en-US" dirty="0"/>
          </a:p>
        </p:txBody>
      </p:sp>
      <p:pic>
        <p:nvPicPr>
          <p:cNvPr id="8" name="Content Placeholder 7" descr="Back view of a student with a backpack pushing a bike">
            <a:extLst>
              <a:ext uri="{FF2B5EF4-FFF2-40B4-BE49-F238E27FC236}">
                <a16:creationId xmlns:a16="http://schemas.microsoft.com/office/drawing/2014/main" id="{9980A269-57B6-5444-ABB2-BF703CA73313}"/>
              </a:ext>
            </a:extLst>
          </p:cNvPr>
          <p:cNvPicPr>
            <a:picLocks noGrp="1" noChangeAspect="1"/>
          </p:cNvPicPr>
          <p:nvPr>
            <p:ph idx="1"/>
          </p:nvPr>
        </p:nvPicPr>
        <p:blipFill>
          <a:blip r:embed="rId3" cstate="print">
            <a:extLst>
              <a:ext uri="{28A0092B-C50C-407E-A947-70E740481C1C}">
                <a14:useLocalDpi xmlns:a14="http://schemas.microsoft.com/office/drawing/2010/main" val="0"/>
              </a:ext>
            </a:extLst>
          </a:blip>
          <a:stretch>
            <a:fillRect/>
          </a:stretch>
        </p:blipFill>
        <p:spPr>
          <a:xfrm>
            <a:off x="2692472" y="1543627"/>
            <a:ext cx="6608618" cy="4405745"/>
          </a:xfrm>
        </p:spPr>
      </p:pic>
    </p:spTree>
    <p:extLst>
      <p:ext uri="{BB962C8B-B14F-4D97-AF65-F5344CB8AC3E}">
        <p14:creationId xmlns:p14="http://schemas.microsoft.com/office/powerpoint/2010/main" val="270253423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46363" y="416485"/>
            <a:ext cx="11416145" cy="5610242"/>
          </a:xfrm>
        </p:spPr>
        <p:txBody>
          <a:bodyPr>
            <a:normAutofit fontScale="85000" lnSpcReduction="20000"/>
          </a:bodyPr>
          <a:lstStyle/>
          <a:p>
            <a:pPr marL="0" lvl="0" indent="0">
              <a:buNone/>
            </a:pPr>
            <a:endParaRPr lang="en-US" i="1" dirty="0"/>
          </a:p>
          <a:p>
            <a:pPr marL="0" lvl="0" indent="0">
              <a:buNone/>
            </a:pPr>
            <a:r>
              <a:rPr lang="en-US" i="1" dirty="0"/>
              <a:t>It talks about everything.. feelings, jobs, experiences, advocacy, talking to people about how you feel and stuff about all that. It can be pretty hard to do when you are alone and feel like there is no one out there to help you but there really is. </a:t>
            </a:r>
          </a:p>
          <a:p>
            <a:pPr marL="0" indent="0">
              <a:buNone/>
            </a:pPr>
            <a:endParaRPr lang="en-US" i="1" dirty="0"/>
          </a:p>
          <a:p>
            <a:pPr marL="0" lvl="0" indent="0">
              <a:buNone/>
            </a:pPr>
            <a:r>
              <a:rPr lang="en-US" i="1" dirty="0"/>
              <a:t>The experience I have had during </a:t>
            </a:r>
            <a:r>
              <a:rPr lang="en-US" i="1" dirty="0" err="1"/>
              <a:t>Covid</a:t>
            </a:r>
            <a:r>
              <a:rPr lang="en-US" i="1" dirty="0"/>
              <a:t> has been really awesome with MEGI because it has helped me overcome my doubts about my dream job. When we talked about overcoming roadblocks and coming up with steps to overcome those roadblocks helped me.</a:t>
            </a:r>
          </a:p>
          <a:p>
            <a:pPr marL="0" indent="0">
              <a:buNone/>
            </a:pPr>
            <a:endParaRPr lang="en-US" i="1" dirty="0"/>
          </a:p>
          <a:p>
            <a:pPr marL="0" indent="0">
              <a:buNone/>
            </a:pPr>
            <a:r>
              <a:rPr lang="en-US" i="1" dirty="0"/>
              <a:t>After you know your story you have self-respect for yourself and stand up for yourself and what you need for your life. When people don’t honor themselves they become insecure, so you need to learn to self respect and when life is hard.. keep going. </a:t>
            </a:r>
          </a:p>
          <a:p>
            <a:pPr marL="0" indent="0">
              <a:buNone/>
            </a:pPr>
            <a:endParaRPr lang="en-US" i="1" dirty="0"/>
          </a:p>
          <a:p>
            <a:pPr marL="0" indent="0">
              <a:buNone/>
            </a:pPr>
            <a:endParaRPr lang="en-US" sz="3600" b="1" dirty="0"/>
          </a:p>
        </p:txBody>
      </p:sp>
      <p:sp>
        <p:nvSpPr>
          <p:cNvPr id="4" name="Slide Number Placeholder 3"/>
          <p:cNvSpPr>
            <a:spLocks noGrp="1"/>
          </p:cNvSpPr>
          <p:nvPr>
            <p:ph type="sldNum" sz="quarter" idx="4"/>
          </p:nvPr>
        </p:nvSpPr>
        <p:spPr/>
        <p:txBody>
          <a:bodyPr/>
          <a:lstStyle/>
          <a:p>
            <a:fld id="{50ADEE99-5B15-4B10-A3EB-5286E787B43D}" type="slidenum">
              <a:rPr lang="en-US" smtClean="0"/>
              <a:pPr/>
              <a:t>18</a:t>
            </a:fld>
            <a:endParaRPr lang="en-US" dirty="0"/>
          </a:p>
        </p:txBody>
      </p:sp>
    </p:spTree>
    <p:extLst>
      <p:ext uri="{BB962C8B-B14F-4D97-AF65-F5344CB8AC3E}">
        <p14:creationId xmlns:p14="http://schemas.microsoft.com/office/powerpoint/2010/main" val="18226208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39097" y="298579"/>
            <a:ext cx="10714703" cy="951723"/>
          </a:xfrm>
        </p:spPr>
        <p:txBody>
          <a:bodyPr>
            <a:noAutofit/>
          </a:bodyPr>
          <a:lstStyle/>
          <a:p>
            <a:pPr algn="ctr"/>
            <a:r>
              <a:rPr lang="en-US" dirty="0"/>
              <a:t>Teacher Voices</a:t>
            </a:r>
          </a:p>
        </p:txBody>
      </p:sp>
      <p:pic>
        <p:nvPicPr>
          <p:cNvPr id="7" name="Content Placeholder 6" descr="High school teacher calling on student in classroom">
            <a:extLst>
              <a:ext uri="{FF2B5EF4-FFF2-40B4-BE49-F238E27FC236}">
                <a16:creationId xmlns:a16="http://schemas.microsoft.com/office/drawing/2014/main" id="{3C09BC51-28BF-8A47-BDD6-AA4863CB65E5}"/>
              </a:ext>
            </a:extLst>
          </p:cNvPr>
          <p:cNvPicPr>
            <a:picLocks noGrp="1" noChangeAspect="1"/>
          </p:cNvPicPr>
          <p:nvPr>
            <p:ph idx="1"/>
          </p:nvPr>
        </p:nvPicPr>
        <p:blipFill>
          <a:blip r:embed="rId3" cstate="print">
            <a:extLst>
              <a:ext uri="{28A0092B-C50C-407E-A947-70E740481C1C}">
                <a14:useLocalDpi xmlns:a14="http://schemas.microsoft.com/office/drawing/2010/main" val="0"/>
              </a:ext>
            </a:extLst>
          </a:blip>
          <a:stretch>
            <a:fillRect/>
          </a:stretch>
        </p:blipFill>
        <p:spPr>
          <a:xfrm>
            <a:off x="2690799" y="1543050"/>
            <a:ext cx="6611964" cy="4406900"/>
          </a:xfrm>
        </p:spPr>
      </p:pic>
      <p:sp>
        <p:nvSpPr>
          <p:cNvPr id="4" name="Slide Number Placeholder 3"/>
          <p:cNvSpPr>
            <a:spLocks noGrp="1"/>
          </p:cNvSpPr>
          <p:nvPr>
            <p:ph type="sldNum" sz="quarter" idx="4"/>
          </p:nvPr>
        </p:nvSpPr>
        <p:spPr/>
        <p:txBody>
          <a:bodyPr/>
          <a:lstStyle/>
          <a:p>
            <a:fld id="{50ADEE99-5B15-4B10-A3EB-5286E787B43D}" type="slidenum">
              <a:rPr lang="en-US" smtClean="0"/>
              <a:pPr/>
              <a:t>19</a:t>
            </a:fld>
            <a:endParaRPr lang="en-US" dirty="0"/>
          </a:p>
        </p:txBody>
      </p:sp>
    </p:spTree>
    <p:extLst>
      <p:ext uri="{BB962C8B-B14F-4D97-AF65-F5344CB8AC3E}">
        <p14:creationId xmlns:p14="http://schemas.microsoft.com/office/powerpoint/2010/main" val="262753288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35526" y="373224"/>
            <a:ext cx="11554691" cy="5778194"/>
          </a:xfrm>
        </p:spPr>
        <p:txBody>
          <a:bodyPr>
            <a:normAutofit fontScale="85000" lnSpcReduction="10000"/>
          </a:bodyPr>
          <a:lstStyle/>
          <a:p>
            <a:pPr marL="0" indent="0">
              <a:buNone/>
            </a:pPr>
            <a:endParaRPr lang="en-US" i="1" dirty="0"/>
          </a:p>
          <a:p>
            <a:pPr marL="0" indent="0">
              <a:buNone/>
            </a:pPr>
            <a:endParaRPr lang="en-US" i="1" dirty="0"/>
          </a:p>
          <a:p>
            <a:pPr marL="0" indent="0">
              <a:buNone/>
            </a:pPr>
            <a:endParaRPr lang="en-US" i="1" dirty="0"/>
          </a:p>
          <a:p>
            <a:pPr marL="0" indent="0">
              <a:buNone/>
            </a:pPr>
            <a:endParaRPr lang="en-US" i="1" dirty="0"/>
          </a:p>
          <a:p>
            <a:pPr marL="0" indent="0">
              <a:buNone/>
            </a:pPr>
            <a:r>
              <a:rPr lang="en-US" i="1" dirty="0"/>
              <a:t>MEGI was absolutely valuable for the students.</a:t>
            </a:r>
          </a:p>
          <a:p>
            <a:pPr marL="0" indent="0">
              <a:buNone/>
            </a:pPr>
            <a:r>
              <a:rPr lang="en-US" i="1" dirty="0"/>
              <a:t>Loved the way you tied all of the lessons together into “their story” at the end.</a:t>
            </a:r>
          </a:p>
          <a:p>
            <a:pPr marL="0" indent="0">
              <a:buNone/>
            </a:pPr>
            <a:r>
              <a:rPr lang="en-US" i="1" dirty="0"/>
              <a:t>The reflections encouraged the students to put the pieces together.</a:t>
            </a:r>
          </a:p>
          <a:p>
            <a:pPr marL="0" indent="0">
              <a:buNone/>
            </a:pPr>
            <a:endParaRPr lang="en-US" sz="3600" b="1" dirty="0"/>
          </a:p>
        </p:txBody>
      </p:sp>
      <p:sp>
        <p:nvSpPr>
          <p:cNvPr id="4" name="Slide Number Placeholder 3"/>
          <p:cNvSpPr>
            <a:spLocks noGrp="1"/>
          </p:cNvSpPr>
          <p:nvPr>
            <p:ph type="sldNum" sz="quarter" idx="4"/>
          </p:nvPr>
        </p:nvSpPr>
        <p:spPr/>
        <p:txBody>
          <a:bodyPr/>
          <a:lstStyle/>
          <a:p>
            <a:fld id="{50ADEE99-5B15-4B10-A3EB-5286E787B43D}" type="slidenum">
              <a:rPr lang="en-US" smtClean="0"/>
              <a:pPr/>
              <a:t>20</a:t>
            </a:fld>
            <a:endParaRPr lang="en-US" dirty="0"/>
          </a:p>
        </p:txBody>
      </p:sp>
    </p:spTree>
    <p:extLst>
      <p:ext uri="{BB962C8B-B14F-4D97-AF65-F5344CB8AC3E}">
        <p14:creationId xmlns:p14="http://schemas.microsoft.com/office/powerpoint/2010/main" val="309935280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6086BD-C746-4BE6-8703-6AD9EA6D6CC9}"/>
              </a:ext>
            </a:extLst>
          </p:cNvPr>
          <p:cNvSpPr>
            <a:spLocks noGrp="1"/>
          </p:cNvSpPr>
          <p:nvPr>
            <p:ph type="title"/>
          </p:nvPr>
        </p:nvSpPr>
        <p:spPr/>
        <p:txBody>
          <a:bodyPr/>
          <a:lstStyle/>
          <a:p>
            <a:pPr algn="ctr"/>
            <a:r>
              <a:rPr lang="en-US" dirty="0"/>
              <a:t>Next Steps: Fall 2021</a:t>
            </a:r>
          </a:p>
        </p:txBody>
      </p:sp>
      <p:sp>
        <p:nvSpPr>
          <p:cNvPr id="3" name="Content Placeholder 2">
            <a:extLst>
              <a:ext uri="{FF2B5EF4-FFF2-40B4-BE49-F238E27FC236}">
                <a16:creationId xmlns:a16="http://schemas.microsoft.com/office/drawing/2014/main" id="{7C470121-54CD-4C3E-B0A8-DBC86BD01408}"/>
              </a:ext>
            </a:extLst>
          </p:cNvPr>
          <p:cNvSpPr>
            <a:spLocks noGrp="1"/>
          </p:cNvSpPr>
          <p:nvPr>
            <p:ph idx="1"/>
          </p:nvPr>
        </p:nvSpPr>
        <p:spPr/>
        <p:txBody>
          <a:bodyPr/>
          <a:lstStyle/>
          <a:p>
            <a:r>
              <a:rPr lang="en-US" dirty="0"/>
              <a:t>New cohort of RTCs will be trained as MEGI facilitators</a:t>
            </a:r>
          </a:p>
          <a:p>
            <a:pPr lvl="1"/>
            <a:r>
              <a:rPr lang="en-US" dirty="0"/>
              <a:t>Spring 2022 increased availability of MEGI facilitators across the state</a:t>
            </a:r>
          </a:p>
          <a:p>
            <a:pPr marL="0" indent="0">
              <a:buNone/>
            </a:pPr>
            <a:endParaRPr lang="en-US" dirty="0"/>
          </a:p>
          <a:p>
            <a:pPr marL="320040" lvl="1" indent="0">
              <a:buNone/>
            </a:pPr>
            <a:endParaRPr lang="en-US" dirty="0"/>
          </a:p>
          <a:p>
            <a:pPr marL="0" indent="0">
              <a:buNone/>
            </a:pPr>
            <a:endParaRPr lang="en-US" dirty="0"/>
          </a:p>
        </p:txBody>
      </p:sp>
      <p:sp>
        <p:nvSpPr>
          <p:cNvPr id="4" name="Slide Number Placeholder 3">
            <a:extLst>
              <a:ext uri="{FF2B5EF4-FFF2-40B4-BE49-F238E27FC236}">
                <a16:creationId xmlns:a16="http://schemas.microsoft.com/office/drawing/2014/main" id="{BD53A8DD-5E04-4156-9955-A9AFDB31013F}"/>
              </a:ext>
            </a:extLst>
          </p:cNvPr>
          <p:cNvSpPr>
            <a:spLocks noGrp="1"/>
          </p:cNvSpPr>
          <p:nvPr>
            <p:ph type="sldNum" sz="quarter" idx="4"/>
          </p:nvPr>
        </p:nvSpPr>
        <p:spPr/>
        <p:txBody>
          <a:bodyPr/>
          <a:lstStyle/>
          <a:p>
            <a:fld id="{50ADEE99-5B15-4B10-A3EB-5286E787B43D}" type="slidenum">
              <a:rPr lang="en-US" smtClean="0"/>
              <a:t>21</a:t>
            </a:fld>
            <a:endParaRPr lang="en-US" dirty="0"/>
          </a:p>
        </p:txBody>
      </p:sp>
    </p:spTree>
    <p:extLst>
      <p:ext uri="{BB962C8B-B14F-4D97-AF65-F5344CB8AC3E}">
        <p14:creationId xmlns:p14="http://schemas.microsoft.com/office/powerpoint/2010/main" val="59399247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6086BD-C746-4BE6-8703-6AD9EA6D6CC9}"/>
              </a:ext>
            </a:extLst>
          </p:cNvPr>
          <p:cNvSpPr>
            <a:spLocks noGrp="1"/>
          </p:cNvSpPr>
          <p:nvPr>
            <p:ph type="title"/>
          </p:nvPr>
        </p:nvSpPr>
        <p:spPr/>
        <p:txBody>
          <a:bodyPr/>
          <a:lstStyle/>
          <a:p>
            <a:pPr algn="ctr"/>
            <a:r>
              <a:rPr lang="en-US" dirty="0"/>
              <a:t>If You Want to Bring MEGI to Your Students</a:t>
            </a:r>
          </a:p>
        </p:txBody>
      </p:sp>
      <p:sp>
        <p:nvSpPr>
          <p:cNvPr id="3" name="Content Placeholder 2">
            <a:extLst>
              <a:ext uri="{FF2B5EF4-FFF2-40B4-BE49-F238E27FC236}">
                <a16:creationId xmlns:a16="http://schemas.microsoft.com/office/drawing/2014/main" id="{7C470121-54CD-4C3E-B0A8-DBC86BD01408}"/>
              </a:ext>
            </a:extLst>
          </p:cNvPr>
          <p:cNvSpPr>
            <a:spLocks noGrp="1"/>
          </p:cNvSpPr>
          <p:nvPr>
            <p:ph idx="1"/>
          </p:nvPr>
        </p:nvSpPr>
        <p:spPr/>
        <p:txBody>
          <a:bodyPr/>
          <a:lstStyle/>
          <a:p>
            <a:r>
              <a:rPr lang="en-US" dirty="0"/>
              <a:t>Get in touch with your Regional Transition Consultant</a:t>
            </a:r>
          </a:p>
          <a:p>
            <a:r>
              <a:rPr lang="en-US" dirty="0"/>
              <a:t>We’ll be excited to collaborate with you and your students!</a:t>
            </a:r>
          </a:p>
          <a:p>
            <a:pPr marL="0" indent="0">
              <a:buNone/>
            </a:pPr>
            <a:endParaRPr lang="en-US" dirty="0"/>
          </a:p>
          <a:p>
            <a:pPr marL="320040" lvl="1" indent="0">
              <a:buNone/>
            </a:pPr>
            <a:endParaRPr lang="en-US" dirty="0"/>
          </a:p>
          <a:p>
            <a:pPr marL="0" indent="0">
              <a:buNone/>
            </a:pPr>
            <a:endParaRPr lang="en-US" dirty="0"/>
          </a:p>
        </p:txBody>
      </p:sp>
      <p:sp>
        <p:nvSpPr>
          <p:cNvPr id="4" name="Slide Number Placeholder 3">
            <a:extLst>
              <a:ext uri="{FF2B5EF4-FFF2-40B4-BE49-F238E27FC236}">
                <a16:creationId xmlns:a16="http://schemas.microsoft.com/office/drawing/2014/main" id="{BD53A8DD-5E04-4156-9955-A9AFDB31013F}"/>
              </a:ext>
            </a:extLst>
          </p:cNvPr>
          <p:cNvSpPr>
            <a:spLocks noGrp="1"/>
          </p:cNvSpPr>
          <p:nvPr>
            <p:ph type="sldNum" sz="quarter" idx="4"/>
          </p:nvPr>
        </p:nvSpPr>
        <p:spPr/>
        <p:txBody>
          <a:bodyPr/>
          <a:lstStyle/>
          <a:p>
            <a:fld id="{50ADEE99-5B15-4B10-A3EB-5286E787B43D}" type="slidenum">
              <a:rPr lang="en-US" smtClean="0"/>
              <a:t>22</a:t>
            </a:fld>
            <a:endParaRPr lang="en-US" dirty="0"/>
          </a:p>
        </p:txBody>
      </p:sp>
    </p:spTree>
    <p:extLst>
      <p:ext uri="{BB962C8B-B14F-4D97-AF65-F5344CB8AC3E}">
        <p14:creationId xmlns:p14="http://schemas.microsoft.com/office/powerpoint/2010/main" val="407727159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02F77E-B880-4E0E-8F91-0D5FCADA1A93}"/>
              </a:ext>
            </a:extLst>
          </p:cNvPr>
          <p:cNvSpPr>
            <a:spLocks noGrp="1"/>
          </p:cNvSpPr>
          <p:nvPr>
            <p:ph type="title"/>
          </p:nvPr>
        </p:nvSpPr>
        <p:spPr>
          <a:xfrm>
            <a:off x="277798" y="2320722"/>
            <a:ext cx="5430416" cy="2571295"/>
          </a:xfrm>
        </p:spPr>
        <p:txBody>
          <a:bodyPr anchor="b">
            <a:normAutofit fontScale="90000"/>
          </a:bodyPr>
          <a:lstStyle/>
          <a:p>
            <a:pPr algn="ctr"/>
            <a:r>
              <a:rPr lang="en-US" dirty="0"/>
              <a:t>Questions?</a:t>
            </a:r>
            <a:br>
              <a:rPr lang="en-US" dirty="0"/>
            </a:br>
            <a:br>
              <a:rPr lang="en-US" dirty="0"/>
            </a:br>
            <a:br>
              <a:rPr lang="en-US" dirty="0"/>
            </a:br>
            <a:endParaRPr lang="en-US" dirty="0"/>
          </a:p>
        </p:txBody>
      </p:sp>
      <p:sp>
        <p:nvSpPr>
          <p:cNvPr id="4" name="Slide Number Placeholder 3">
            <a:extLst>
              <a:ext uri="{FF2B5EF4-FFF2-40B4-BE49-F238E27FC236}">
                <a16:creationId xmlns:a16="http://schemas.microsoft.com/office/drawing/2014/main" id="{AE767A23-B09A-4FCD-BC24-35EFDD47E68E}"/>
              </a:ext>
            </a:extLst>
          </p:cNvPr>
          <p:cNvSpPr>
            <a:spLocks noGrp="1"/>
          </p:cNvSpPr>
          <p:nvPr>
            <p:ph type="sldNum" sz="quarter" idx="4"/>
          </p:nvPr>
        </p:nvSpPr>
        <p:spPr>
          <a:xfrm>
            <a:off x="11599893" y="6365078"/>
            <a:ext cx="430160" cy="363793"/>
          </a:xfrm>
        </p:spPr>
        <p:txBody>
          <a:bodyPr/>
          <a:lstStyle/>
          <a:p>
            <a:fld id="{50ADEE99-5B15-4B10-A3EB-5286E787B43D}" type="slidenum">
              <a:rPr lang="en-US" smtClean="0"/>
              <a:pPr/>
              <a:t>23</a:t>
            </a:fld>
            <a:endParaRPr lang="en-US" dirty="0"/>
          </a:p>
        </p:txBody>
      </p:sp>
    </p:spTree>
    <p:extLst>
      <p:ext uri="{BB962C8B-B14F-4D97-AF65-F5344CB8AC3E}">
        <p14:creationId xmlns:p14="http://schemas.microsoft.com/office/powerpoint/2010/main" val="2056270858"/>
      </p:ext>
    </p:extLst>
  </p:cSld>
  <p:clrMapOvr>
    <a:masterClrMapping/>
  </p:clrMapOvr>
</p:sld>
</file>

<file path=ppt/theme/theme1.xml><?xml version="1.0" encoding="utf-8"?>
<a:theme xmlns:a="http://schemas.openxmlformats.org/drawingml/2006/main" name="Ro's Tree of Joy Theme">
  <a:themeElements>
    <a:clrScheme name="SU Colors 1">
      <a:dk1>
        <a:sysClr val="windowText" lastClr="000000"/>
      </a:dk1>
      <a:lt1>
        <a:sysClr val="window" lastClr="FFFFFF"/>
      </a:lt1>
      <a:dk2>
        <a:srgbClr val="44546A"/>
      </a:dk2>
      <a:lt2>
        <a:srgbClr val="E7E6E6"/>
      </a:lt2>
      <a:accent1>
        <a:srgbClr val="003282"/>
      </a:accent1>
      <a:accent2>
        <a:srgbClr val="088099"/>
      </a:accent2>
      <a:accent3>
        <a:srgbClr val="124A12"/>
      </a:accent3>
      <a:accent4>
        <a:srgbClr val="AA0000"/>
      </a:accent4>
      <a:accent5>
        <a:srgbClr val="FDB913"/>
      </a:accent5>
      <a:accent6>
        <a:srgbClr val="EF4135"/>
      </a:accent6>
      <a:hlink>
        <a:srgbClr val="0563C1"/>
      </a:hlink>
      <a:folHlink>
        <a:srgbClr val="954F72"/>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2" id="{F0262806-5328-4899-BC8A-6282C5C83E89}" vid="{47F5C2C6-0DEA-45AF-B0EC-81CACD8272F5}"/>
    </a:ext>
  </a:extLst>
</a:theme>
</file>

<file path=ppt/theme/theme2.xml><?xml version="1.0" encoding="utf-8"?>
<a:theme xmlns:a="http://schemas.openxmlformats.org/drawingml/2006/main" name="Morning Cuppa! Theme">
  <a:themeElements>
    <a:clrScheme name="SU Colors 1">
      <a:dk1>
        <a:sysClr val="windowText" lastClr="000000"/>
      </a:dk1>
      <a:lt1>
        <a:sysClr val="window" lastClr="FFFFFF"/>
      </a:lt1>
      <a:dk2>
        <a:srgbClr val="44546A"/>
      </a:dk2>
      <a:lt2>
        <a:srgbClr val="E7E6E6"/>
      </a:lt2>
      <a:accent1>
        <a:srgbClr val="003282"/>
      </a:accent1>
      <a:accent2>
        <a:srgbClr val="088099"/>
      </a:accent2>
      <a:accent3>
        <a:srgbClr val="124A12"/>
      </a:accent3>
      <a:accent4>
        <a:srgbClr val="AA0000"/>
      </a:accent4>
      <a:accent5>
        <a:srgbClr val="FDB913"/>
      </a:accent5>
      <a:accent6>
        <a:srgbClr val="EF4135"/>
      </a:accent6>
      <a:hlink>
        <a:srgbClr val="0563C1"/>
      </a:hlink>
      <a:folHlink>
        <a:srgbClr val="954F72"/>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2" id="{F0262806-5328-4899-BC8A-6282C5C83E89}" vid="{47F5C2C6-0DEA-45AF-B0EC-81CACD8272F5}"/>
    </a:ext>
  </a:extLst>
</a:theme>
</file>

<file path=ppt/theme/theme3.xml><?xml version="1.0" encoding="utf-8"?>
<a:theme xmlns:a="http://schemas.openxmlformats.org/drawingml/2006/main" name="Color Galaxy Theme">
  <a:themeElements>
    <a:clrScheme name="SU Colors 1">
      <a:dk1>
        <a:sysClr val="windowText" lastClr="000000"/>
      </a:dk1>
      <a:lt1>
        <a:sysClr val="window" lastClr="FFFFFF"/>
      </a:lt1>
      <a:dk2>
        <a:srgbClr val="44546A"/>
      </a:dk2>
      <a:lt2>
        <a:srgbClr val="E7E6E6"/>
      </a:lt2>
      <a:accent1>
        <a:srgbClr val="003282"/>
      </a:accent1>
      <a:accent2>
        <a:srgbClr val="088099"/>
      </a:accent2>
      <a:accent3>
        <a:srgbClr val="124A12"/>
      </a:accent3>
      <a:accent4>
        <a:srgbClr val="AA0000"/>
      </a:accent4>
      <a:accent5>
        <a:srgbClr val="FDB913"/>
      </a:accent5>
      <a:accent6>
        <a:srgbClr val="EF4135"/>
      </a:accent6>
      <a:hlink>
        <a:srgbClr val="0563C1"/>
      </a:hlink>
      <a:folHlink>
        <a:srgbClr val="954F72"/>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2" id="{F0262806-5328-4899-BC8A-6282C5C83E89}" vid="{47F5C2C6-0DEA-45AF-B0EC-81CACD8272F5}"/>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FEDB21A84C6B484893257A8170204B83" ma:contentTypeVersion="12" ma:contentTypeDescription="Create a new document." ma:contentTypeScope="" ma:versionID="29c46ceae8b0e48a05135e32e8006307">
  <xsd:schema xmlns:xsd="http://www.w3.org/2001/XMLSchema" xmlns:xs="http://www.w3.org/2001/XMLSchema" xmlns:p="http://schemas.microsoft.com/office/2006/metadata/properties" xmlns:ns2="87fb58b4-b3f2-43d8-b023-353a89983adc" xmlns:ns3="712ad1b7-b308-4ea1-86b4-fa66dfe61ac3" targetNamespace="http://schemas.microsoft.com/office/2006/metadata/properties" ma:root="true" ma:fieldsID="f618c746dcadcad69df572c36f0932db" ns2:_="" ns3:_="">
    <xsd:import namespace="87fb58b4-b3f2-43d8-b023-353a89983adc"/>
    <xsd:import namespace="712ad1b7-b308-4ea1-86b4-fa66dfe61ac3"/>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2:MediaServiceAutoTags" minOccurs="0"/>
                <xsd:element ref="ns2:MediaServiceOCR" minOccurs="0"/>
                <xsd:element ref="ns2:MediaServiceGenerationTime" minOccurs="0"/>
                <xsd:element ref="ns2:MediaServiceEventHashCode" minOccurs="0"/>
                <xsd:element ref="ns2:MediaServiceDateTaken" minOccurs="0"/>
                <xsd:element ref="ns2:MediaServiceLocation" minOccurs="0"/>
                <xsd:element ref="ns3:SharedWithUsers" minOccurs="0"/>
                <xsd:element ref="ns3:SharedWithDetail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87fb58b4-b3f2-43d8-b023-353a89983adc"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AutoTags" ma:index="12" nillable="true" ma:displayName="Tags" ma:internalName="MediaServiceAutoTags" ma:readOnly="true">
      <xsd:simpleType>
        <xsd:restriction base="dms:Text"/>
      </xsd:simpleType>
    </xsd:element>
    <xsd:element name="MediaServiceOCR" ma:index="13" nillable="true" ma:displayName="Extracted Text" ma:internalName="MediaServiceOCR" ma:readOnly="true">
      <xsd:simpleType>
        <xsd:restriction base="dms:Note">
          <xsd:maxLength value="255"/>
        </xsd:restriction>
      </xsd:simpleType>
    </xsd:element>
    <xsd:element name="MediaServiceGenerationTime" ma:index="14" nillable="true" ma:displayName="MediaServiceGenerationTime" ma:hidden="true" ma:internalName="MediaServiceGenerationTime" ma:readOnly="true">
      <xsd:simpleType>
        <xsd:restriction base="dms:Text"/>
      </xsd:simpleType>
    </xsd:element>
    <xsd:element name="MediaServiceEventHashCode" ma:index="15" nillable="true" ma:displayName="MediaServiceEventHashCode" ma:hidden="true" ma:internalName="MediaServiceEventHashCode" ma:readOnly="true">
      <xsd:simpleType>
        <xsd:restriction base="dms:Text"/>
      </xsd:simpleType>
    </xsd:element>
    <xsd:element name="MediaServiceDateTaken" ma:index="16" nillable="true" ma:displayName="MediaServiceDateTaken" ma:hidden="true" ma:internalName="MediaServiceDateTaken" ma:readOnly="true">
      <xsd:simpleType>
        <xsd:restriction base="dms:Text"/>
      </xsd:simpleType>
    </xsd:element>
    <xsd:element name="MediaServiceLocation" ma:index="17" nillable="true" ma:displayName="Location" ma:internalName="MediaServiceLocatio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712ad1b7-b308-4ea1-86b4-fa66dfe61ac3" elementFormDefault="qualified">
    <xsd:import namespace="http://schemas.microsoft.com/office/2006/documentManagement/types"/>
    <xsd:import namespace="http://schemas.microsoft.com/office/infopath/2007/PartnerControls"/>
    <xsd:element name="SharedWithUsers" ma:index="1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9"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B1C14008-06E5-4026-81B5-6AFE5FB1C6A5}">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87fb58b4-b3f2-43d8-b023-353a89983adc"/>
    <ds:schemaRef ds:uri="712ad1b7-b308-4ea1-86b4-fa66dfe61ac3"/>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FD616318-56DA-43C7-A264-A7B821A73D95}">
  <ds:schemaRefs>
    <ds:schemaRef ds:uri="http://schemas.microsoft.com/sharepoint/v3/contenttype/forms"/>
  </ds:schemaRefs>
</ds:datastoreItem>
</file>

<file path=customXml/itemProps3.xml><?xml version="1.0" encoding="utf-8"?>
<ds:datastoreItem xmlns:ds="http://schemas.openxmlformats.org/officeDocument/2006/customXml" ds:itemID="{B8E1DB83-D4FC-441C-998B-07B6CDFC8CD2}">
  <ds:schemaRefs>
    <ds:schemaRef ds:uri="http://purl.org/dc/terms/"/>
    <ds:schemaRef ds:uri="http://schemas.openxmlformats.org/package/2006/metadata/core-properties"/>
    <ds:schemaRef ds:uri="http://schemas.microsoft.com/office/2006/documentManagement/types"/>
    <ds:schemaRef ds:uri="http://schemas.microsoft.com/office/2006/metadata/properties"/>
    <ds:schemaRef ds:uri="712ad1b7-b308-4ea1-86b4-fa66dfe61ac3"/>
    <ds:schemaRef ds:uri="87fb58b4-b3f2-43d8-b023-353a89983adc"/>
    <ds:schemaRef ds:uri="http://purl.org/dc/dcmitype/"/>
    <ds:schemaRef ds:uri="http://schemas.microsoft.com/office/infopath/2007/PartnerControls"/>
    <ds:schemaRef ds:uri="http://www.w3.org/XML/1998/namespace"/>
    <ds:schemaRef ds:uri="http://purl.org/dc/elements/1.1/"/>
  </ds:schemaRefs>
</ds:datastoreItem>
</file>

<file path=docProps/app.xml><?xml version="1.0" encoding="utf-8"?>
<Properties xmlns="http://schemas.openxmlformats.org/officeDocument/2006/extended-properties" xmlns:vt="http://schemas.openxmlformats.org/officeDocument/2006/docPropsVTypes">
  <Template>ccts_ppt_forum_template_test_20210414</Template>
  <TotalTime>6197</TotalTime>
  <Words>664</Words>
  <Application>Microsoft Macintosh PowerPoint</Application>
  <PresentationFormat>Widescreen</PresentationFormat>
  <Paragraphs>163</Paragraphs>
  <Slides>23</Slides>
  <Notes>23</Notes>
  <HiddenSlides>0</HiddenSlides>
  <MMClips>0</MMClips>
  <ScaleCrop>false</ScaleCrop>
  <HeadingPairs>
    <vt:vector size="6" baseType="variant">
      <vt:variant>
        <vt:lpstr>Fonts Used</vt:lpstr>
      </vt:variant>
      <vt:variant>
        <vt:i4>5</vt:i4>
      </vt:variant>
      <vt:variant>
        <vt:lpstr>Theme</vt:lpstr>
      </vt:variant>
      <vt:variant>
        <vt:i4>3</vt:i4>
      </vt:variant>
      <vt:variant>
        <vt:lpstr>Slide Titles</vt:lpstr>
      </vt:variant>
      <vt:variant>
        <vt:i4>23</vt:i4>
      </vt:variant>
    </vt:vector>
  </HeadingPairs>
  <TitlesOfParts>
    <vt:vector size="31" baseType="lpstr">
      <vt:lpstr>Arial</vt:lpstr>
      <vt:lpstr>Calibri</vt:lpstr>
      <vt:lpstr>Courier New</vt:lpstr>
      <vt:lpstr>Rockwell</vt:lpstr>
      <vt:lpstr>Times New Roman</vt:lpstr>
      <vt:lpstr>Ro's Tree of Joy Theme</vt:lpstr>
      <vt:lpstr>Morning Cuppa! Theme</vt:lpstr>
      <vt:lpstr>Color Galaxy Theme</vt:lpstr>
      <vt:lpstr>Motivational Enhancement Group Intervention:  Adventures in Washington</vt:lpstr>
      <vt:lpstr>Agenda for today</vt:lpstr>
      <vt:lpstr>Motivational Enhancement Group Intervention (MEGI)</vt:lpstr>
      <vt:lpstr>What’s Important in Transition Curriculum?</vt:lpstr>
      <vt:lpstr>Motivational Interviewing</vt:lpstr>
      <vt:lpstr>MEGI</vt:lpstr>
      <vt:lpstr>Structure of MEGI</vt:lpstr>
      <vt:lpstr>PowerPoint Presentation</vt:lpstr>
      <vt:lpstr>MEGI In Oregon</vt:lpstr>
      <vt:lpstr>MEGI in Washington: Pilot (2020-present)</vt:lpstr>
      <vt:lpstr>MEGI in Washington: Pilot (2020-present)</vt:lpstr>
      <vt:lpstr>What is…SKILL?</vt:lpstr>
      <vt:lpstr>PowerPoint Presentation</vt:lpstr>
      <vt:lpstr>PowerPoint Presentation</vt:lpstr>
      <vt:lpstr>MEGI in Washington</vt:lpstr>
      <vt:lpstr>PowerPoint Presentation</vt:lpstr>
      <vt:lpstr>Student Voices </vt:lpstr>
      <vt:lpstr>PowerPoint Presentation</vt:lpstr>
      <vt:lpstr>Teacher Voices</vt:lpstr>
      <vt:lpstr>PowerPoint Presentation</vt:lpstr>
      <vt:lpstr>Next Steps: Fall 2021</vt:lpstr>
      <vt:lpstr>If You Want to Bring MEGI to Your Students</vt:lpstr>
      <vt:lpstr>Questions?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Smith, Benjamin</dc:creator>
  <cp:lastModifiedBy>Anya Sheftel</cp:lastModifiedBy>
  <cp:revision>51</cp:revision>
  <dcterms:created xsi:type="dcterms:W3CDTF">2021-04-16T19:31:14Z</dcterms:created>
  <dcterms:modified xsi:type="dcterms:W3CDTF">2021-06-15T21:16:30Z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0x010100FEDB21A84C6B484893257A8170204B83</vt:lpwstr>
  </property>
</Properties>
</file>