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theme/themeOverride1.xml" ContentType="application/vnd.openxmlformats-officedocument.themeOverr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4"/>
    <p:sldMasterId id="2147483704" r:id="rId5"/>
    <p:sldMasterId id="2147483720" r:id="rId6"/>
  </p:sldMasterIdLst>
  <p:notesMasterIdLst>
    <p:notesMasterId r:id="rId32"/>
  </p:notesMasterIdLst>
  <p:handoutMasterIdLst>
    <p:handoutMasterId r:id="rId33"/>
  </p:handoutMasterIdLst>
  <p:sldIdLst>
    <p:sldId id="561" r:id="rId7"/>
    <p:sldId id="562" r:id="rId8"/>
    <p:sldId id="565" r:id="rId9"/>
    <p:sldId id="566" r:id="rId10"/>
    <p:sldId id="570" r:id="rId11"/>
    <p:sldId id="567" r:id="rId12"/>
    <p:sldId id="569" r:id="rId13"/>
    <p:sldId id="564" r:id="rId14"/>
    <p:sldId id="572" r:id="rId15"/>
    <p:sldId id="580" r:id="rId16"/>
    <p:sldId id="581" r:id="rId17"/>
    <p:sldId id="579" r:id="rId18"/>
    <p:sldId id="568" r:id="rId19"/>
    <p:sldId id="576" r:id="rId20"/>
    <p:sldId id="577" r:id="rId21"/>
    <p:sldId id="578" r:id="rId22"/>
    <p:sldId id="571" r:id="rId23"/>
    <p:sldId id="575" r:id="rId24"/>
    <p:sldId id="573" r:id="rId25"/>
    <p:sldId id="586" r:id="rId26"/>
    <p:sldId id="587" r:id="rId27"/>
    <p:sldId id="582" r:id="rId28"/>
    <p:sldId id="583" r:id="rId29"/>
    <p:sldId id="584" r:id="rId30"/>
    <p:sldId id="588"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DF1FC"/>
    <a:srgbClr val="000000"/>
    <a:srgbClr val="8DF3DE"/>
    <a:srgbClr val="428FC5"/>
    <a:srgbClr val="E6ADB7"/>
    <a:srgbClr val="DF3E39"/>
    <a:srgbClr val="A63350"/>
    <a:srgbClr val="3E8298"/>
    <a:srgbClr val="DB5B6A"/>
    <a:srgbClr val="47C3D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6" autoAdjust="0"/>
    <p:restoredTop sz="96196" autoAdjust="0"/>
  </p:normalViewPr>
  <p:slideViewPr>
    <p:cSldViewPr snapToGrid="0">
      <p:cViewPr varScale="1">
        <p:scale>
          <a:sx n="97" d="100"/>
          <a:sy n="97" d="100"/>
        </p:scale>
        <p:origin x="972" y="90"/>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69" d="100"/>
          <a:sy n="69" d="100"/>
        </p:scale>
        <p:origin x="2826" y="4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21" Type="http://schemas.openxmlformats.org/officeDocument/2006/relationships/slide" Target="slides/slide15.xml"/><Relationship Id="rId34" Type="http://schemas.openxmlformats.org/officeDocument/2006/relationships/presProps" Target="pres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handoutMaster" Target="handoutMasters/handoutMaster1.xml"/><Relationship Id="rId38"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viewProps" Target="viewProps.xml"/><Relationship Id="rId8" Type="http://schemas.openxmlformats.org/officeDocument/2006/relationships/slide" Target="slides/slide2.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epherd, Jay" userId="df5e62e7-901c-4a45-ba46-b727b414c81c" providerId="ADAL" clId="{4BB7E32F-D19D-4479-9509-D08B3D275FB1}"/>
    <pc:docChg chg="modSld">
      <pc:chgData name="Shepherd, Jay" userId="df5e62e7-901c-4a45-ba46-b727b414c81c" providerId="ADAL" clId="{4BB7E32F-D19D-4479-9509-D08B3D275FB1}" dt="2021-06-18T02:42:22.353" v="0" actId="6549"/>
      <pc:docMkLst>
        <pc:docMk/>
      </pc:docMkLst>
      <pc:sldChg chg="modNotesTx">
        <pc:chgData name="Shepherd, Jay" userId="df5e62e7-901c-4a45-ba46-b727b414c81c" providerId="ADAL" clId="{4BB7E32F-D19D-4479-9509-D08B3D275FB1}" dt="2021-06-18T02:42:22.353" v="0" actId="6549"/>
        <pc:sldMkLst>
          <pc:docMk/>
          <pc:sldMk cId="3877592733" sldId="561"/>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DFAE5F9-36CF-48C3-92B5-EDDD73C7A8EB}" type="doc">
      <dgm:prSet loTypeId="urn:microsoft.com/office/officeart/2005/8/layout/vList6" loCatId="list" qsTypeId="urn:microsoft.com/office/officeart/2005/8/quickstyle/simple4" qsCatId="simple" csTypeId="urn:microsoft.com/office/officeart/2005/8/colors/accent0_3" csCatId="mainScheme" phldr="1"/>
      <dgm:spPr/>
      <dgm:t>
        <a:bodyPr/>
        <a:lstStyle/>
        <a:p>
          <a:endParaRPr lang="en-US"/>
        </a:p>
      </dgm:t>
    </dgm:pt>
    <dgm:pt modelId="{C5147EBA-9384-4E98-A69D-CC76E82490F7}">
      <dgm:prSet phldrT="[Text]" custT="1"/>
      <dgm:spPr>
        <a:solidFill>
          <a:schemeClr val="tx1"/>
        </a:solidFill>
      </dgm:spPr>
      <dgm:t>
        <a:bodyPr/>
        <a:lstStyle/>
        <a:p>
          <a:pPr>
            <a:buFont typeface="Arial" panose="020B0604020202020204" pitchFamily="34" charset="0"/>
            <a:buChar char="•"/>
          </a:pPr>
          <a:r>
            <a:rPr lang="en-US" sz="2300" dirty="0"/>
            <a:t>Correlate to </a:t>
          </a:r>
        </a:p>
        <a:p>
          <a:pPr>
            <a:buFont typeface="Arial" panose="020B0604020202020204" pitchFamily="34" charset="0"/>
            <a:buChar char="•"/>
          </a:pPr>
          <a:r>
            <a:rPr lang="en-US" sz="2300" dirty="0"/>
            <a:t>Washington State Learning Standards</a:t>
          </a:r>
        </a:p>
      </dgm:t>
    </dgm:pt>
    <dgm:pt modelId="{B5CF751D-0BFB-404F-A944-1451CA161A6E}" type="parTrans" cxnId="{7EFCCC6A-51A5-4564-8825-722E0034CA5C}">
      <dgm:prSet/>
      <dgm:spPr/>
      <dgm:t>
        <a:bodyPr/>
        <a:lstStyle/>
        <a:p>
          <a:endParaRPr lang="en-US" sz="1400"/>
        </a:p>
      </dgm:t>
    </dgm:pt>
    <dgm:pt modelId="{BD7743F2-B894-4537-99FF-4DC38E5BA89D}" type="sibTrans" cxnId="{7EFCCC6A-51A5-4564-8825-722E0034CA5C}">
      <dgm:prSet/>
      <dgm:spPr/>
      <dgm:t>
        <a:bodyPr/>
        <a:lstStyle/>
        <a:p>
          <a:endParaRPr lang="en-US" sz="1400"/>
        </a:p>
      </dgm:t>
    </dgm:pt>
    <dgm:pt modelId="{518005D2-6D64-4955-9D17-24FBDA7660D8}">
      <dgm:prSet phldrT="[Text]" custT="1"/>
      <dgm:spPr/>
      <dgm:t>
        <a:bodyPr anchor="ctr"/>
        <a:lstStyle/>
        <a:p>
          <a:pPr>
            <a:buFont typeface="Arial" panose="020B0604020202020204" pitchFamily="34" charset="0"/>
            <a:buChar char="•"/>
          </a:pPr>
          <a:r>
            <a:rPr lang="en-US" sz="1800" dirty="0"/>
            <a:t>English Language Arts (Core Curriculum)</a:t>
          </a:r>
        </a:p>
      </dgm:t>
    </dgm:pt>
    <dgm:pt modelId="{9B1697B0-A9A9-4BF3-B729-1EDB03127C72}" type="parTrans" cxnId="{E462BD3D-1D98-4455-9EB1-3FCB84FAA013}">
      <dgm:prSet/>
      <dgm:spPr/>
      <dgm:t>
        <a:bodyPr/>
        <a:lstStyle/>
        <a:p>
          <a:endParaRPr lang="en-US" sz="1400"/>
        </a:p>
      </dgm:t>
    </dgm:pt>
    <dgm:pt modelId="{C8985526-E66A-4BED-89A6-07825A163489}" type="sibTrans" cxnId="{E462BD3D-1D98-4455-9EB1-3FCB84FAA013}">
      <dgm:prSet/>
      <dgm:spPr/>
      <dgm:t>
        <a:bodyPr/>
        <a:lstStyle/>
        <a:p>
          <a:endParaRPr lang="en-US" sz="1400"/>
        </a:p>
      </dgm:t>
    </dgm:pt>
    <dgm:pt modelId="{F86FD2AE-B936-4B56-89C5-C203D69EA61F}">
      <dgm:prSet phldrT="[Text]" custT="1"/>
      <dgm:spPr>
        <a:solidFill>
          <a:schemeClr val="tx1"/>
        </a:solidFill>
      </dgm:spPr>
      <dgm:t>
        <a:bodyPr/>
        <a:lstStyle/>
        <a:p>
          <a:pPr>
            <a:buFont typeface="Arial" panose="020B0604020202020204" pitchFamily="34" charset="0"/>
            <a:buChar char="•"/>
          </a:pPr>
          <a:r>
            <a:rPr lang="en-US" sz="2300" dirty="0"/>
            <a:t>Support </a:t>
          </a:r>
        </a:p>
        <a:p>
          <a:pPr>
            <a:buFont typeface="Arial" panose="020B0604020202020204" pitchFamily="34" charset="0"/>
            <a:buChar char="•"/>
          </a:pPr>
          <a:r>
            <a:rPr lang="en-US" sz="2300" dirty="0"/>
            <a:t>High School and Beyond Plan</a:t>
          </a:r>
        </a:p>
      </dgm:t>
    </dgm:pt>
    <dgm:pt modelId="{3FEF1A93-7BCB-4ECA-918C-E4D7AB9AB424}" type="parTrans" cxnId="{763AB737-1033-42E4-B66C-4BF4F90F1815}">
      <dgm:prSet/>
      <dgm:spPr/>
      <dgm:t>
        <a:bodyPr/>
        <a:lstStyle/>
        <a:p>
          <a:endParaRPr lang="en-US" sz="1400"/>
        </a:p>
      </dgm:t>
    </dgm:pt>
    <dgm:pt modelId="{F2A8C0BC-4BD6-457E-B500-A856101F85FF}" type="sibTrans" cxnId="{763AB737-1033-42E4-B66C-4BF4F90F1815}">
      <dgm:prSet/>
      <dgm:spPr/>
      <dgm:t>
        <a:bodyPr/>
        <a:lstStyle/>
        <a:p>
          <a:endParaRPr lang="en-US" sz="1400"/>
        </a:p>
      </dgm:t>
    </dgm:pt>
    <dgm:pt modelId="{08BFAEE2-3362-4841-9297-3F26AC38EA63}">
      <dgm:prSet phldrT="[Text]" custT="1"/>
      <dgm:spPr/>
      <dgm:t>
        <a:bodyPr anchor="ctr"/>
        <a:lstStyle/>
        <a:p>
          <a:r>
            <a:rPr lang="en-US" sz="1800" dirty="0"/>
            <a:t>Completing Career Interest Inventory</a:t>
          </a:r>
        </a:p>
      </dgm:t>
    </dgm:pt>
    <dgm:pt modelId="{F63378C4-4508-4C21-9024-2E7F3178136F}" type="parTrans" cxnId="{DA0F8D8A-A29D-4D64-9BB7-D025088CCB9E}">
      <dgm:prSet/>
      <dgm:spPr/>
      <dgm:t>
        <a:bodyPr/>
        <a:lstStyle/>
        <a:p>
          <a:endParaRPr lang="en-US" sz="1400"/>
        </a:p>
      </dgm:t>
    </dgm:pt>
    <dgm:pt modelId="{CC1DF33F-C6FA-4C7D-9C48-C962C1B4892F}" type="sibTrans" cxnId="{DA0F8D8A-A29D-4D64-9BB7-D025088CCB9E}">
      <dgm:prSet/>
      <dgm:spPr/>
      <dgm:t>
        <a:bodyPr/>
        <a:lstStyle/>
        <a:p>
          <a:endParaRPr lang="en-US" sz="1400"/>
        </a:p>
      </dgm:t>
    </dgm:pt>
    <dgm:pt modelId="{A75B3FBA-F8A6-4677-8350-87B58DF9F1B6}">
      <dgm:prSet phldrT="[Text]" custT="1"/>
      <dgm:spPr>
        <a:solidFill>
          <a:schemeClr val="tx1"/>
        </a:solidFill>
      </dgm:spPr>
      <dgm:t>
        <a:bodyPr/>
        <a:lstStyle/>
        <a:p>
          <a:pPr>
            <a:buFont typeface="Arial" panose="020B0604020202020204" pitchFamily="34" charset="0"/>
            <a:buChar char="•"/>
          </a:pPr>
          <a:r>
            <a:rPr lang="en-US" sz="2300" dirty="0"/>
            <a:t>Incorporate </a:t>
          </a:r>
        </a:p>
        <a:p>
          <a:pPr>
            <a:buFont typeface="Arial" panose="020B0604020202020204" pitchFamily="34" charset="0"/>
            <a:buChar char="•"/>
          </a:pPr>
          <a:r>
            <a:rPr lang="en-US" sz="2300" dirty="0"/>
            <a:t>CTE Education’s 21</a:t>
          </a:r>
          <a:r>
            <a:rPr lang="en-US" sz="2300" baseline="30000" dirty="0"/>
            <a:t>st</a:t>
          </a:r>
          <a:r>
            <a:rPr lang="en-US" sz="2300" dirty="0"/>
            <a:t> Century Skills</a:t>
          </a:r>
        </a:p>
      </dgm:t>
    </dgm:pt>
    <dgm:pt modelId="{3AD387E4-CF41-4479-AA8F-4EBC933597F9}" type="parTrans" cxnId="{C3ED3799-5BB1-4875-A6F2-54ED2CAF40B1}">
      <dgm:prSet/>
      <dgm:spPr/>
      <dgm:t>
        <a:bodyPr/>
        <a:lstStyle/>
        <a:p>
          <a:endParaRPr lang="en-US" sz="1400"/>
        </a:p>
      </dgm:t>
    </dgm:pt>
    <dgm:pt modelId="{4F4E9420-2373-4398-B3B7-4601603542B0}" type="sibTrans" cxnId="{C3ED3799-5BB1-4875-A6F2-54ED2CAF40B1}">
      <dgm:prSet/>
      <dgm:spPr/>
      <dgm:t>
        <a:bodyPr/>
        <a:lstStyle/>
        <a:p>
          <a:endParaRPr lang="en-US" sz="1400"/>
        </a:p>
      </dgm:t>
    </dgm:pt>
    <dgm:pt modelId="{1112A242-837C-4C67-AA4C-82F8A2A7DC2B}">
      <dgm:prSet phldrT="[Text]" custT="1"/>
      <dgm:spPr/>
      <dgm:t>
        <a:bodyPr anchor="ctr"/>
        <a:lstStyle/>
        <a:p>
          <a:pPr>
            <a:buFont typeface="Arial" panose="020B0604020202020204" pitchFamily="34" charset="0"/>
            <a:buChar char="•"/>
          </a:pPr>
          <a:r>
            <a:rPr lang="en-US" sz="1600" dirty="0"/>
            <a:t>Learning &amp; Innovation</a:t>
          </a:r>
        </a:p>
      </dgm:t>
    </dgm:pt>
    <dgm:pt modelId="{A3C69C93-1B76-403F-B5B7-188EC9A42C91}" type="parTrans" cxnId="{050AA080-3ACA-4841-83D8-711E13CAA123}">
      <dgm:prSet/>
      <dgm:spPr/>
      <dgm:t>
        <a:bodyPr/>
        <a:lstStyle/>
        <a:p>
          <a:endParaRPr lang="en-US" sz="1400"/>
        </a:p>
      </dgm:t>
    </dgm:pt>
    <dgm:pt modelId="{FAEE53D3-02B0-4D9C-B935-39E9A5050C0B}" type="sibTrans" cxnId="{050AA080-3ACA-4841-83D8-711E13CAA123}">
      <dgm:prSet/>
      <dgm:spPr/>
      <dgm:t>
        <a:bodyPr/>
        <a:lstStyle/>
        <a:p>
          <a:endParaRPr lang="en-US" sz="1400"/>
        </a:p>
      </dgm:t>
    </dgm:pt>
    <dgm:pt modelId="{053D1B4E-57E3-4093-B26C-B681B80B37D8}">
      <dgm:prSet custT="1"/>
      <dgm:spPr/>
      <dgm:t>
        <a:bodyPr anchor="ctr"/>
        <a:lstStyle/>
        <a:p>
          <a:r>
            <a:rPr lang="en-US" sz="1800" dirty="0"/>
            <a:t>Mathematics (Common Core)</a:t>
          </a:r>
        </a:p>
      </dgm:t>
    </dgm:pt>
    <dgm:pt modelId="{8DF89D63-BC0C-4E2A-8AF2-5B7595F5366D}" type="parTrans" cxnId="{1711C050-BA32-4796-8C50-4D50D3336D54}">
      <dgm:prSet/>
      <dgm:spPr/>
      <dgm:t>
        <a:bodyPr/>
        <a:lstStyle/>
        <a:p>
          <a:endParaRPr lang="en-US" sz="1400"/>
        </a:p>
      </dgm:t>
    </dgm:pt>
    <dgm:pt modelId="{00B742C2-23ED-4F00-B839-A2387B2B5CD1}" type="sibTrans" cxnId="{1711C050-BA32-4796-8C50-4D50D3336D54}">
      <dgm:prSet/>
      <dgm:spPr/>
      <dgm:t>
        <a:bodyPr/>
        <a:lstStyle/>
        <a:p>
          <a:endParaRPr lang="en-US" sz="1400"/>
        </a:p>
      </dgm:t>
    </dgm:pt>
    <dgm:pt modelId="{CA6C2084-2D56-4453-87C4-CFB3E127927C}">
      <dgm:prSet custT="1"/>
      <dgm:spPr/>
      <dgm:t>
        <a:bodyPr anchor="ctr"/>
        <a:lstStyle/>
        <a:p>
          <a:r>
            <a:rPr lang="en-US" sz="1800" dirty="0"/>
            <a:t>Social Studies – Skills, Civics, Economics</a:t>
          </a:r>
        </a:p>
      </dgm:t>
    </dgm:pt>
    <dgm:pt modelId="{4CC53171-5CB6-4E4B-BCE5-B6E354376C56}" type="parTrans" cxnId="{0958CAA4-2FF6-4547-A104-1F9E06DD78B1}">
      <dgm:prSet/>
      <dgm:spPr/>
      <dgm:t>
        <a:bodyPr/>
        <a:lstStyle/>
        <a:p>
          <a:endParaRPr lang="en-US" sz="1400"/>
        </a:p>
      </dgm:t>
    </dgm:pt>
    <dgm:pt modelId="{85E54C1F-FF0B-4EC8-B813-E29F01624551}" type="sibTrans" cxnId="{0958CAA4-2FF6-4547-A104-1F9E06DD78B1}">
      <dgm:prSet/>
      <dgm:spPr/>
      <dgm:t>
        <a:bodyPr/>
        <a:lstStyle/>
        <a:p>
          <a:endParaRPr lang="en-US" sz="1400"/>
        </a:p>
      </dgm:t>
    </dgm:pt>
    <dgm:pt modelId="{0EBDAC2E-4B09-477A-8B0C-4195F05147E3}">
      <dgm:prSet custT="1"/>
      <dgm:spPr/>
      <dgm:t>
        <a:bodyPr anchor="ctr"/>
        <a:lstStyle/>
        <a:p>
          <a:r>
            <a:rPr lang="en-US" sz="1600" dirty="0"/>
            <a:t>Life and Career Skills</a:t>
          </a:r>
        </a:p>
      </dgm:t>
    </dgm:pt>
    <dgm:pt modelId="{57A54B97-5B74-4B0F-86E3-BB9FFA9F56E1}" type="parTrans" cxnId="{FE6AFA11-CFA9-4475-B2C2-02000E40923C}">
      <dgm:prSet/>
      <dgm:spPr/>
      <dgm:t>
        <a:bodyPr/>
        <a:lstStyle/>
        <a:p>
          <a:endParaRPr lang="en-US" sz="1400"/>
        </a:p>
      </dgm:t>
    </dgm:pt>
    <dgm:pt modelId="{08F674F3-03E7-470E-B29C-ACB790D679FB}" type="sibTrans" cxnId="{FE6AFA11-CFA9-4475-B2C2-02000E40923C}">
      <dgm:prSet/>
      <dgm:spPr/>
      <dgm:t>
        <a:bodyPr/>
        <a:lstStyle/>
        <a:p>
          <a:endParaRPr lang="en-US" sz="1400"/>
        </a:p>
      </dgm:t>
    </dgm:pt>
    <dgm:pt modelId="{5407E72E-2A23-493C-997D-EBE35F454922}">
      <dgm:prSet custT="1"/>
      <dgm:spPr/>
      <dgm:t>
        <a:bodyPr anchor="ctr"/>
        <a:lstStyle/>
        <a:p>
          <a:r>
            <a:rPr lang="en-US" sz="1800" dirty="0"/>
            <a:t>Interdisciplinary</a:t>
          </a:r>
          <a:r>
            <a:rPr lang="en-US" sz="1600" dirty="0"/>
            <a:t> Themes (A Global Awareness &amp; Financial, Economic, Business and Entrepreneurial Literacy)</a:t>
          </a:r>
        </a:p>
      </dgm:t>
    </dgm:pt>
    <dgm:pt modelId="{6CAE21F9-1229-41A2-80C1-5E6D8DFB48FE}" type="parTrans" cxnId="{3F86CC97-E3AE-42DA-9E34-70C7A023186E}">
      <dgm:prSet/>
      <dgm:spPr/>
      <dgm:t>
        <a:bodyPr/>
        <a:lstStyle/>
        <a:p>
          <a:endParaRPr lang="en-US" sz="1400"/>
        </a:p>
      </dgm:t>
    </dgm:pt>
    <dgm:pt modelId="{003C3F5D-5894-4650-912C-6CA2A4FEA519}" type="sibTrans" cxnId="{3F86CC97-E3AE-42DA-9E34-70C7A023186E}">
      <dgm:prSet/>
      <dgm:spPr/>
      <dgm:t>
        <a:bodyPr/>
        <a:lstStyle/>
        <a:p>
          <a:endParaRPr lang="en-US" sz="1400"/>
        </a:p>
      </dgm:t>
    </dgm:pt>
    <dgm:pt modelId="{66239E9E-024E-49C4-ACDB-1F15ECEB9702}">
      <dgm:prSet custT="1"/>
      <dgm:spPr/>
      <dgm:t>
        <a:bodyPr anchor="ctr"/>
        <a:lstStyle/>
        <a:p>
          <a:r>
            <a:rPr lang="en-US" sz="1800" dirty="0"/>
            <a:t>Setting Career Goals through Career Exploration</a:t>
          </a:r>
        </a:p>
      </dgm:t>
    </dgm:pt>
    <dgm:pt modelId="{959F7019-237E-4D18-BE06-2C403CF8443D}" type="parTrans" cxnId="{96ADAD91-38D0-4A8F-98F7-6922A9551D26}">
      <dgm:prSet/>
      <dgm:spPr/>
      <dgm:t>
        <a:bodyPr/>
        <a:lstStyle/>
        <a:p>
          <a:endParaRPr lang="en-US" sz="1400"/>
        </a:p>
      </dgm:t>
    </dgm:pt>
    <dgm:pt modelId="{92C85B86-D5E0-44B8-8A2C-ED0B513AB1F1}" type="sibTrans" cxnId="{96ADAD91-38D0-4A8F-98F7-6922A9551D26}">
      <dgm:prSet/>
      <dgm:spPr/>
      <dgm:t>
        <a:bodyPr/>
        <a:lstStyle/>
        <a:p>
          <a:endParaRPr lang="en-US" sz="1400"/>
        </a:p>
      </dgm:t>
    </dgm:pt>
    <dgm:pt modelId="{3A94AA4B-97B5-4EBF-8FF2-098B2039CC14}">
      <dgm:prSet custT="1"/>
      <dgm:spPr/>
      <dgm:t>
        <a:bodyPr anchor="ctr"/>
        <a:lstStyle/>
        <a:p>
          <a:r>
            <a:rPr lang="en-US" sz="1800" dirty="0"/>
            <a:t>Resume Writing / Personal Branding</a:t>
          </a:r>
        </a:p>
      </dgm:t>
    </dgm:pt>
    <dgm:pt modelId="{5FA62693-CFF6-4366-8CB4-28D4C8C2D60D}" type="parTrans" cxnId="{DDE61C10-889F-49C2-812C-95ED2916EA5A}">
      <dgm:prSet/>
      <dgm:spPr/>
      <dgm:t>
        <a:bodyPr/>
        <a:lstStyle/>
        <a:p>
          <a:endParaRPr lang="en-US" sz="1400"/>
        </a:p>
      </dgm:t>
    </dgm:pt>
    <dgm:pt modelId="{7E54B2C0-33D7-4420-99D3-C39CEE5B5F4B}" type="sibTrans" cxnId="{DDE61C10-889F-49C2-812C-95ED2916EA5A}">
      <dgm:prSet/>
      <dgm:spPr/>
      <dgm:t>
        <a:bodyPr/>
        <a:lstStyle/>
        <a:p>
          <a:endParaRPr lang="en-US" sz="1400"/>
        </a:p>
      </dgm:t>
    </dgm:pt>
    <dgm:pt modelId="{EED2C477-718B-4756-8C72-AB34A048B04A}">
      <dgm:prSet custT="1"/>
      <dgm:spPr/>
      <dgm:t>
        <a:bodyPr anchor="ctr"/>
        <a:lstStyle/>
        <a:p>
          <a:r>
            <a:rPr lang="en-US" sz="1800" dirty="0"/>
            <a:t>Financial Education</a:t>
          </a:r>
        </a:p>
      </dgm:t>
    </dgm:pt>
    <dgm:pt modelId="{36C1D385-B773-479A-9816-F020E407A7D4}" type="parTrans" cxnId="{5BF5F77A-0EBF-457D-9390-7A2F6595BF6D}">
      <dgm:prSet/>
      <dgm:spPr/>
      <dgm:t>
        <a:bodyPr/>
        <a:lstStyle/>
        <a:p>
          <a:endParaRPr lang="en-US"/>
        </a:p>
      </dgm:t>
    </dgm:pt>
    <dgm:pt modelId="{180F50A5-B263-4804-B8B0-00C3D9FB7B41}" type="sibTrans" cxnId="{5BF5F77A-0EBF-457D-9390-7A2F6595BF6D}">
      <dgm:prSet/>
      <dgm:spPr/>
      <dgm:t>
        <a:bodyPr/>
        <a:lstStyle/>
        <a:p>
          <a:endParaRPr lang="en-US"/>
        </a:p>
      </dgm:t>
    </dgm:pt>
    <dgm:pt modelId="{EF8E7C9A-90BB-41B1-B0FA-E311FC2025B7}" type="pres">
      <dgm:prSet presAssocID="{2DFAE5F9-36CF-48C3-92B5-EDDD73C7A8EB}" presName="Name0" presStyleCnt="0">
        <dgm:presLayoutVars>
          <dgm:dir/>
          <dgm:animLvl val="lvl"/>
          <dgm:resizeHandles/>
        </dgm:presLayoutVars>
      </dgm:prSet>
      <dgm:spPr/>
    </dgm:pt>
    <dgm:pt modelId="{6269AC0A-1401-4EA4-A5C9-E1B2A5FE751E}" type="pres">
      <dgm:prSet presAssocID="{C5147EBA-9384-4E98-A69D-CC76E82490F7}" presName="linNode" presStyleCnt="0"/>
      <dgm:spPr/>
    </dgm:pt>
    <dgm:pt modelId="{43113FF9-B04B-4A81-85B5-99E2F04C9841}" type="pres">
      <dgm:prSet presAssocID="{C5147EBA-9384-4E98-A69D-CC76E82490F7}" presName="parentShp" presStyleLbl="node1" presStyleIdx="0" presStyleCnt="3">
        <dgm:presLayoutVars>
          <dgm:bulletEnabled val="1"/>
        </dgm:presLayoutVars>
      </dgm:prSet>
      <dgm:spPr/>
    </dgm:pt>
    <dgm:pt modelId="{D3FD10F4-9C8C-4A47-B650-FC359DBA436F}" type="pres">
      <dgm:prSet presAssocID="{C5147EBA-9384-4E98-A69D-CC76E82490F7}" presName="childShp" presStyleLbl="bgAccFollowNode1" presStyleIdx="0" presStyleCnt="3" custScaleX="148220" custScaleY="113836">
        <dgm:presLayoutVars>
          <dgm:bulletEnabled val="1"/>
        </dgm:presLayoutVars>
      </dgm:prSet>
      <dgm:spPr/>
    </dgm:pt>
    <dgm:pt modelId="{9F4F04C4-4828-4DFD-95D3-FEE9BF3FA349}" type="pres">
      <dgm:prSet presAssocID="{BD7743F2-B894-4537-99FF-4DC38E5BA89D}" presName="spacing" presStyleCnt="0"/>
      <dgm:spPr/>
    </dgm:pt>
    <dgm:pt modelId="{1B078EEF-F97D-4655-9D08-768505A9D21E}" type="pres">
      <dgm:prSet presAssocID="{F86FD2AE-B936-4B56-89C5-C203D69EA61F}" presName="linNode" presStyleCnt="0"/>
      <dgm:spPr/>
    </dgm:pt>
    <dgm:pt modelId="{E07D54DF-B8A2-4002-94AD-7890A1CFE9DA}" type="pres">
      <dgm:prSet presAssocID="{F86FD2AE-B936-4B56-89C5-C203D69EA61F}" presName="parentShp" presStyleLbl="node1" presStyleIdx="1" presStyleCnt="3" custScaleX="78550">
        <dgm:presLayoutVars>
          <dgm:bulletEnabled val="1"/>
        </dgm:presLayoutVars>
      </dgm:prSet>
      <dgm:spPr/>
    </dgm:pt>
    <dgm:pt modelId="{4B30A9D4-4A3C-4631-9A5A-91AC6FDA86A0}" type="pres">
      <dgm:prSet presAssocID="{F86FD2AE-B936-4B56-89C5-C203D69EA61F}" presName="childShp" presStyleLbl="bgAccFollowNode1" presStyleIdx="1" presStyleCnt="3" custScaleX="118435">
        <dgm:presLayoutVars>
          <dgm:bulletEnabled val="1"/>
        </dgm:presLayoutVars>
      </dgm:prSet>
      <dgm:spPr/>
    </dgm:pt>
    <dgm:pt modelId="{74FB9AB6-3032-4510-A639-34B72628A6F1}" type="pres">
      <dgm:prSet presAssocID="{F2A8C0BC-4BD6-457E-B500-A856101F85FF}" presName="spacing" presStyleCnt="0"/>
      <dgm:spPr/>
    </dgm:pt>
    <dgm:pt modelId="{A2C3C61F-70CA-42DC-8AD3-F25ECC7F3EDD}" type="pres">
      <dgm:prSet presAssocID="{A75B3FBA-F8A6-4677-8350-87B58DF9F1B6}" presName="linNode" presStyleCnt="0"/>
      <dgm:spPr/>
    </dgm:pt>
    <dgm:pt modelId="{317E8AF1-DD0F-48BE-846A-A64CFC85B0BF}" type="pres">
      <dgm:prSet presAssocID="{A75B3FBA-F8A6-4677-8350-87B58DF9F1B6}" presName="parentShp" presStyleLbl="node1" presStyleIdx="2" presStyleCnt="3" custScaleX="78042">
        <dgm:presLayoutVars>
          <dgm:bulletEnabled val="1"/>
        </dgm:presLayoutVars>
      </dgm:prSet>
      <dgm:spPr/>
    </dgm:pt>
    <dgm:pt modelId="{0092CB52-D3B9-4044-B0E8-D35D93B36467}" type="pres">
      <dgm:prSet presAssocID="{A75B3FBA-F8A6-4677-8350-87B58DF9F1B6}" presName="childShp" presStyleLbl="bgAccFollowNode1" presStyleIdx="2" presStyleCnt="3" custScaleX="114639" custScaleY="120300">
        <dgm:presLayoutVars>
          <dgm:bulletEnabled val="1"/>
        </dgm:presLayoutVars>
      </dgm:prSet>
      <dgm:spPr/>
    </dgm:pt>
  </dgm:ptLst>
  <dgm:cxnLst>
    <dgm:cxn modelId="{DDE61C10-889F-49C2-812C-95ED2916EA5A}" srcId="{F86FD2AE-B936-4B56-89C5-C203D69EA61F}" destId="{3A94AA4B-97B5-4EBF-8FF2-098B2039CC14}" srcOrd="2" destOrd="0" parTransId="{5FA62693-CFF6-4366-8CB4-28D4C8C2D60D}" sibTransId="{7E54B2C0-33D7-4420-99D3-C39CEE5B5F4B}"/>
    <dgm:cxn modelId="{FE6AFA11-CFA9-4475-B2C2-02000E40923C}" srcId="{A75B3FBA-F8A6-4677-8350-87B58DF9F1B6}" destId="{0EBDAC2E-4B09-477A-8B0C-4195F05147E3}" srcOrd="1" destOrd="0" parTransId="{57A54B97-5B74-4B0F-86E3-BB9FFA9F56E1}" sibTransId="{08F674F3-03E7-470E-B29C-ACB790D679FB}"/>
    <dgm:cxn modelId="{763AB737-1033-42E4-B66C-4BF4F90F1815}" srcId="{2DFAE5F9-36CF-48C3-92B5-EDDD73C7A8EB}" destId="{F86FD2AE-B936-4B56-89C5-C203D69EA61F}" srcOrd="1" destOrd="0" parTransId="{3FEF1A93-7BCB-4ECA-918C-E4D7AB9AB424}" sibTransId="{F2A8C0BC-4BD6-457E-B500-A856101F85FF}"/>
    <dgm:cxn modelId="{E462BD3D-1D98-4455-9EB1-3FCB84FAA013}" srcId="{C5147EBA-9384-4E98-A69D-CC76E82490F7}" destId="{518005D2-6D64-4955-9D17-24FBDA7660D8}" srcOrd="0" destOrd="0" parTransId="{9B1697B0-A9A9-4BF3-B729-1EDB03127C72}" sibTransId="{C8985526-E66A-4BED-89A6-07825A163489}"/>
    <dgm:cxn modelId="{6A841B47-A5C8-44A0-96BB-C53CBA5FF31E}" type="presOf" srcId="{518005D2-6D64-4955-9D17-24FBDA7660D8}" destId="{D3FD10F4-9C8C-4A47-B650-FC359DBA436F}" srcOrd="0" destOrd="0" presId="urn:microsoft.com/office/officeart/2005/8/layout/vList6"/>
    <dgm:cxn modelId="{31F6D367-2124-4A4C-8A16-797320A7171F}" type="presOf" srcId="{C5147EBA-9384-4E98-A69D-CC76E82490F7}" destId="{43113FF9-B04B-4A81-85B5-99E2F04C9841}" srcOrd="0" destOrd="0" presId="urn:microsoft.com/office/officeart/2005/8/layout/vList6"/>
    <dgm:cxn modelId="{4F904249-D52F-4D67-8178-E5BDBD35C7DA}" type="presOf" srcId="{66239E9E-024E-49C4-ACDB-1F15ECEB9702}" destId="{4B30A9D4-4A3C-4631-9A5A-91AC6FDA86A0}" srcOrd="0" destOrd="1" presId="urn:microsoft.com/office/officeart/2005/8/layout/vList6"/>
    <dgm:cxn modelId="{7EFCCC6A-51A5-4564-8825-722E0034CA5C}" srcId="{2DFAE5F9-36CF-48C3-92B5-EDDD73C7A8EB}" destId="{C5147EBA-9384-4E98-A69D-CC76E82490F7}" srcOrd="0" destOrd="0" parTransId="{B5CF751D-0BFB-404F-A944-1451CA161A6E}" sibTransId="{BD7743F2-B894-4537-99FF-4DC38E5BA89D}"/>
    <dgm:cxn modelId="{1711C050-BA32-4796-8C50-4D50D3336D54}" srcId="{C5147EBA-9384-4E98-A69D-CC76E82490F7}" destId="{053D1B4E-57E3-4093-B26C-B681B80B37D8}" srcOrd="2" destOrd="0" parTransId="{8DF89D63-BC0C-4E2A-8AF2-5B7595F5366D}" sibTransId="{00B742C2-23ED-4F00-B839-A2387B2B5CD1}"/>
    <dgm:cxn modelId="{90B2117A-1C53-4DED-BB1C-6876389EB70A}" type="presOf" srcId="{08BFAEE2-3362-4841-9297-3F26AC38EA63}" destId="{4B30A9D4-4A3C-4631-9A5A-91AC6FDA86A0}" srcOrd="0" destOrd="0" presId="urn:microsoft.com/office/officeart/2005/8/layout/vList6"/>
    <dgm:cxn modelId="{5BF5F77A-0EBF-457D-9390-7A2F6595BF6D}" srcId="{C5147EBA-9384-4E98-A69D-CC76E82490F7}" destId="{EED2C477-718B-4756-8C72-AB34A048B04A}" srcOrd="1" destOrd="0" parTransId="{36C1D385-B773-479A-9816-F020E407A7D4}" sibTransId="{180F50A5-B263-4804-B8B0-00C3D9FB7B41}"/>
    <dgm:cxn modelId="{DA70CD7B-9CA4-4735-8797-7FC7B847B812}" type="presOf" srcId="{A75B3FBA-F8A6-4677-8350-87B58DF9F1B6}" destId="{317E8AF1-DD0F-48BE-846A-A64CFC85B0BF}" srcOrd="0" destOrd="0" presId="urn:microsoft.com/office/officeart/2005/8/layout/vList6"/>
    <dgm:cxn modelId="{050AA080-3ACA-4841-83D8-711E13CAA123}" srcId="{A75B3FBA-F8A6-4677-8350-87B58DF9F1B6}" destId="{1112A242-837C-4C67-AA4C-82F8A2A7DC2B}" srcOrd="0" destOrd="0" parTransId="{A3C69C93-1B76-403F-B5B7-188EC9A42C91}" sibTransId="{FAEE53D3-02B0-4D9C-B935-39E9A5050C0B}"/>
    <dgm:cxn modelId="{B971CD80-F00D-4165-803D-EE218837F81C}" type="presOf" srcId="{CA6C2084-2D56-4453-87C4-CFB3E127927C}" destId="{D3FD10F4-9C8C-4A47-B650-FC359DBA436F}" srcOrd="0" destOrd="3" presId="urn:microsoft.com/office/officeart/2005/8/layout/vList6"/>
    <dgm:cxn modelId="{DA0F8D8A-A29D-4D64-9BB7-D025088CCB9E}" srcId="{F86FD2AE-B936-4B56-89C5-C203D69EA61F}" destId="{08BFAEE2-3362-4841-9297-3F26AC38EA63}" srcOrd="0" destOrd="0" parTransId="{F63378C4-4508-4C21-9024-2E7F3178136F}" sibTransId="{CC1DF33F-C6FA-4C7D-9C48-C962C1B4892F}"/>
    <dgm:cxn modelId="{4E2C1E8C-9372-48E2-B9EC-E047164BF56C}" type="presOf" srcId="{5407E72E-2A23-493C-997D-EBE35F454922}" destId="{0092CB52-D3B9-4044-B0E8-D35D93B36467}" srcOrd="0" destOrd="2" presId="urn:microsoft.com/office/officeart/2005/8/layout/vList6"/>
    <dgm:cxn modelId="{96ADAD91-38D0-4A8F-98F7-6922A9551D26}" srcId="{F86FD2AE-B936-4B56-89C5-C203D69EA61F}" destId="{66239E9E-024E-49C4-ACDB-1F15ECEB9702}" srcOrd="1" destOrd="0" parTransId="{959F7019-237E-4D18-BE06-2C403CF8443D}" sibTransId="{92C85B86-D5E0-44B8-8A2C-ED0B513AB1F1}"/>
    <dgm:cxn modelId="{C9BFEE93-5857-4545-9172-B90E7266C2B3}" type="presOf" srcId="{053D1B4E-57E3-4093-B26C-B681B80B37D8}" destId="{D3FD10F4-9C8C-4A47-B650-FC359DBA436F}" srcOrd="0" destOrd="2" presId="urn:microsoft.com/office/officeart/2005/8/layout/vList6"/>
    <dgm:cxn modelId="{3F86CC97-E3AE-42DA-9E34-70C7A023186E}" srcId="{A75B3FBA-F8A6-4677-8350-87B58DF9F1B6}" destId="{5407E72E-2A23-493C-997D-EBE35F454922}" srcOrd="2" destOrd="0" parTransId="{6CAE21F9-1229-41A2-80C1-5E6D8DFB48FE}" sibTransId="{003C3F5D-5894-4650-912C-6CA2A4FEA519}"/>
    <dgm:cxn modelId="{C3ED3799-5BB1-4875-A6F2-54ED2CAF40B1}" srcId="{2DFAE5F9-36CF-48C3-92B5-EDDD73C7A8EB}" destId="{A75B3FBA-F8A6-4677-8350-87B58DF9F1B6}" srcOrd="2" destOrd="0" parTransId="{3AD387E4-CF41-4479-AA8F-4EBC933597F9}" sibTransId="{4F4E9420-2373-4398-B3B7-4601603542B0}"/>
    <dgm:cxn modelId="{0958CAA4-2FF6-4547-A104-1F9E06DD78B1}" srcId="{C5147EBA-9384-4E98-A69D-CC76E82490F7}" destId="{CA6C2084-2D56-4453-87C4-CFB3E127927C}" srcOrd="3" destOrd="0" parTransId="{4CC53171-5CB6-4E4B-BCE5-B6E354376C56}" sibTransId="{85E54C1F-FF0B-4EC8-B813-E29F01624551}"/>
    <dgm:cxn modelId="{CB23E2AA-7144-43CD-8707-D4F5868727F2}" type="presOf" srcId="{3A94AA4B-97B5-4EBF-8FF2-098B2039CC14}" destId="{4B30A9D4-4A3C-4631-9A5A-91AC6FDA86A0}" srcOrd="0" destOrd="2" presId="urn:microsoft.com/office/officeart/2005/8/layout/vList6"/>
    <dgm:cxn modelId="{6C7B56C5-4468-4503-8FE9-CFF41666F0AC}" type="presOf" srcId="{0EBDAC2E-4B09-477A-8B0C-4195F05147E3}" destId="{0092CB52-D3B9-4044-B0E8-D35D93B36467}" srcOrd="0" destOrd="1" presId="urn:microsoft.com/office/officeart/2005/8/layout/vList6"/>
    <dgm:cxn modelId="{E139C9C9-5EEB-41BB-941A-F8E880EDE9C3}" type="presOf" srcId="{1112A242-837C-4C67-AA4C-82F8A2A7DC2B}" destId="{0092CB52-D3B9-4044-B0E8-D35D93B36467}" srcOrd="0" destOrd="0" presId="urn:microsoft.com/office/officeart/2005/8/layout/vList6"/>
    <dgm:cxn modelId="{1571EAD8-1BAC-47E9-9279-572DB9AA2184}" type="presOf" srcId="{F86FD2AE-B936-4B56-89C5-C203D69EA61F}" destId="{E07D54DF-B8A2-4002-94AD-7890A1CFE9DA}" srcOrd="0" destOrd="0" presId="urn:microsoft.com/office/officeart/2005/8/layout/vList6"/>
    <dgm:cxn modelId="{51CEBBE3-FB9F-46D0-87D1-505D73B79FC8}" type="presOf" srcId="{2DFAE5F9-36CF-48C3-92B5-EDDD73C7A8EB}" destId="{EF8E7C9A-90BB-41B1-B0FA-E311FC2025B7}" srcOrd="0" destOrd="0" presId="urn:microsoft.com/office/officeart/2005/8/layout/vList6"/>
    <dgm:cxn modelId="{4E06FEE5-91AD-4EF5-AFF3-3B0A97B81866}" type="presOf" srcId="{EED2C477-718B-4756-8C72-AB34A048B04A}" destId="{D3FD10F4-9C8C-4A47-B650-FC359DBA436F}" srcOrd="0" destOrd="1" presId="urn:microsoft.com/office/officeart/2005/8/layout/vList6"/>
    <dgm:cxn modelId="{8E1C4162-76F5-4549-A275-160374597CC0}" type="presParOf" srcId="{EF8E7C9A-90BB-41B1-B0FA-E311FC2025B7}" destId="{6269AC0A-1401-4EA4-A5C9-E1B2A5FE751E}" srcOrd="0" destOrd="0" presId="urn:microsoft.com/office/officeart/2005/8/layout/vList6"/>
    <dgm:cxn modelId="{5EF3FE8A-1AA9-4EE8-A5E9-27EEC0BE6F08}" type="presParOf" srcId="{6269AC0A-1401-4EA4-A5C9-E1B2A5FE751E}" destId="{43113FF9-B04B-4A81-85B5-99E2F04C9841}" srcOrd="0" destOrd="0" presId="urn:microsoft.com/office/officeart/2005/8/layout/vList6"/>
    <dgm:cxn modelId="{499B21E0-7A27-48A2-8DF1-0D0C4B73B56C}" type="presParOf" srcId="{6269AC0A-1401-4EA4-A5C9-E1B2A5FE751E}" destId="{D3FD10F4-9C8C-4A47-B650-FC359DBA436F}" srcOrd="1" destOrd="0" presId="urn:microsoft.com/office/officeart/2005/8/layout/vList6"/>
    <dgm:cxn modelId="{A70B59A1-C968-4E35-84B7-717E8E811637}" type="presParOf" srcId="{EF8E7C9A-90BB-41B1-B0FA-E311FC2025B7}" destId="{9F4F04C4-4828-4DFD-95D3-FEE9BF3FA349}" srcOrd="1" destOrd="0" presId="urn:microsoft.com/office/officeart/2005/8/layout/vList6"/>
    <dgm:cxn modelId="{EA49B86F-4009-4366-A485-7FF961575136}" type="presParOf" srcId="{EF8E7C9A-90BB-41B1-B0FA-E311FC2025B7}" destId="{1B078EEF-F97D-4655-9D08-768505A9D21E}" srcOrd="2" destOrd="0" presId="urn:microsoft.com/office/officeart/2005/8/layout/vList6"/>
    <dgm:cxn modelId="{6ABFF118-24BA-432D-834C-1ED83757A9E4}" type="presParOf" srcId="{1B078EEF-F97D-4655-9D08-768505A9D21E}" destId="{E07D54DF-B8A2-4002-94AD-7890A1CFE9DA}" srcOrd="0" destOrd="0" presId="urn:microsoft.com/office/officeart/2005/8/layout/vList6"/>
    <dgm:cxn modelId="{1872FF48-E2E5-42DC-9505-2E1EC4C64202}" type="presParOf" srcId="{1B078EEF-F97D-4655-9D08-768505A9D21E}" destId="{4B30A9D4-4A3C-4631-9A5A-91AC6FDA86A0}" srcOrd="1" destOrd="0" presId="urn:microsoft.com/office/officeart/2005/8/layout/vList6"/>
    <dgm:cxn modelId="{C2F208E5-9C97-4F98-B375-FB5AA8B23FA6}" type="presParOf" srcId="{EF8E7C9A-90BB-41B1-B0FA-E311FC2025B7}" destId="{74FB9AB6-3032-4510-A639-34B72628A6F1}" srcOrd="3" destOrd="0" presId="urn:microsoft.com/office/officeart/2005/8/layout/vList6"/>
    <dgm:cxn modelId="{651852B7-AF7C-4307-93AD-425AC8F4178B}" type="presParOf" srcId="{EF8E7C9A-90BB-41B1-B0FA-E311FC2025B7}" destId="{A2C3C61F-70CA-42DC-8AD3-F25ECC7F3EDD}" srcOrd="4" destOrd="0" presId="urn:microsoft.com/office/officeart/2005/8/layout/vList6"/>
    <dgm:cxn modelId="{574B292E-0B80-4FE3-B8DF-B0AA2230BA15}" type="presParOf" srcId="{A2C3C61F-70CA-42DC-8AD3-F25ECC7F3EDD}" destId="{317E8AF1-DD0F-48BE-846A-A64CFC85B0BF}" srcOrd="0" destOrd="0" presId="urn:microsoft.com/office/officeart/2005/8/layout/vList6"/>
    <dgm:cxn modelId="{C77BEA54-53E0-484F-B412-CF8917E33280}" type="presParOf" srcId="{A2C3C61F-70CA-42DC-8AD3-F25ECC7F3EDD}" destId="{0092CB52-D3B9-4044-B0E8-D35D93B36467}"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FD10F4-9C8C-4A47-B650-FC359DBA436F}">
      <dsp:nvSpPr>
        <dsp:cNvPr id="0" name=""/>
        <dsp:cNvSpPr/>
      </dsp:nvSpPr>
      <dsp:spPr>
        <a:xfrm>
          <a:off x="2707486" y="1220"/>
          <a:ext cx="6016903" cy="1468772"/>
        </a:xfrm>
        <a:prstGeom prst="rightArrow">
          <a:avLst>
            <a:gd name="adj1" fmla="val 75000"/>
            <a:gd name="adj2" fmla="val 50000"/>
          </a:avLst>
        </a:prstGeom>
        <a:solidFill>
          <a:schemeClr val="dk2">
            <a:alpha val="90000"/>
            <a:tint val="40000"/>
            <a:hueOff val="0"/>
            <a:satOff val="0"/>
            <a:lumOff val="0"/>
            <a:alphaOff val="0"/>
          </a:schemeClr>
        </a:solidFill>
        <a:ln w="6350" cap="flat" cmpd="sng" algn="ctr">
          <a:solidFill>
            <a:schemeClr val="dk2">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1430" tIns="11430" rIns="11430" bIns="11430" numCol="1" spcCol="1270" anchor="ctr" anchorCtr="0">
          <a:noAutofit/>
        </a:bodyPr>
        <a:lstStyle/>
        <a:p>
          <a:pPr marL="171450" lvl="1" indent="-171450" algn="l" defTabSz="800100">
            <a:lnSpc>
              <a:spcPct val="90000"/>
            </a:lnSpc>
            <a:spcBef>
              <a:spcPct val="0"/>
            </a:spcBef>
            <a:spcAft>
              <a:spcPct val="15000"/>
            </a:spcAft>
            <a:buFont typeface="Arial" panose="020B0604020202020204" pitchFamily="34" charset="0"/>
            <a:buChar char="•"/>
          </a:pPr>
          <a:r>
            <a:rPr lang="en-US" sz="1800" kern="1200" dirty="0"/>
            <a:t>English Language Arts (Core Curriculum)</a:t>
          </a:r>
        </a:p>
        <a:p>
          <a:pPr marL="171450" lvl="1" indent="-171450" algn="l" defTabSz="800100">
            <a:lnSpc>
              <a:spcPct val="90000"/>
            </a:lnSpc>
            <a:spcBef>
              <a:spcPct val="0"/>
            </a:spcBef>
            <a:spcAft>
              <a:spcPct val="15000"/>
            </a:spcAft>
            <a:buChar char="•"/>
          </a:pPr>
          <a:r>
            <a:rPr lang="en-US" sz="1800" kern="1200" dirty="0"/>
            <a:t>Financial Education</a:t>
          </a:r>
        </a:p>
        <a:p>
          <a:pPr marL="171450" lvl="1" indent="-171450" algn="l" defTabSz="800100">
            <a:lnSpc>
              <a:spcPct val="90000"/>
            </a:lnSpc>
            <a:spcBef>
              <a:spcPct val="0"/>
            </a:spcBef>
            <a:spcAft>
              <a:spcPct val="15000"/>
            </a:spcAft>
            <a:buChar char="•"/>
          </a:pPr>
          <a:r>
            <a:rPr lang="en-US" sz="1800" kern="1200" dirty="0"/>
            <a:t>Mathematics (Common Core)</a:t>
          </a:r>
        </a:p>
        <a:p>
          <a:pPr marL="171450" lvl="1" indent="-171450" algn="l" defTabSz="800100">
            <a:lnSpc>
              <a:spcPct val="90000"/>
            </a:lnSpc>
            <a:spcBef>
              <a:spcPct val="0"/>
            </a:spcBef>
            <a:spcAft>
              <a:spcPct val="15000"/>
            </a:spcAft>
            <a:buChar char="•"/>
          </a:pPr>
          <a:r>
            <a:rPr lang="en-US" sz="1800" kern="1200" dirty="0"/>
            <a:t>Social Studies – Skills, Civics, Economics</a:t>
          </a:r>
        </a:p>
      </dsp:txBody>
      <dsp:txXfrm>
        <a:off x="2707486" y="184817"/>
        <a:ext cx="5466114" cy="1101579"/>
      </dsp:txXfrm>
    </dsp:sp>
    <dsp:sp modelId="{43113FF9-B04B-4A81-85B5-99E2F04C9841}">
      <dsp:nvSpPr>
        <dsp:cNvPr id="0" name=""/>
        <dsp:cNvSpPr/>
      </dsp:nvSpPr>
      <dsp:spPr>
        <a:xfrm>
          <a:off x="1192" y="90480"/>
          <a:ext cx="2706294" cy="1290253"/>
        </a:xfrm>
        <a:prstGeom prst="roundRect">
          <a:avLst/>
        </a:prstGeom>
        <a:solidFill>
          <a:schemeClr val="tx1"/>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7630" tIns="43815" rIns="87630" bIns="43815" numCol="1" spcCol="1270" anchor="ctr" anchorCtr="0">
          <a:noAutofit/>
        </a:bodyPr>
        <a:lstStyle/>
        <a:p>
          <a:pPr marL="0" lvl="0" indent="0" algn="ctr" defTabSz="1022350">
            <a:lnSpc>
              <a:spcPct val="90000"/>
            </a:lnSpc>
            <a:spcBef>
              <a:spcPct val="0"/>
            </a:spcBef>
            <a:spcAft>
              <a:spcPct val="35000"/>
            </a:spcAft>
            <a:buFont typeface="Arial" panose="020B0604020202020204" pitchFamily="34" charset="0"/>
            <a:buNone/>
          </a:pPr>
          <a:r>
            <a:rPr lang="en-US" sz="2300" kern="1200" dirty="0"/>
            <a:t>Correlate to </a:t>
          </a:r>
        </a:p>
        <a:p>
          <a:pPr marL="0" lvl="0" indent="0" algn="ctr" defTabSz="1022350">
            <a:lnSpc>
              <a:spcPct val="90000"/>
            </a:lnSpc>
            <a:spcBef>
              <a:spcPct val="0"/>
            </a:spcBef>
            <a:spcAft>
              <a:spcPct val="35000"/>
            </a:spcAft>
            <a:buFont typeface="Arial" panose="020B0604020202020204" pitchFamily="34" charset="0"/>
            <a:buNone/>
          </a:pPr>
          <a:r>
            <a:rPr lang="en-US" sz="2300" kern="1200" dirty="0"/>
            <a:t>Washington State Learning Standards</a:t>
          </a:r>
        </a:p>
      </dsp:txBody>
      <dsp:txXfrm>
        <a:off x="64177" y="153465"/>
        <a:ext cx="2580324" cy="1164283"/>
      </dsp:txXfrm>
    </dsp:sp>
    <dsp:sp modelId="{4B30A9D4-4A3C-4631-9A5A-91AC6FDA86A0}">
      <dsp:nvSpPr>
        <dsp:cNvPr id="0" name=""/>
        <dsp:cNvSpPr/>
      </dsp:nvSpPr>
      <dsp:spPr>
        <a:xfrm>
          <a:off x="2675560" y="1599018"/>
          <a:ext cx="6049107" cy="1290253"/>
        </a:xfrm>
        <a:prstGeom prst="rightArrow">
          <a:avLst>
            <a:gd name="adj1" fmla="val 75000"/>
            <a:gd name="adj2" fmla="val 50000"/>
          </a:avLst>
        </a:prstGeom>
        <a:solidFill>
          <a:schemeClr val="dk2">
            <a:alpha val="90000"/>
            <a:tint val="40000"/>
            <a:hueOff val="0"/>
            <a:satOff val="0"/>
            <a:lumOff val="0"/>
            <a:alphaOff val="0"/>
          </a:schemeClr>
        </a:solidFill>
        <a:ln w="6350" cap="flat" cmpd="sng" algn="ctr">
          <a:solidFill>
            <a:schemeClr val="dk2">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1430"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n-US" sz="1800" kern="1200" dirty="0"/>
            <a:t>Completing Career Interest Inventory</a:t>
          </a:r>
        </a:p>
        <a:p>
          <a:pPr marL="171450" lvl="1" indent="-171450" algn="l" defTabSz="800100">
            <a:lnSpc>
              <a:spcPct val="90000"/>
            </a:lnSpc>
            <a:spcBef>
              <a:spcPct val="0"/>
            </a:spcBef>
            <a:spcAft>
              <a:spcPct val="15000"/>
            </a:spcAft>
            <a:buChar char="•"/>
          </a:pPr>
          <a:r>
            <a:rPr lang="en-US" sz="1800" kern="1200" dirty="0"/>
            <a:t>Setting Career Goals through Career Exploration</a:t>
          </a:r>
        </a:p>
        <a:p>
          <a:pPr marL="171450" lvl="1" indent="-171450" algn="l" defTabSz="800100">
            <a:lnSpc>
              <a:spcPct val="90000"/>
            </a:lnSpc>
            <a:spcBef>
              <a:spcPct val="0"/>
            </a:spcBef>
            <a:spcAft>
              <a:spcPct val="15000"/>
            </a:spcAft>
            <a:buChar char="•"/>
          </a:pPr>
          <a:r>
            <a:rPr lang="en-US" sz="1800" kern="1200" dirty="0"/>
            <a:t>Resume Writing / Personal Branding</a:t>
          </a:r>
        </a:p>
      </dsp:txBody>
      <dsp:txXfrm>
        <a:off x="2675560" y="1760300"/>
        <a:ext cx="5565262" cy="967689"/>
      </dsp:txXfrm>
    </dsp:sp>
    <dsp:sp modelId="{E07D54DF-B8A2-4002-94AD-7890A1CFE9DA}">
      <dsp:nvSpPr>
        <dsp:cNvPr id="0" name=""/>
        <dsp:cNvSpPr/>
      </dsp:nvSpPr>
      <dsp:spPr>
        <a:xfrm>
          <a:off x="915" y="1599018"/>
          <a:ext cx="2674645" cy="1290253"/>
        </a:xfrm>
        <a:prstGeom prst="roundRect">
          <a:avLst/>
        </a:prstGeom>
        <a:solidFill>
          <a:schemeClr val="tx1"/>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7630" tIns="43815" rIns="87630" bIns="43815" numCol="1" spcCol="1270" anchor="ctr" anchorCtr="0">
          <a:noAutofit/>
        </a:bodyPr>
        <a:lstStyle/>
        <a:p>
          <a:pPr marL="0" lvl="0" indent="0" algn="ctr" defTabSz="1022350">
            <a:lnSpc>
              <a:spcPct val="90000"/>
            </a:lnSpc>
            <a:spcBef>
              <a:spcPct val="0"/>
            </a:spcBef>
            <a:spcAft>
              <a:spcPct val="35000"/>
            </a:spcAft>
            <a:buFont typeface="Arial" panose="020B0604020202020204" pitchFamily="34" charset="0"/>
            <a:buNone/>
          </a:pPr>
          <a:r>
            <a:rPr lang="en-US" sz="2300" kern="1200" dirty="0"/>
            <a:t>Support </a:t>
          </a:r>
        </a:p>
        <a:p>
          <a:pPr marL="0" lvl="0" indent="0" algn="ctr" defTabSz="1022350">
            <a:lnSpc>
              <a:spcPct val="90000"/>
            </a:lnSpc>
            <a:spcBef>
              <a:spcPct val="0"/>
            </a:spcBef>
            <a:spcAft>
              <a:spcPct val="35000"/>
            </a:spcAft>
            <a:buFont typeface="Arial" panose="020B0604020202020204" pitchFamily="34" charset="0"/>
            <a:buNone/>
          </a:pPr>
          <a:r>
            <a:rPr lang="en-US" sz="2300" kern="1200" dirty="0"/>
            <a:t>High School and Beyond Plan</a:t>
          </a:r>
        </a:p>
      </dsp:txBody>
      <dsp:txXfrm>
        <a:off x="63900" y="1662003"/>
        <a:ext cx="2548675" cy="1164283"/>
      </dsp:txXfrm>
    </dsp:sp>
    <dsp:sp modelId="{0092CB52-D3B9-4044-B0E8-D35D93B36467}">
      <dsp:nvSpPr>
        <dsp:cNvPr id="0" name=""/>
        <dsp:cNvSpPr/>
      </dsp:nvSpPr>
      <dsp:spPr>
        <a:xfrm>
          <a:off x="2725439" y="3018297"/>
          <a:ext cx="5995891" cy="1552174"/>
        </a:xfrm>
        <a:prstGeom prst="rightArrow">
          <a:avLst>
            <a:gd name="adj1" fmla="val 75000"/>
            <a:gd name="adj2" fmla="val 50000"/>
          </a:avLst>
        </a:prstGeom>
        <a:solidFill>
          <a:schemeClr val="dk2">
            <a:alpha val="90000"/>
            <a:tint val="40000"/>
            <a:hueOff val="0"/>
            <a:satOff val="0"/>
            <a:lumOff val="0"/>
            <a:alphaOff val="0"/>
          </a:schemeClr>
        </a:solidFill>
        <a:ln w="6350" cap="flat" cmpd="sng" algn="ctr">
          <a:solidFill>
            <a:schemeClr val="dk2">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0160" tIns="10160" rIns="10160" bIns="10160" numCol="1" spcCol="1270" anchor="ctr" anchorCtr="0">
          <a:noAutofit/>
        </a:bodyPr>
        <a:lstStyle/>
        <a:p>
          <a:pPr marL="171450" lvl="1" indent="-171450" algn="l" defTabSz="711200">
            <a:lnSpc>
              <a:spcPct val="90000"/>
            </a:lnSpc>
            <a:spcBef>
              <a:spcPct val="0"/>
            </a:spcBef>
            <a:spcAft>
              <a:spcPct val="15000"/>
            </a:spcAft>
            <a:buFont typeface="Arial" panose="020B0604020202020204" pitchFamily="34" charset="0"/>
            <a:buChar char="•"/>
          </a:pPr>
          <a:r>
            <a:rPr lang="en-US" sz="1600" kern="1200" dirty="0"/>
            <a:t>Learning &amp; Innovation</a:t>
          </a:r>
        </a:p>
        <a:p>
          <a:pPr marL="171450" lvl="1" indent="-171450" algn="l" defTabSz="711200">
            <a:lnSpc>
              <a:spcPct val="90000"/>
            </a:lnSpc>
            <a:spcBef>
              <a:spcPct val="0"/>
            </a:spcBef>
            <a:spcAft>
              <a:spcPct val="15000"/>
            </a:spcAft>
            <a:buChar char="•"/>
          </a:pPr>
          <a:r>
            <a:rPr lang="en-US" sz="1600" kern="1200" dirty="0"/>
            <a:t>Life and Career Skills</a:t>
          </a:r>
        </a:p>
        <a:p>
          <a:pPr marL="171450" lvl="1" indent="-171450" algn="l" defTabSz="800100">
            <a:lnSpc>
              <a:spcPct val="90000"/>
            </a:lnSpc>
            <a:spcBef>
              <a:spcPct val="0"/>
            </a:spcBef>
            <a:spcAft>
              <a:spcPct val="15000"/>
            </a:spcAft>
            <a:buChar char="•"/>
          </a:pPr>
          <a:r>
            <a:rPr lang="en-US" sz="1800" kern="1200" dirty="0"/>
            <a:t>Interdisciplinary</a:t>
          </a:r>
          <a:r>
            <a:rPr lang="en-US" sz="1600" kern="1200" dirty="0"/>
            <a:t> Themes (A Global Awareness &amp; Financial, Economic, Business and Entrepreneurial Literacy)</a:t>
          </a:r>
        </a:p>
      </dsp:txBody>
      <dsp:txXfrm>
        <a:off x="2725439" y="3212319"/>
        <a:ext cx="5413826" cy="1164130"/>
      </dsp:txXfrm>
    </dsp:sp>
    <dsp:sp modelId="{317E8AF1-DD0F-48BE-846A-A64CFC85B0BF}">
      <dsp:nvSpPr>
        <dsp:cNvPr id="0" name=""/>
        <dsp:cNvSpPr/>
      </dsp:nvSpPr>
      <dsp:spPr>
        <a:xfrm>
          <a:off x="4251" y="3149258"/>
          <a:ext cx="2721187" cy="1290253"/>
        </a:xfrm>
        <a:prstGeom prst="roundRect">
          <a:avLst/>
        </a:prstGeom>
        <a:solidFill>
          <a:schemeClr val="tx1"/>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7630" tIns="43815" rIns="87630" bIns="43815" numCol="1" spcCol="1270" anchor="ctr" anchorCtr="0">
          <a:noAutofit/>
        </a:bodyPr>
        <a:lstStyle/>
        <a:p>
          <a:pPr marL="0" lvl="0" indent="0" algn="ctr" defTabSz="1022350">
            <a:lnSpc>
              <a:spcPct val="90000"/>
            </a:lnSpc>
            <a:spcBef>
              <a:spcPct val="0"/>
            </a:spcBef>
            <a:spcAft>
              <a:spcPct val="35000"/>
            </a:spcAft>
            <a:buFont typeface="Arial" panose="020B0604020202020204" pitchFamily="34" charset="0"/>
            <a:buNone/>
          </a:pPr>
          <a:r>
            <a:rPr lang="en-US" sz="2300" kern="1200" dirty="0"/>
            <a:t>Incorporate </a:t>
          </a:r>
        </a:p>
        <a:p>
          <a:pPr marL="0" lvl="0" indent="0" algn="ctr" defTabSz="1022350">
            <a:lnSpc>
              <a:spcPct val="90000"/>
            </a:lnSpc>
            <a:spcBef>
              <a:spcPct val="0"/>
            </a:spcBef>
            <a:spcAft>
              <a:spcPct val="35000"/>
            </a:spcAft>
            <a:buFont typeface="Arial" panose="020B0604020202020204" pitchFamily="34" charset="0"/>
            <a:buNone/>
          </a:pPr>
          <a:r>
            <a:rPr lang="en-US" sz="2300" kern="1200" dirty="0"/>
            <a:t>CTE Education’s 21</a:t>
          </a:r>
          <a:r>
            <a:rPr lang="en-US" sz="2300" kern="1200" baseline="30000" dirty="0"/>
            <a:t>st</a:t>
          </a:r>
          <a:r>
            <a:rPr lang="en-US" sz="2300" kern="1200" dirty="0"/>
            <a:t> Century Skills</a:t>
          </a:r>
        </a:p>
      </dsp:txBody>
      <dsp:txXfrm>
        <a:off x="67236" y="3212243"/>
        <a:ext cx="2595217" cy="1164283"/>
      </dsp:txXfrm>
    </dsp:sp>
  </dsp:spTree>
</dsp:drawing>
</file>

<file path=ppt/diagrams/layout1.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E342A46-0D9E-4184-86DF-2C53EC5E7DFF}" type="slidenum">
              <a:rPr lang="en-US" smtClean="0"/>
              <a:t>‹#›</a:t>
            </a:fld>
            <a:endParaRPr lang="en-US" dirty="0"/>
          </a:p>
        </p:txBody>
      </p:sp>
    </p:spTree>
    <p:extLst>
      <p:ext uri="{BB962C8B-B14F-4D97-AF65-F5344CB8AC3E}">
        <p14:creationId xmlns:p14="http://schemas.microsoft.com/office/powerpoint/2010/main" val="55166444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Arial" panose="020B0604020202020204" pitchFamily="34" charset="0"/>
                <a:cs typeface="Arial" panose="020B0604020202020204" pitchFamily="34" charset="0"/>
              </a:defRPr>
            </a:lvl1pPr>
          </a:lstStyle>
          <a:p>
            <a:fld id="{E8FE46E3-F50B-40B7-A854-E3050C9E6CD9}" type="slidenum">
              <a:rPr lang="en-US" smtClean="0"/>
              <a:pPr/>
              <a:t>‹#›</a:t>
            </a:fld>
            <a:endParaRPr lang="en-US" dirty="0"/>
          </a:p>
        </p:txBody>
      </p:sp>
      <p:sp>
        <p:nvSpPr>
          <p:cNvPr id="8" name="Slide Image Placeholder 7">
            <a:extLst>
              <a:ext uri="{FF2B5EF4-FFF2-40B4-BE49-F238E27FC236}">
                <a16:creationId xmlns:a16="http://schemas.microsoft.com/office/drawing/2014/main" id="{7B4BC679-2FF0-44AF-B1A8-DE88A4641F78}"/>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9" name="Notes Placeholder 8">
            <a:extLst>
              <a:ext uri="{FF2B5EF4-FFF2-40B4-BE49-F238E27FC236}">
                <a16:creationId xmlns:a16="http://schemas.microsoft.com/office/drawing/2014/main" id="{CFBBA539-8015-47A3-B8E0-AAD5CF9EB523}"/>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07729813"/>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2pPr>
    <a:lvl3pPr marL="914400" algn="l"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3pPr>
    <a:lvl4pPr marL="1371600" algn="l"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4pPr>
    <a:lvl5pPr marL="1828800" algn="l"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66738"/>
            <a:ext cx="5486400" cy="3086100"/>
          </a:xfrm>
          <a:prstGeom prst="rect">
            <a:avLst/>
          </a:prstGeom>
        </p:spPr>
      </p:sp>
      <p:sp>
        <p:nvSpPr>
          <p:cNvPr id="3" name="Notes Placeholder 2"/>
          <p:cNvSpPr>
            <a:spLocks noGrp="1"/>
          </p:cNvSpPr>
          <p:nvPr>
            <p:ph type="body" idx="1"/>
          </p:nvPr>
        </p:nvSpPr>
        <p:spPr>
          <a:xfrm>
            <a:off x="685800" y="4400550"/>
            <a:ext cx="5486400" cy="3600450"/>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E8FE46E3-F50B-40B7-A854-E3050C9E6CD9}" type="slidenum">
              <a:rPr lang="en-US" smtClean="0"/>
              <a:t>1</a:t>
            </a:fld>
            <a:endParaRPr lang="en-US"/>
          </a:p>
        </p:txBody>
      </p:sp>
    </p:spTree>
    <p:extLst>
      <p:ext uri="{BB962C8B-B14F-4D97-AF65-F5344CB8AC3E}">
        <p14:creationId xmlns:p14="http://schemas.microsoft.com/office/powerpoint/2010/main" val="1610441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png"/><Relationship Id="rId1" Type="http://schemas.openxmlformats.org/officeDocument/2006/relationships/slideMaster" Target="../slideMasters/slideMaster3.xml"/><Relationship Id="rId4" Type="http://schemas.openxmlformats.org/officeDocument/2006/relationships/image" Target="../media/image3.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36540" y="2245054"/>
            <a:ext cx="10918920" cy="1242994"/>
          </a:xfrm>
        </p:spPr>
        <p:txBody>
          <a:bodyPr anchor="b">
            <a:normAutofit/>
          </a:bodyPr>
          <a:lstStyle>
            <a:lvl1pPr algn="ctr">
              <a:defRPr sz="4800"/>
            </a:lvl1pPr>
          </a:lstStyle>
          <a:p>
            <a:r>
              <a:rPr lang="en-US" dirty="0"/>
              <a:t>Click to edit Master title style</a:t>
            </a:r>
          </a:p>
        </p:txBody>
      </p:sp>
      <p:sp>
        <p:nvSpPr>
          <p:cNvPr id="3" name="Subtitle 2"/>
          <p:cNvSpPr>
            <a:spLocks noGrp="1"/>
          </p:cNvSpPr>
          <p:nvPr>
            <p:ph type="subTitle" idx="1"/>
          </p:nvPr>
        </p:nvSpPr>
        <p:spPr>
          <a:xfrm>
            <a:off x="648587" y="3577183"/>
            <a:ext cx="10918919" cy="600198"/>
          </a:xfrm>
        </p:spPr>
        <p:txBody>
          <a:bodyPr>
            <a:noAutofit/>
          </a:bodyPr>
          <a:lstStyle>
            <a:lvl1pPr marL="0" indent="0" algn="ctr">
              <a:spcBef>
                <a:spcPts val="0"/>
              </a:spcBef>
              <a:buNone/>
              <a:defRPr sz="28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8" name="Picture 7">
            <a:extLst>
              <a:ext uri="{FF2B5EF4-FFF2-40B4-BE49-F238E27FC236}">
                <a16:creationId xmlns:a16="http://schemas.microsoft.com/office/drawing/2014/main" id="{ED0621C3-2E15-4120-9C90-3F5117CC0883}"/>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1755297"/>
          </a:xfrm>
          <a:prstGeom prst="rect">
            <a:avLst/>
          </a:prstGeom>
        </p:spPr>
      </p:pic>
      <p:pic>
        <p:nvPicPr>
          <p:cNvPr id="14" name="Picture 13" descr="CCTS logo">
            <a:extLst>
              <a:ext uri="{FF2B5EF4-FFF2-40B4-BE49-F238E27FC236}">
                <a16:creationId xmlns:a16="http://schemas.microsoft.com/office/drawing/2014/main" id="{0A842B4C-314F-4503-B4C8-4133DB09DCC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464590" y="4736260"/>
            <a:ext cx="1937631" cy="758486"/>
          </a:xfrm>
          <a:prstGeom prst="rect">
            <a:avLst/>
          </a:prstGeom>
        </p:spPr>
      </p:pic>
      <p:pic>
        <p:nvPicPr>
          <p:cNvPr id="13" name="Picture 12" descr="DVR logo">
            <a:extLst>
              <a:ext uri="{FF2B5EF4-FFF2-40B4-BE49-F238E27FC236}">
                <a16:creationId xmlns:a16="http://schemas.microsoft.com/office/drawing/2014/main" id="{9F64A3B6-C81F-4F0D-B38C-0F6195E4BC4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626158" y="4633006"/>
            <a:ext cx="1381170" cy="865241"/>
          </a:xfrm>
          <a:prstGeom prst="rect">
            <a:avLst/>
          </a:prstGeom>
        </p:spPr>
      </p:pic>
      <p:sp>
        <p:nvSpPr>
          <p:cNvPr id="20" name="TextBox 19" descr="Artwork by Rohan Srinivasan">
            <a:extLst>
              <a:ext uri="{FF2B5EF4-FFF2-40B4-BE49-F238E27FC236}">
                <a16:creationId xmlns:a16="http://schemas.microsoft.com/office/drawing/2014/main" id="{615AE1BF-671C-475E-9DAD-4D6DA974A841}"/>
              </a:ext>
            </a:extLst>
          </p:cNvPr>
          <p:cNvSpPr txBox="1"/>
          <p:nvPr userDrawn="1"/>
        </p:nvSpPr>
        <p:spPr>
          <a:xfrm>
            <a:off x="4810931" y="5615318"/>
            <a:ext cx="2828018" cy="338554"/>
          </a:xfrm>
          <a:prstGeom prst="rect">
            <a:avLst/>
          </a:prstGeom>
          <a:noFill/>
        </p:spPr>
        <p:txBody>
          <a:bodyPr wrap="none" rtlCol="0">
            <a:spAutoFit/>
          </a:bodyPr>
          <a:lstStyle/>
          <a:p>
            <a:r>
              <a:rPr lang="en-US" sz="1600" dirty="0"/>
              <a:t>Artwork by Rohan Srinivasan</a:t>
            </a:r>
          </a:p>
        </p:txBody>
      </p:sp>
      <p:sp>
        <p:nvSpPr>
          <p:cNvPr id="30" name="Slide Number Placeholder 5">
            <a:extLst>
              <a:ext uri="{FF2B5EF4-FFF2-40B4-BE49-F238E27FC236}">
                <a16:creationId xmlns:a16="http://schemas.microsoft.com/office/drawing/2014/main" id="{0F0DE340-E8C8-465E-AE2A-CE7BE7CDA5B0}"/>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4208909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39097" y="503853"/>
            <a:ext cx="10714703" cy="951723"/>
          </a:xfrm>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indent="-365760">
              <a:lnSpc>
                <a:spcPct val="100000"/>
              </a:lnSpc>
              <a:spcAft>
                <a:spcPts val="0"/>
              </a:spcAft>
              <a:defRPr/>
            </a:lvl1pPr>
            <a:lvl2pPr marL="685800" indent="-365760">
              <a:lnSpc>
                <a:spcPct val="100000"/>
              </a:lnSpc>
              <a:spcAft>
                <a:spcPts val="0"/>
              </a:spcAft>
              <a:buFont typeface="Arial" panose="020B0604020202020204" pitchFamily="34" charset="0"/>
              <a:buChar char="−"/>
              <a:defRPr/>
            </a:lvl2pPr>
            <a:lvl3pPr marL="1143000" indent="-365760">
              <a:lnSpc>
                <a:spcPct val="100000"/>
              </a:lnSpc>
              <a:spcAft>
                <a:spcPts val="0"/>
              </a:spcAft>
              <a:buFont typeface="Courier New" panose="02070309020205020404" pitchFamily="49" charset="0"/>
              <a:buChar char="o"/>
              <a:defRPr/>
            </a:lvl3pPr>
            <a:lvl4pPr indent="-365760">
              <a:lnSpc>
                <a:spcPct val="100000"/>
              </a:lnSpc>
              <a:spcAft>
                <a:spcPts val="0"/>
              </a:spcAft>
              <a:defRPr/>
            </a:lvl4pPr>
            <a:lvl5pPr marL="2057400" indent="-365760">
              <a:lnSpc>
                <a:spcPct val="100000"/>
              </a:lnSpc>
              <a:spcAft>
                <a:spcPts val="0"/>
              </a:spcAft>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a:extLst>
              <a:ext uri="{FF2B5EF4-FFF2-40B4-BE49-F238E27FC236}">
                <a16:creationId xmlns:a16="http://schemas.microsoft.com/office/drawing/2014/main" id="{5CA67F93-B013-4661-9BB0-CD288E03D79D}"/>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9756311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_blue">
    <p:spTree>
      <p:nvGrpSpPr>
        <p:cNvPr id="1" name=""/>
        <p:cNvGrpSpPr/>
        <p:nvPr/>
      </p:nvGrpSpPr>
      <p:grpSpPr>
        <a:xfrm>
          <a:off x="0" y="0"/>
          <a:ext cx="0" cy="0"/>
          <a:chOff x="0" y="0"/>
          <a:chExt cx="0" cy="0"/>
        </a:xfrm>
      </p:grpSpPr>
      <p:sp>
        <p:nvSpPr>
          <p:cNvPr id="2" name="Title 1"/>
          <p:cNvSpPr>
            <a:spLocks noGrp="1"/>
          </p:cNvSpPr>
          <p:nvPr>
            <p:ph type="title"/>
          </p:nvPr>
        </p:nvSpPr>
        <p:spPr>
          <a:xfrm>
            <a:off x="639097" y="503853"/>
            <a:ext cx="10714703" cy="951723"/>
          </a:xfrm>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indent="-365760">
              <a:lnSpc>
                <a:spcPct val="100000"/>
              </a:lnSpc>
              <a:spcAft>
                <a:spcPts val="0"/>
              </a:spcAft>
              <a:defRPr/>
            </a:lvl1pPr>
            <a:lvl2pPr marL="685800" indent="-365760">
              <a:lnSpc>
                <a:spcPct val="100000"/>
              </a:lnSpc>
              <a:spcAft>
                <a:spcPts val="0"/>
              </a:spcAft>
              <a:buFont typeface="Arial" panose="020B0604020202020204" pitchFamily="34" charset="0"/>
              <a:buChar char="−"/>
              <a:defRPr/>
            </a:lvl2pPr>
            <a:lvl3pPr marL="1143000" indent="-365760">
              <a:lnSpc>
                <a:spcPct val="100000"/>
              </a:lnSpc>
              <a:spcAft>
                <a:spcPts val="0"/>
              </a:spcAft>
              <a:buFont typeface="Courier New" panose="02070309020205020404" pitchFamily="49" charset="0"/>
              <a:buChar char="o"/>
              <a:defRPr/>
            </a:lvl3pPr>
            <a:lvl4pPr indent="-365760">
              <a:lnSpc>
                <a:spcPct val="100000"/>
              </a:lnSpc>
              <a:spcAft>
                <a:spcPts val="0"/>
              </a:spcAft>
              <a:defRPr/>
            </a:lvl4pPr>
            <a:lvl5pPr marL="2057400" indent="-365760">
              <a:lnSpc>
                <a:spcPct val="100000"/>
              </a:lnSpc>
              <a:spcAft>
                <a:spcPts val="0"/>
              </a:spcAft>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a:extLst>
              <a:ext uri="{FF2B5EF4-FFF2-40B4-BE49-F238E27FC236}">
                <a16:creationId xmlns:a16="http://schemas.microsoft.com/office/drawing/2014/main" id="{A60DBB31-4403-401B-86D2-EC56BA8BF1E0}"/>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31176289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28574" y="1662778"/>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62574" y="1662778"/>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E229F7B6-DCF7-43FD-B6C1-6F6C8FB2B047}"/>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39582507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Content Placeholder 3"/>
          <p:cNvSpPr>
            <a:spLocks noGrp="1"/>
          </p:cNvSpPr>
          <p:nvPr>
            <p:ph sz="half" idx="2"/>
          </p:nvPr>
        </p:nvSpPr>
        <p:spPr>
          <a:xfrm>
            <a:off x="639098" y="1662778"/>
            <a:ext cx="2223845"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986585D8-2E87-43EC-A562-CD86BCA6B5D9}"/>
              </a:ext>
            </a:extLst>
          </p:cNvPr>
          <p:cNvSpPr>
            <a:spLocks noGrp="1"/>
          </p:cNvSpPr>
          <p:nvPr>
            <p:ph sz="half" idx="13"/>
          </p:nvPr>
        </p:nvSpPr>
        <p:spPr>
          <a:xfrm>
            <a:off x="639097" y="3678477"/>
            <a:ext cx="2223845"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2"/>
          <p:cNvSpPr>
            <a:spLocks noGrp="1"/>
          </p:cNvSpPr>
          <p:nvPr>
            <p:ph sz="half" idx="1"/>
          </p:nvPr>
        </p:nvSpPr>
        <p:spPr>
          <a:xfrm>
            <a:off x="3178629" y="1662778"/>
            <a:ext cx="8165543"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5">
            <a:extLst>
              <a:ext uri="{FF2B5EF4-FFF2-40B4-BE49-F238E27FC236}">
                <a16:creationId xmlns:a16="http://schemas.microsoft.com/office/drawing/2014/main" id="{1CECA60E-E698-4FD4-BD38-F3252D70BD8A}"/>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6030173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28574" y="1662778"/>
            <a:ext cx="5181600"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828574" y="3702538"/>
            <a:ext cx="5181600"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3">
            <a:extLst>
              <a:ext uri="{FF2B5EF4-FFF2-40B4-BE49-F238E27FC236}">
                <a16:creationId xmlns:a16="http://schemas.microsoft.com/office/drawing/2014/main" id="{986585D8-2E87-43EC-A562-CD86BCA6B5D9}"/>
              </a:ext>
            </a:extLst>
          </p:cNvPr>
          <p:cNvSpPr>
            <a:spLocks noGrp="1"/>
          </p:cNvSpPr>
          <p:nvPr>
            <p:ph sz="half" idx="13"/>
          </p:nvPr>
        </p:nvSpPr>
        <p:spPr>
          <a:xfrm>
            <a:off x="6292159" y="1662778"/>
            <a:ext cx="5052015"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3">
            <a:extLst>
              <a:ext uri="{FF2B5EF4-FFF2-40B4-BE49-F238E27FC236}">
                <a16:creationId xmlns:a16="http://schemas.microsoft.com/office/drawing/2014/main" id="{7FBA6ABF-D38C-4530-8BEB-3F942E7328AF}"/>
              </a:ext>
            </a:extLst>
          </p:cNvPr>
          <p:cNvSpPr>
            <a:spLocks noGrp="1"/>
          </p:cNvSpPr>
          <p:nvPr>
            <p:ph sz="half" idx="14"/>
          </p:nvPr>
        </p:nvSpPr>
        <p:spPr>
          <a:xfrm>
            <a:off x="6292158" y="3702538"/>
            <a:ext cx="5052015"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5">
            <a:extLst>
              <a:ext uri="{FF2B5EF4-FFF2-40B4-BE49-F238E27FC236}">
                <a16:creationId xmlns:a16="http://schemas.microsoft.com/office/drawing/2014/main" id="{6E042963-F3A0-4D1F-A89A-2D68013579BE}"/>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37032704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Five Content">
    <p:spTree>
      <p:nvGrpSpPr>
        <p:cNvPr id="1" name=""/>
        <p:cNvGrpSpPr/>
        <p:nvPr/>
      </p:nvGrpSpPr>
      <p:grpSpPr>
        <a:xfrm>
          <a:off x="0" y="0"/>
          <a:ext cx="0" cy="0"/>
          <a:chOff x="0" y="0"/>
          <a:chExt cx="0" cy="0"/>
        </a:xfrm>
      </p:grpSpPr>
      <p:sp>
        <p:nvSpPr>
          <p:cNvPr id="2" name="Title 1"/>
          <p:cNvSpPr>
            <a:spLocks noGrp="1"/>
          </p:cNvSpPr>
          <p:nvPr>
            <p:ph type="title"/>
          </p:nvPr>
        </p:nvSpPr>
        <p:spPr>
          <a:xfrm>
            <a:off x="639097" y="505143"/>
            <a:ext cx="10705077" cy="984556"/>
          </a:xfrm>
        </p:spPr>
        <p:txBody>
          <a:bodyPr/>
          <a:lstStyle/>
          <a:p>
            <a:r>
              <a:rPr lang="en-US"/>
              <a:t>Click to edit Master title style</a:t>
            </a:r>
          </a:p>
        </p:txBody>
      </p:sp>
      <p:sp>
        <p:nvSpPr>
          <p:cNvPr id="4" name="Content Placeholder 3"/>
          <p:cNvSpPr>
            <a:spLocks noGrp="1"/>
          </p:cNvSpPr>
          <p:nvPr>
            <p:ph sz="half" idx="2"/>
          </p:nvPr>
        </p:nvSpPr>
        <p:spPr>
          <a:xfrm>
            <a:off x="847828" y="1740576"/>
            <a:ext cx="909946" cy="8574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3">
            <a:extLst>
              <a:ext uri="{FF2B5EF4-FFF2-40B4-BE49-F238E27FC236}">
                <a16:creationId xmlns:a16="http://schemas.microsoft.com/office/drawing/2014/main" id="{986585D8-2E87-43EC-A562-CD86BCA6B5D9}"/>
              </a:ext>
            </a:extLst>
          </p:cNvPr>
          <p:cNvSpPr>
            <a:spLocks noGrp="1"/>
          </p:cNvSpPr>
          <p:nvPr>
            <p:ph sz="half" idx="13"/>
          </p:nvPr>
        </p:nvSpPr>
        <p:spPr>
          <a:xfrm>
            <a:off x="847828" y="2761862"/>
            <a:ext cx="909946" cy="857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3">
            <a:extLst>
              <a:ext uri="{FF2B5EF4-FFF2-40B4-BE49-F238E27FC236}">
                <a16:creationId xmlns:a16="http://schemas.microsoft.com/office/drawing/2014/main" id="{7FBA6ABF-D38C-4530-8BEB-3F942E7328AF}"/>
              </a:ext>
            </a:extLst>
          </p:cNvPr>
          <p:cNvSpPr>
            <a:spLocks noGrp="1"/>
          </p:cNvSpPr>
          <p:nvPr>
            <p:ph sz="half" idx="14"/>
          </p:nvPr>
        </p:nvSpPr>
        <p:spPr>
          <a:xfrm>
            <a:off x="847828" y="3783149"/>
            <a:ext cx="909946" cy="8574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3">
            <a:extLst>
              <a:ext uri="{FF2B5EF4-FFF2-40B4-BE49-F238E27FC236}">
                <a16:creationId xmlns:a16="http://schemas.microsoft.com/office/drawing/2014/main" id="{8582826A-1B8B-441B-83CE-C2E07B36E2A8}"/>
              </a:ext>
            </a:extLst>
          </p:cNvPr>
          <p:cNvSpPr>
            <a:spLocks noGrp="1"/>
          </p:cNvSpPr>
          <p:nvPr>
            <p:ph sz="half" idx="15"/>
          </p:nvPr>
        </p:nvSpPr>
        <p:spPr>
          <a:xfrm>
            <a:off x="840357" y="4791569"/>
            <a:ext cx="917417" cy="857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Content Placeholder 2"/>
          <p:cNvSpPr>
            <a:spLocks noGrp="1"/>
          </p:cNvSpPr>
          <p:nvPr>
            <p:ph sz="half" idx="1"/>
          </p:nvPr>
        </p:nvSpPr>
        <p:spPr>
          <a:xfrm>
            <a:off x="2145671" y="1702858"/>
            <a:ext cx="9198501" cy="35856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Slide Number Placeholder 5">
            <a:extLst>
              <a:ext uri="{FF2B5EF4-FFF2-40B4-BE49-F238E27FC236}">
                <a16:creationId xmlns:a16="http://schemas.microsoft.com/office/drawing/2014/main" id="{26FFBF8B-B62B-49D0-81FA-C34243EDEAA3}"/>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1274558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ix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28574" y="1662778"/>
            <a:ext cx="2612373"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828574" y="3702538"/>
            <a:ext cx="2612373"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3">
            <a:extLst>
              <a:ext uri="{FF2B5EF4-FFF2-40B4-BE49-F238E27FC236}">
                <a16:creationId xmlns:a16="http://schemas.microsoft.com/office/drawing/2014/main" id="{986585D8-2E87-43EC-A562-CD86BCA6B5D9}"/>
              </a:ext>
            </a:extLst>
          </p:cNvPr>
          <p:cNvSpPr>
            <a:spLocks noGrp="1"/>
          </p:cNvSpPr>
          <p:nvPr>
            <p:ph sz="half" idx="13"/>
          </p:nvPr>
        </p:nvSpPr>
        <p:spPr>
          <a:xfrm>
            <a:off x="3897302" y="1670927"/>
            <a:ext cx="2547041"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3">
            <a:extLst>
              <a:ext uri="{FF2B5EF4-FFF2-40B4-BE49-F238E27FC236}">
                <a16:creationId xmlns:a16="http://schemas.microsoft.com/office/drawing/2014/main" id="{7FBA6ABF-D38C-4530-8BEB-3F942E7328AF}"/>
              </a:ext>
            </a:extLst>
          </p:cNvPr>
          <p:cNvSpPr>
            <a:spLocks noGrp="1"/>
          </p:cNvSpPr>
          <p:nvPr>
            <p:ph sz="half" idx="14"/>
          </p:nvPr>
        </p:nvSpPr>
        <p:spPr>
          <a:xfrm>
            <a:off x="3897301" y="3710687"/>
            <a:ext cx="2547041"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3">
            <a:extLst>
              <a:ext uri="{FF2B5EF4-FFF2-40B4-BE49-F238E27FC236}">
                <a16:creationId xmlns:a16="http://schemas.microsoft.com/office/drawing/2014/main" id="{14E7E93C-8056-4760-9777-F7AAF0A553FA}"/>
              </a:ext>
            </a:extLst>
          </p:cNvPr>
          <p:cNvSpPr>
            <a:spLocks noGrp="1"/>
          </p:cNvSpPr>
          <p:nvPr>
            <p:ph sz="half" idx="15"/>
          </p:nvPr>
        </p:nvSpPr>
        <p:spPr>
          <a:xfrm>
            <a:off x="6900696" y="1670927"/>
            <a:ext cx="2547041"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3">
            <a:extLst>
              <a:ext uri="{FF2B5EF4-FFF2-40B4-BE49-F238E27FC236}">
                <a16:creationId xmlns:a16="http://schemas.microsoft.com/office/drawing/2014/main" id="{6ACC41DB-137D-4AE8-9AD7-D196BD95CF1B}"/>
              </a:ext>
            </a:extLst>
          </p:cNvPr>
          <p:cNvSpPr>
            <a:spLocks noGrp="1"/>
          </p:cNvSpPr>
          <p:nvPr>
            <p:ph sz="half" idx="16"/>
          </p:nvPr>
        </p:nvSpPr>
        <p:spPr>
          <a:xfrm>
            <a:off x="6900695" y="3710687"/>
            <a:ext cx="2547041"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Slide Number Placeholder 5">
            <a:extLst>
              <a:ext uri="{FF2B5EF4-FFF2-40B4-BE49-F238E27FC236}">
                <a16:creationId xmlns:a16="http://schemas.microsoft.com/office/drawing/2014/main" id="{BAC406E3-2CC9-415D-8069-8F05F9F7C058}"/>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34058937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4F6E39-B15D-4701-A149-CDA59ED2140B}"/>
              </a:ext>
            </a:extLst>
          </p:cNvPr>
          <p:cNvSpPr>
            <a:spLocks noGrp="1"/>
          </p:cNvSpPr>
          <p:nvPr>
            <p:ph type="title" hasCustomPrompt="1"/>
          </p:nvPr>
        </p:nvSpPr>
        <p:spPr>
          <a:xfrm>
            <a:off x="298580" y="1447886"/>
            <a:ext cx="5430416" cy="2571295"/>
          </a:xfrm>
        </p:spPr>
        <p:txBody>
          <a:bodyPr anchor="b">
            <a:normAutofit/>
          </a:bodyPr>
          <a:lstStyle>
            <a:lvl1pPr algn="l">
              <a:defRPr sz="6000"/>
            </a:lvl1pPr>
          </a:lstStyle>
          <a:p>
            <a:r>
              <a:rPr lang="en-US" dirty="0"/>
              <a:t>Click to edit </a:t>
            </a:r>
            <a:br>
              <a:rPr lang="en-US" dirty="0"/>
            </a:br>
            <a:r>
              <a:rPr lang="en-US" dirty="0"/>
              <a:t>Master title style</a:t>
            </a:r>
          </a:p>
        </p:txBody>
      </p:sp>
      <p:sp>
        <p:nvSpPr>
          <p:cNvPr id="7" name="Text Placeholder 2">
            <a:extLst>
              <a:ext uri="{FF2B5EF4-FFF2-40B4-BE49-F238E27FC236}">
                <a16:creationId xmlns:a16="http://schemas.microsoft.com/office/drawing/2014/main" id="{4F902B66-A9C9-4783-A26C-F88674CD1CB9}"/>
              </a:ext>
            </a:extLst>
          </p:cNvPr>
          <p:cNvSpPr>
            <a:spLocks noGrp="1"/>
          </p:cNvSpPr>
          <p:nvPr>
            <p:ph type="body" idx="1"/>
          </p:nvPr>
        </p:nvSpPr>
        <p:spPr>
          <a:xfrm>
            <a:off x="298580" y="4019181"/>
            <a:ext cx="5430416" cy="1204995"/>
          </a:xfrm>
        </p:spPr>
        <p:txBody>
          <a:bodyPr anchor="t"/>
          <a:lstStyle>
            <a:lvl1pPr marL="0" indent="0" algn="l">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pic>
        <p:nvPicPr>
          <p:cNvPr id="5" name="Picture 4" descr="Background pattern&#10;&#10;Description automatically generated">
            <a:extLst>
              <a:ext uri="{FF2B5EF4-FFF2-40B4-BE49-F238E27FC236}">
                <a16:creationId xmlns:a16="http://schemas.microsoft.com/office/drawing/2014/main" id="{9363A294-68AF-4825-9956-F7B177886EB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005593" y="0"/>
            <a:ext cx="6186407" cy="6858000"/>
          </a:xfrm>
          <a:prstGeom prst="rect">
            <a:avLst/>
          </a:prstGeom>
        </p:spPr>
      </p:pic>
      <p:sp>
        <p:nvSpPr>
          <p:cNvPr id="6" name="Rectangle 5">
            <a:extLst>
              <a:ext uri="{FF2B5EF4-FFF2-40B4-BE49-F238E27FC236}">
                <a16:creationId xmlns:a16="http://schemas.microsoft.com/office/drawing/2014/main" id="{59809311-F93A-427D-A6B8-D0F7E8A61071}"/>
              </a:ext>
            </a:extLst>
          </p:cNvPr>
          <p:cNvSpPr/>
          <p:nvPr userDrawn="1"/>
        </p:nvSpPr>
        <p:spPr>
          <a:xfrm>
            <a:off x="0" y="6090834"/>
            <a:ext cx="6005593" cy="7671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B990E058-7398-40B5-A644-4C756B31DC2C}"/>
              </a:ext>
            </a:extLst>
          </p:cNvPr>
          <p:cNvSpPr txBox="1"/>
          <p:nvPr userDrawn="1"/>
        </p:nvSpPr>
        <p:spPr>
          <a:xfrm>
            <a:off x="1199129" y="6346919"/>
            <a:ext cx="3607334" cy="338554"/>
          </a:xfrm>
          <a:prstGeom prst="rect">
            <a:avLst/>
          </a:prstGeom>
          <a:noFill/>
        </p:spPr>
        <p:txBody>
          <a:bodyPr wrap="none" rtlCol="0">
            <a:spAutoFit/>
          </a:bodyPr>
          <a:lstStyle/>
          <a:p>
            <a:r>
              <a:rPr lang="en-US" sz="1600" i="1" dirty="0"/>
              <a:t>Ro’s Tree of Joy </a:t>
            </a:r>
            <a:r>
              <a:rPr lang="en-US" sz="1600" dirty="0"/>
              <a:t>by Rohan Srinivasan</a:t>
            </a:r>
          </a:p>
        </p:txBody>
      </p:sp>
      <p:sp>
        <p:nvSpPr>
          <p:cNvPr id="8" name="Slide Number Placeholder 5">
            <a:extLst>
              <a:ext uri="{FF2B5EF4-FFF2-40B4-BE49-F238E27FC236}">
                <a16:creationId xmlns:a16="http://schemas.microsoft.com/office/drawing/2014/main" id="{6F5FE42C-D40D-4372-8FE4-7A7D82D54739}"/>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4462622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36540" y="2245054"/>
            <a:ext cx="10918920" cy="1242994"/>
          </a:xfrm>
        </p:spPr>
        <p:txBody>
          <a:bodyPr anchor="b">
            <a:normAutofit/>
          </a:bodyPr>
          <a:lstStyle>
            <a:lvl1pPr algn="ctr">
              <a:defRPr sz="4800"/>
            </a:lvl1pPr>
          </a:lstStyle>
          <a:p>
            <a:r>
              <a:rPr lang="en-US" dirty="0"/>
              <a:t>Click to edit Master title style</a:t>
            </a:r>
          </a:p>
        </p:txBody>
      </p:sp>
      <p:sp>
        <p:nvSpPr>
          <p:cNvPr id="3" name="Subtitle 2"/>
          <p:cNvSpPr>
            <a:spLocks noGrp="1"/>
          </p:cNvSpPr>
          <p:nvPr>
            <p:ph type="subTitle" idx="1"/>
          </p:nvPr>
        </p:nvSpPr>
        <p:spPr>
          <a:xfrm>
            <a:off x="648587" y="3577183"/>
            <a:ext cx="10918919" cy="600198"/>
          </a:xfrm>
        </p:spPr>
        <p:txBody>
          <a:bodyPr>
            <a:noAutofit/>
          </a:bodyPr>
          <a:lstStyle>
            <a:lvl1pPr marL="0" indent="0" algn="ctr">
              <a:spcBef>
                <a:spcPts val="0"/>
              </a:spcBef>
              <a:buNone/>
              <a:defRPr sz="28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8" name="Picture 7">
            <a:extLst>
              <a:ext uri="{FF2B5EF4-FFF2-40B4-BE49-F238E27FC236}">
                <a16:creationId xmlns:a16="http://schemas.microsoft.com/office/drawing/2014/main" id="{ED0621C3-2E15-4120-9C90-3F5117CC088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1761744"/>
          </a:xfrm>
          <a:prstGeom prst="rect">
            <a:avLst/>
          </a:prstGeom>
        </p:spPr>
      </p:pic>
      <p:pic>
        <p:nvPicPr>
          <p:cNvPr id="13" name="Picture 12">
            <a:extLst>
              <a:ext uri="{FF2B5EF4-FFF2-40B4-BE49-F238E27FC236}">
                <a16:creationId xmlns:a16="http://schemas.microsoft.com/office/drawing/2014/main" id="{9F64A3B6-C81F-4F0D-B38C-0F6195E4BC4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626158" y="4633006"/>
            <a:ext cx="1381170" cy="865241"/>
          </a:xfrm>
          <a:prstGeom prst="rect">
            <a:avLst/>
          </a:prstGeom>
        </p:spPr>
      </p:pic>
      <p:pic>
        <p:nvPicPr>
          <p:cNvPr id="14" name="Picture 13">
            <a:extLst>
              <a:ext uri="{FF2B5EF4-FFF2-40B4-BE49-F238E27FC236}">
                <a16:creationId xmlns:a16="http://schemas.microsoft.com/office/drawing/2014/main" id="{0A842B4C-314F-4503-B4C8-4133DB09DCCF}"/>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464590" y="4736260"/>
            <a:ext cx="1937631" cy="758486"/>
          </a:xfrm>
          <a:prstGeom prst="rect">
            <a:avLst/>
          </a:prstGeom>
        </p:spPr>
      </p:pic>
      <p:sp>
        <p:nvSpPr>
          <p:cNvPr id="20" name="TextBox 19">
            <a:extLst>
              <a:ext uri="{FF2B5EF4-FFF2-40B4-BE49-F238E27FC236}">
                <a16:creationId xmlns:a16="http://schemas.microsoft.com/office/drawing/2014/main" id="{615AE1BF-671C-475E-9DAD-4D6DA974A841}"/>
              </a:ext>
            </a:extLst>
          </p:cNvPr>
          <p:cNvSpPr txBox="1"/>
          <p:nvPr userDrawn="1"/>
        </p:nvSpPr>
        <p:spPr>
          <a:xfrm>
            <a:off x="4810931" y="5615318"/>
            <a:ext cx="2828018" cy="338554"/>
          </a:xfrm>
          <a:prstGeom prst="rect">
            <a:avLst/>
          </a:prstGeom>
          <a:noFill/>
        </p:spPr>
        <p:txBody>
          <a:bodyPr wrap="none" rtlCol="0">
            <a:spAutoFit/>
          </a:bodyPr>
          <a:lstStyle/>
          <a:p>
            <a:r>
              <a:rPr lang="en-US" sz="1600" dirty="0"/>
              <a:t>Artwork by Rohan Srinivasan</a:t>
            </a:r>
          </a:p>
        </p:txBody>
      </p:sp>
      <p:sp>
        <p:nvSpPr>
          <p:cNvPr id="9" name="Slide Number Placeholder 5">
            <a:extLst>
              <a:ext uri="{FF2B5EF4-FFF2-40B4-BE49-F238E27FC236}">
                <a16:creationId xmlns:a16="http://schemas.microsoft.com/office/drawing/2014/main" id="{EA7865D0-FD3E-49B6-BADE-A1545B59F1FD}"/>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31944530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39097" y="503853"/>
            <a:ext cx="10714703" cy="951723"/>
          </a:xfrm>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indent="-365760">
              <a:lnSpc>
                <a:spcPct val="100000"/>
              </a:lnSpc>
              <a:spcAft>
                <a:spcPts val="0"/>
              </a:spcAft>
              <a:defRPr/>
            </a:lvl1pPr>
            <a:lvl2pPr marL="685800" indent="-365760">
              <a:lnSpc>
                <a:spcPct val="100000"/>
              </a:lnSpc>
              <a:spcAft>
                <a:spcPts val="0"/>
              </a:spcAft>
              <a:buFont typeface="Arial" panose="020B0604020202020204" pitchFamily="34" charset="0"/>
              <a:buChar char="−"/>
              <a:defRPr/>
            </a:lvl2pPr>
            <a:lvl3pPr marL="1143000" indent="-365760">
              <a:lnSpc>
                <a:spcPct val="100000"/>
              </a:lnSpc>
              <a:spcAft>
                <a:spcPts val="0"/>
              </a:spcAft>
              <a:buFont typeface="Courier New" panose="02070309020205020404" pitchFamily="49" charset="0"/>
              <a:buChar char="o"/>
              <a:defRPr/>
            </a:lvl3pPr>
            <a:lvl4pPr indent="-365760">
              <a:lnSpc>
                <a:spcPct val="100000"/>
              </a:lnSpc>
              <a:spcAft>
                <a:spcPts val="0"/>
              </a:spcAft>
              <a:defRPr/>
            </a:lvl4pPr>
            <a:lvl5pPr marL="2057400" indent="-365760">
              <a:lnSpc>
                <a:spcPct val="100000"/>
              </a:lnSpc>
              <a:spcAft>
                <a:spcPts val="0"/>
              </a:spcAft>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a:extLst>
              <a:ext uri="{FF2B5EF4-FFF2-40B4-BE49-F238E27FC236}">
                <a16:creationId xmlns:a16="http://schemas.microsoft.com/office/drawing/2014/main" id="{827FF167-D668-42AA-9A96-6CCFCD41122E}"/>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28311728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_blue">
    <p:spTree>
      <p:nvGrpSpPr>
        <p:cNvPr id="1" name=""/>
        <p:cNvGrpSpPr/>
        <p:nvPr/>
      </p:nvGrpSpPr>
      <p:grpSpPr>
        <a:xfrm>
          <a:off x="0" y="0"/>
          <a:ext cx="0" cy="0"/>
          <a:chOff x="0" y="0"/>
          <a:chExt cx="0" cy="0"/>
        </a:xfrm>
      </p:grpSpPr>
      <p:sp>
        <p:nvSpPr>
          <p:cNvPr id="2" name="Title 1"/>
          <p:cNvSpPr>
            <a:spLocks noGrp="1"/>
          </p:cNvSpPr>
          <p:nvPr>
            <p:ph type="title"/>
          </p:nvPr>
        </p:nvSpPr>
        <p:spPr>
          <a:xfrm>
            <a:off x="639097" y="503853"/>
            <a:ext cx="10714703" cy="951723"/>
          </a:xfrm>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indent="-365760">
              <a:lnSpc>
                <a:spcPct val="100000"/>
              </a:lnSpc>
              <a:spcAft>
                <a:spcPts val="0"/>
              </a:spcAft>
              <a:defRPr/>
            </a:lvl1pPr>
            <a:lvl2pPr marL="685800" indent="-365760">
              <a:lnSpc>
                <a:spcPct val="100000"/>
              </a:lnSpc>
              <a:spcAft>
                <a:spcPts val="0"/>
              </a:spcAft>
              <a:buFont typeface="Arial" panose="020B0604020202020204" pitchFamily="34" charset="0"/>
              <a:buChar char="−"/>
              <a:defRPr/>
            </a:lvl2pPr>
            <a:lvl3pPr marL="1143000" indent="-365760">
              <a:lnSpc>
                <a:spcPct val="100000"/>
              </a:lnSpc>
              <a:spcAft>
                <a:spcPts val="0"/>
              </a:spcAft>
              <a:buFont typeface="Courier New" panose="02070309020205020404" pitchFamily="49" charset="0"/>
              <a:buChar char="o"/>
              <a:defRPr/>
            </a:lvl3pPr>
            <a:lvl4pPr indent="-365760">
              <a:lnSpc>
                <a:spcPct val="100000"/>
              </a:lnSpc>
              <a:spcAft>
                <a:spcPts val="0"/>
              </a:spcAft>
              <a:defRPr/>
            </a:lvl4pPr>
            <a:lvl5pPr marL="2057400" indent="-365760">
              <a:lnSpc>
                <a:spcPct val="100000"/>
              </a:lnSpc>
              <a:spcAft>
                <a:spcPts val="0"/>
              </a:spcAft>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a:extLst>
              <a:ext uri="{FF2B5EF4-FFF2-40B4-BE49-F238E27FC236}">
                <a16:creationId xmlns:a16="http://schemas.microsoft.com/office/drawing/2014/main" id="{39069222-F4CE-48AB-A8BC-9B505C7CC085}"/>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26959030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28574" y="1662778"/>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62574" y="1662778"/>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078B83F2-D0E1-4719-AE3C-56B2C2122793}"/>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26758033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Content Placeholder 3"/>
          <p:cNvSpPr>
            <a:spLocks noGrp="1"/>
          </p:cNvSpPr>
          <p:nvPr>
            <p:ph sz="half" idx="2"/>
          </p:nvPr>
        </p:nvSpPr>
        <p:spPr>
          <a:xfrm>
            <a:off x="639098" y="1662778"/>
            <a:ext cx="2223845"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986585D8-2E87-43EC-A562-CD86BCA6B5D9}"/>
              </a:ext>
            </a:extLst>
          </p:cNvPr>
          <p:cNvSpPr>
            <a:spLocks noGrp="1"/>
          </p:cNvSpPr>
          <p:nvPr>
            <p:ph sz="half" idx="13"/>
          </p:nvPr>
        </p:nvSpPr>
        <p:spPr>
          <a:xfrm>
            <a:off x="639097" y="3678477"/>
            <a:ext cx="2223845"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2"/>
          <p:cNvSpPr>
            <a:spLocks noGrp="1"/>
          </p:cNvSpPr>
          <p:nvPr>
            <p:ph sz="half" idx="1"/>
          </p:nvPr>
        </p:nvSpPr>
        <p:spPr>
          <a:xfrm>
            <a:off x="3178629" y="1662778"/>
            <a:ext cx="8165543"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5">
            <a:extLst>
              <a:ext uri="{FF2B5EF4-FFF2-40B4-BE49-F238E27FC236}">
                <a16:creationId xmlns:a16="http://schemas.microsoft.com/office/drawing/2014/main" id="{C26E97D8-754E-4668-BEBD-693CCFE7613A}"/>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27874814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28574" y="1662778"/>
            <a:ext cx="5181600"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828574" y="3702538"/>
            <a:ext cx="5181600"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3">
            <a:extLst>
              <a:ext uri="{FF2B5EF4-FFF2-40B4-BE49-F238E27FC236}">
                <a16:creationId xmlns:a16="http://schemas.microsoft.com/office/drawing/2014/main" id="{986585D8-2E87-43EC-A562-CD86BCA6B5D9}"/>
              </a:ext>
            </a:extLst>
          </p:cNvPr>
          <p:cNvSpPr>
            <a:spLocks noGrp="1"/>
          </p:cNvSpPr>
          <p:nvPr>
            <p:ph sz="half" idx="13"/>
          </p:nvPr>
        </p:nvSpPr>
        <p:spPr>
          <a:xfrm>
            <a:off x="6292159" y="1662778"/>
            <a:ext cx="5052015"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3">
            <a:extLst>
              <a:ext uri="{FF2B5EF4-FFF2-40B4-BE49-F238E27FC236}">
                <a16:creationId xmlns:a16="http://schemas.microsoft.com/office/drawing/2014/main" id="{7FBA6ABF-D38C-4530-8BEB-3F942E7328AF}"/>
              </a:ext>
            </a:extLst>
          </p:cNvPr>
          <p:cNvSpPr>
            <a:spLocks noGrp="1"/>
          </p:cNvSpPr>
          <p:nvPr>
            <p:ph sz="half" idx="14"/>
          </p:nvPr>
        </p:nvSpPr>
        <p:spPr>
          <a:xfrm>
            <a:off x="6292158" y="3702538"/>
            <a:ext cx="5052015"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5">
            <a:extLst>
              <a:ext uri="{FF2B5EF4-FFF2-40B4-BE49-F238E27FC236}">
                <a16:creationId xmlns:a16="http://schemas.microsoft.com/office/drawing/2014/main" id="{E783532C-C65B-442B-8C1A-C3A31FD67F35}"/>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17970814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Five Content">
    <p:spTree>
      <p:nvGrpSpPr>
        <p:cNvPr id="1" name=""/>
        <p:cNvGrpSpPr/>
        <p:nvPr/>
      </p:nvGrpSpPr>
      <p:grpSpPr>
        <a:xfrm>
          <a:off x="0" y="0"/>
          <a:ext cx="0" cy="0"/>
          <a:chOff x="0" y="0"/>
          <a:chExt cx="0" cy="0"/>
        </a:xfrm>
      </p:grpSpPr>
      <p:sp>
        <p:nvSpPr>
          <p:cNvPr id="2" name="Title 1"/>
          <p:cNvSpPr>
            <a:spLocks noGrp="1"/>
          </p:cNvSpPr>
          <p:nvPr>
            <p:ph type="title"/>
          </p:nvPr>
        </p:nvSpPr>
        <p:spPr>
          <a:xfrm>
            <a:off x="639097" y="505143"/>
            <a:ext cx="10705077" cy="984556"/>
          </a:xfrm>
        </p:spPr>
        <p:txBody>
          <a:bodyPr/>
          <a:lstStyle/>
          <a:p>
            <a:r>
              <a:rPr lang="en-US"/>
              <a:t>Click to edit Master title style</a:t>
            </a:r>
          </a:p>
        </p:txBody>
      </p:sp>
      <p:sp>
        <p:nvSpPr>
          <p:cNvPr id="3" name="Content Placeholder 2"/>
          <p:cNvSpPr>
            <a:spLocks noGrp="1"/>
          </p:cNvSpPr>
          <p:nvPr>
            <p:ph sz="half" idx="1"/>
          </p:nvPr>
        </p:nvSpPr>
        <p:spPr>
          <a:xfrm>
            <a:off x="2145671" y="1702858"/>
            <a:ext cx="9198501" cy="35856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847828" y="1740576"/>
            <a:ext cx="909946" cy="8574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3">
            <a:extLst>
              <a:ext uri="{FF2B5EF4-FFF2-40B4-BE49-F238E27FC236}">
                <a16:creationId xmlns:a16="http://schemas.microsoft.com/office/drawing/2014/main" id="{986585D8-2E87-43EC-A562-CD86BCA6B5D9}"/>
              </a:ext>
            </a:extLst>
          </p:cNvPr>
          <p:cNvSpPr>
            <a:spLocks noGrp="1"/>
          </p:cNvSpPr>
          <p:nvPr>
            <p:ph sz="half" idx="13"/>
          </p:nvPr>
        </p:nvSpPr>
        <p:spPr>
          <a:xfrm>
            <a:off x="847828" y="2761862"/>
            <a:ext cx="909946" cy="857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3">
            <a:extLst>
              <a:ext uri="{FF2B5EF4-FFF2-40B4-BE49-F238E27FC236}">
                <a16:creationId xmlns:a16="http://schemas.microsoft.com/office/drawing/2014/main" id="{7FBA6ABF-D38C-4530-8BEB-3F942E7328AF}"/>
              </a:ext>
            </a:extLst>
          </p:cNvPr>
          <p:cNvSpPr>
            <a:spLocks noGrp="1"/>
          </p:cNvSpPr>
          <p:nvPr>
            <p:ph sz="half" idx="14"/>
          </p:nvPr>
        </p:nvSpPr>
        <p:spPr>
          <a:xfrm>
            <a:off x="847828" y="3783149"/>
            <a:ext cx="909946" cy="8574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3">
            <a:extLst>
              <a:ext uri="{FF2B5EF4-FFF2-40B4-BE49-F238E27FC236}">
                <a16:creationId xmlns:a16="http://schemas.microsoft.com/office/drawing/2014/main" id="{8582826A-1B8B-441B-83CE-C2E07B36E2A8}"/>
              </a:ext>
            </a:extLst>
          </p:cNvPr>
          <p:cNvSpPr>
            <a:spLocks noGrp="1"/>
          </p:cNvSpPr>
          <p:nvPr>
            <p:ph sz="half" idx="15"/>
          </p:nvPr>
        </p:nvSpPr>
        <p:spPr>
          <a:xfrm>
            <a:off x="840357" y="4791569"/>
            <a:ext cx="917417" cy="857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Slide Number Placeholder 5">
            <a:extLst>
              <a:ext uri="{FF2B5EF4-FFF2-40B4-BE49-F238E27FC236}">
                <a16:creationId xmlns:a16="http://schemas.microsoft.com/office/drawing/2014/main" id="{8DEBFF57-A293-46E6-B19A-59027F395AE9}"/>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1703639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ix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28574" y="1662778"/>
            <a:ext cx="2612373"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828574" y="3702538"/>
            <a:ext cx="2612373"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3">
            <a:extLst>
              <a:ext uri="{FF2B5EF4-FFF2-40B4-BE49-F238E27FC236}">
                <a16:creationId xmlns:a16="http://schemas.microsoft.com/office/drawing/2014/main" id="{986585D8-2E87-43EC-A562-CD86BCA6B5D9}"/>
              </a:ext>
            </a:extLst>
          </p:cNvPr>
          <p:cNvSpPr>
            <a:spLocks noGrp="1"/>
          </p:cNvSpPr>
          <p:nvPr>
            <p:ph sz="half" idx="13"/>
          </p:nvPr>
        </p:nvSpPr>
        <p:spPr>
          <a:xfrm>
            <a:off x="3897302" y="1670927"/>
            <a:ext cx="2547041"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3">
            <a:extLst>
              <a:ext uri="{FF2B5EF4-FFF2-40B4-BE49-F238E27FC236}">
                <a16:creationId xmlns:a16="http://schemas.microsoft.com/office/drawing/2014/main" id="{7FBA6ABF-D38C-4530-8BEB-3F942E7328AF}"/>
              </a:ext>
            </a:extLst>
          </p:cNvPr>
          <p:cNvSpPr>
            <a:spLocks noGrp="1"/>
          </p:cNvSpPr>
          <p:nvPr>
            <p:ph sz="half" idx="14"/>
          </p:nvPr>
        </p:nvSpPr>
        <p:spPr>
          <a:xfrm>
            <a:off x="3897301" y="3710687"/>
            <a:ext cx="2547041"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3">
            <a:extLst>
              <a:ext uri="{FF2B5EF4-FFF2-40B4-BE49-F238E27FC236}">
                <a16:creationId xmlns:a16="http://schemas.microsoft.com/office/drawing/2014/main" id="{14E7E93C-8056-4760-9777-F7AAF0A553FA}"/>
              </a:ext>
            </a:extLst>
          </p:cNvPr>
          <p:cNvSpPr>
            <a:spLocks noGrp="1"/>
          </p:cNvSpPr>
          <p:nvPr>
            <p:ph sz="half" idx="15"/>
          </p:nvPr>
        </p:nvSpPr>
        <p:spPr>
          <a:xfrm>
            <a:off x="6900696" y="1670927"/>
            <a:ext cx="2547041"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3">
            <a:extLst>
              <a:ext uri="{FF2B5EF4-FFF2-40B4-BE49-F238E27FC236}">
                <a16:creationId xmlns:a16="http://schemas.microsoft.com/office/drawing/2014/main" id="{6ACC41DB-137D-4AE8-9AD7-D196BD95CF1B}"/>
              </a:ext>
            </a:extLst>
          </p:cNvPr>
          <p:cNvSpPr>
            <a:spLocks noGrp="1"/>
          </p:cNvSpPr>
          <p:nvPr>
            <p:ph sz="half" idx="16"/>
          </p:nvPr>
        </p:nvSpPr>
        <p:spPr>
          <a:xfrm>
            <a:off x="6900695" y="3710687"/>
            <a:ext cx="2547041"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Slide Number Placeholder 5">
            <a:extLst>
              <a:ext uri="{FF2B5EF4-FFF2-40B4-BE49-F238E27FC236}">
                <a16:creationId xmlns:a16="http://schemas.microsoft.com/office/drawing/2014/main" id="{A51EA754-3C64-4E40-BAE9-B2C17C6E0736}"/>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107917936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4F6E39-B15D-4701-A149-CDA59ED2140B}"/>
              </a:ext>
            </a:extLst>
          </p:cNvPr>
          <p:cNvSpPr>
            <a:spLocks noGrp="1"/>
          </p:cNvSpPr>
          <p:nvPr>
            <p:ph type="title" hasCustomPrompt="1"/>
          </p:nvPr>
        </p:nvSpPr>
        <p:spPr>
          <a:xfrm>
            <a:off x="391886" y="1123627"/>
            <a:ext cx="5253134" cy="2813892"/>
          </a:xfrm>
        </p:spPr>
        <p:txBody>
          <a:bodyPr anchor="b">
            <a:normAutofit/>
          </a:bodyPr>
          <a:lstStyle>
            <a:lvl1pPr algn="l">
              <a:defRPr sz="6000"/>
            </a:lvl1pPr>
          </a:lstStyle>
          <a:p>
            <a:r>
              <a:rPr lang="en-US" dirty="0"/>
              <a:t>Click to edit </a:t>
            </a:r>
            <a:br>
              <a:rPr lang="en-US" dirty="0"/>
            </a:br>
            <a:r>
              <a:rPr lang="en-US" dirty="0"/>
              <a:t>Master title style</a:t>
            </a:r>
          </a:p>
        </p:txBody>
      </p:sp>
      <p:sp>
        <p:nvSpPr>
          <p:cNvPr id="7" name="Text Placeholder 2">
            <a:extLst>
              <a:ext uri="{FF2B5EF4-FFF2-40B4-BE49-F238E27FC236}">
                <a16:creationId xmlns:a16="http://schemas.microsoft.com/office/drawing/2014/main" id="{4F902B66-A9C9-4783-A26C-F88674CD1CB9}"/>
              </a:ext>
            </a:extLst>
          </p:cNvPr>
          <p:cNvSpPr>
            <a:spLocks noGrp="1"/>
          </p:cNvSpPr>
          <p:nvPr>
            <p:ph type="body" idx="1"/>
          </p:nvPr>
        </p:nvSpPr>
        <p:spPr>
          <a:xfrm>
            <a:off x="391887" y="4030825"/>
            <a:ext cx="5253133" cy="1726796"/>
          </a:xfrm>
        </p:spPr>
        <p:txBody>
          <a:bodyPr anchor="t"/>
          <a:lstStyle>
            <a:lvl1pPr marL="0" indent="0" algn="l">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pic>
        <p:nvPicPr>
          <p:cNvPr id="8" name="Picture 7" descr="A picture containing canyon, drawing&#10;&#10;Description automatically generated">
            <a:extLst>
              <a:ext uri="{FF2B5EF4-FFF2-40B4-BE49-F238E27FC236}">
                <a16:creationId xmlns:a16="http://schemas.microsoft.com/office/drawing/2014/main" id="{71144462-318E-4483-A10D-CD663AB675B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005593" y="0"/>
            <a:ext cx="6186407" cy="6858000"/>
          </a:xfrm>
          <a:prstGeom prst="rect">
            <a:avLst/>
          </a:prstGeom>
        </p:spPr>
      </p:pic>
      <p:sp>
        <p:nvSpPr>
          <p:cNvPr id="6" name="Rectangle 5">
            <a:extLst>
              <a:ext uri="{FF2B5EF4-FFF2-40B4-BE49-F238E27FC236}">
                <a16:creationId xmlns:a16="http://schemas.microsoft.com/office/drawing/2014/main" id="{59809311-F93A-427D-A6B8-D0F7E8A61071}"/>
              </a:ext>
            </a:extLst>
          </p:cNvPr>
          <p:cNvSpPr/>
          <p:nvPr userDrawn="1"/>
        </p:nvSpPr>
        <p:spPr>
          <a:xfrm>
            <a:off x="0" y="6090834"/>
            <a:ext cx="6005593" cy="7671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2">
            <a:extLst>
              <a:ext uri="{FF2B5EF4-FFF2-40B4-BE49-F238E27FC236}">
                <a16:creationId xmlns:a16="http://schemas.microsoft.com/office/drawing/2014/main" id="{993C0FB8-FC3B-4BF8-9BA1-1F9ACDE695AB}"/>
              </a:ext>
            </a:extLst>
          </p:cNvPr>
          <p:cNvSpPr>
            <a:spLocks noGrp="1"/>
          </p:cNvSpPr>
          <p:nvPr>
            <p:ph type="sldNum" sz="quarter" idx="10"/>
          </p:nvPr>
        </p:nvSpPr>
        <p:spPr>
          <a:xfrm>
            <a:off x="11657043" y="6313262"/>
            <a:ext cx="430160" cy="363793"/>
          </a:xfrm>
          <a:prstGeom prst="rect">
            <a:avLst/>
          </a:prstGeom>
        </p:spPr>
        <p:txBody>
          <a:bodyPr/>
          <a:lstStyle/>
          <a:p>
            <a:fld id="{50ADEE99-5B15-4B10-A3EB-5286E787B43D}" type="slidenum">
              <a:rPr lang="en-US" smtClean="0"/>
              <a:pPr/>
              <a:t>‹#›</a:t>
            </a:fld>
            <a:endParaRPr lang="en-US" dirty="0"/>
          </a:p>
        </p:txBody>
      </p:sp>
      <p:sp>
        <p:nvSpPr>
          <p:cNvPr id="9" name="TextBox 8">
            <a:extLst>
              <a:ext uri="{FF2B5EF4-FFF2-40B4-BE49-F238E27FC236}">
                <a16:creationId xmlns:a16="http://schemas.microsoft.com/office/drawing/2014/main" id="{7745488F-98D9-491E-914F-BF7A0F535255}"/>
              </a:ext>
            </a:extLst>
          </p:cNvPr>
          <p:cNvSpPr txBox="1"/>
          <p:nvPr userDrawn="1"/>
        </p:nvSpPr>
        <p:spPr>
          <a:xfrm>
            <a:off x="1207272" y="6338501"/>
            <a:ext cx="3591048" cy="338554"/>
          </a:xfrm>
          <a:prstGeom prst="rect">
            <a:avLst/>
          </a:prstGeom>
          <a:noFill/>
        </p:spPr>
        <p:txBody>
          <a:bodyPr wrap="none" rtlCol="0">
            <a:spAutoFit/>
          </a:bodyPr>
          <a:lstStyle/>
          <a:p>
            <a:r>
              <a:rPr lang="en-US" sz="1600" i="1" dirty="0"/>
              <a:t>Morning </a:t>
            </a:r>
            <a:r>
              <a:rPr lang="en-US" sz="1600" i="1" dirty="0" err="1"/>
              <a:t>Cuppa</a:t>
            </a:r>
            <a:r>
              <a:rPr lang="en-US" sz="1600" i="1" dirty="0"/>
              <a:t>! </a:t>
            </a:r>
            <a:r>
              <a:rPr lang="en-US" sz="1600" dirty="0"/>
              <a:t>by Rohan Srinivasan</a:t>
            </a:r>
          </a:p>
        </p:txBody>
      </p:sp>
    </p:spTree>
    <p:extLst>
      <p:ext uri="{BB962C8B-B14F-4D97-AF65-F5344CB8AC3E}">
        <p14:creationId xmlns:p14="http://schemas.microsoft.com/office/powerpoint/2010/main" val="392433426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36540" y="2245054"/>
            <a:ext cx="10918920" cy="1242994"/>
          </a:xfrm>
        </p:spPr>
        <p:txBody>
          <a:bodyPr anchor="b">
            <a:normAutofit/>
          </a:bodyPr>
          <a:lstStyle>
            <a:lvl1pPr algn="ctr">
              <a:defRPr sz="4800"/>
            </a:lvl1pPr>
          </a:lstStyle>
          <a:p>
            <a:r>
              <a:rPr lang="en-US" dirty="0"/>
              <a:t>Click to edit Master title style</a:t>
            </a:r>
          </a:p>
        </p:txBody>
      </p:sp>
      <p:sp>
        <p:nvSpPr>
          <p:cNvPr id="3" name="Subtitle 2"/>
          <p:cNvSpPr>
            <a:spLocks noGrp="1"/>
          </p:cNvSpPr>
          <p:nvPr>
            <p:ph type="subTitle" idx="1"/>
          </p:nvPr>
        </p:nvSpPr>
        <p:spPr>
          <a:xfrm>
            <a:off x="648587" y="3577183"/>
            <a:ext cx="10918919" cy="600198"/>
          </a:xfrm>
        </p:spPr>
        <p:txBody>
          <a:bodyPr>
            <a:noAutofit/>
          </a:bodyPr>
          <a:lstStyle>
            <a:lvl1pPr marL="0" indent="0" algn="ctr">
              <a:spcBef>
                <a:spcPts val="0"/>
              </a:spcBef>
              <a:buNone/>
              <a:defRPr sz="28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8" name="Picture 7">
            <a:extLst>
              <a:ext uri="{FF2B5EF4-FFF2-40B4-BE49-F238E27FC236}">
                <a16:creationId xmlns:a16="http://schemas.microsoft.com/office/drawing/2014/main" id="{ED0621C3-2E15-4120-9C90-3F5117CC088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3048"/>
            <a:ext cx="12191998" cy="1755647"/>
          </a:xfrm>
          <a:prstGeom prst="rect">
            <a:avLst/>
          </a:prstGeom>
        </p:spPr>
      </p:pic>
      <p:pic>
        <p:nvPicPr>
          <p:cNvPr id="13" name="Picture 12">
            <a:extLst>
              <a:ext uri="{FF2B5EF4-FFF2-40B4-BE49-F238E27FC236}">
                <a16:creationId xmlns:a16="http://schemas.microsoft.com/office/drawing/2014/main" id="{9F64A3B6-C81F-4F0D-B38C-0F6195E4BC4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626158" y="4633006"/>
            <a:ext cx="1381170" cy="865241"/>
          </a:xfrm>
          <a:prstGeom prst="rect">
            <a:avLst/>
          </a:prstGeom>
        </p:spPr>
      </p:pic>
      <p:pic>
        <p:nvPicPr>
          <p:cNvPr id="14" name="Picture 13">
            <a:extLst>
              <a:ext uri="{FF2B5EF4-FFF2-40B4-BE49-F238E27FC236}">
                <a16:creationId xmlns:a16="http://schemas.microsoft.com/office/drawing/2014/main" id="{0A842B4C-314F-4503-B4C8-4133DB09DCCF}"/>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464590" y="4736260"/>
            <a:ext cx="1937631" cy="758486"/>
          </a:xfrm>
          <a:prstGeom prst="rect">
            <a:avLst/>
          </a:prstGeom>
        </p:spPr>
      </p:pic>
      <p:sp>
        <p:nvSpPr>
          <p:cNvPr id="20" name="TextBox 19">
            <a:extLst>
              <a:ext uri="{FF2B5EF4-FFF2-40B4-BE49-F238E27FC236}">
                <a16:creationId xmlns:a16="http://schemas.microsoft.com/office/drawing/2014/main" id="{615AE1BF-671C-475E-9DAD-4D6DA974A841}"/>
              </a:ext>
            </a:extLst>
          </p:cNvPr>
          <p:cNvSpPr txBox="1"/>
          <p:nvPr userDrawn="1"/>
        </p:nvSpPr>
        <p:spPr>
          <a:xfrm>
            <a:off x="4810931" y="5615318"/>
            <a:ext cx="2828018" cy="338554"/>
          </a:xfrm>
          <a:prstGeom prst="rect">
            <a:avLst/>
          </a:prstGeom>
          <a:noFill/>
        </p:spPr>
        <p:txBody>
          <a:bodyPr wrap="none" rtlCol="0">
            <a:spAutoFit/>
          </a:bodyPr>
          <a:lstStyle/>
          <a:p>
            <a:r>
              <a:rPr lang="en-US" sz="1600" dirty="0"/>
              <a:t>Artwork by Rohan Srinivasan</a:t>
            </a:r>
          </a:p>
        </p:txBody>
      </p:sp>
      <p:sp>
        <p:nvSpPr>
          <p:cNvPr id="9" name="Slide Number Placeholder 5">
            <a:extLst>
              <a:ext uri="{FF2B5EF4-FFF2-40B4-BE49-F238E27FC236}">
                <a16:creationId xmlns:a16="http://schemas.microsoft.com/office/drawing/2014/main" id="{7CF5872A-8640-4969-B66C-45A7425D8303}"/>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201412217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39097" y="503853"/>
            <a:ext cx="10714703" cy="951723"/>
          </a:xfrm>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indent="-365760">
              <a:lnSpc>
                <a:spcPct val="100000"/>
              </a:lnSpc>
              <a:spcAft>
                <a:spcPts val="0"/>
              </a:spcAft>
              <a:defRPr/>
            </a:lvl1pPr>
            <a:lvl2pPr marL="685800" indent="-365760">
              <a:lnSpc>
                <a:spcPct val="100000"/>
              </a:lnSpc>
              <a:spcAft>
                <a:spcPts val="0"/>
              </a:spcAft>
              <a:buFont typeface="Arial" panose="020B0604020202020204" pitchFamily="34" charset="0"/>
              <a:buChar char="−"/>
              <a:defRPr/>
            </a:lvl2pPr>
            <a:lvl3pPr marL="1143000" indent="-365760">
              <a:lnSpc>
                <a:spcPct val="100000"/>
              </a:lnSpc>
              <a:spcAft>
                <a:spcPts val="0"/>
              </a:spcAft>
              <a:buFont typeface="Courier New" panose="02070309020205020404" pitchFamily="49" charset="0"/>
              <a:buChar char="o"/>
              <a:defRPr/>
            </a:lvl3pPr>
            <a:lvl4pPr indent="-365760">
              <a:lnSpc>
                <a:spcPct val="100000"/>
              </a:lnSpc>
              <a:spcAft>
                <a:spcPts val="0"/>
              </a:spcAft>
              <a:defRPr/>
            </a:lvl4pPr>
            <a:lvl5pPr marL="2057400" indent="-365760">
              <a:lnSpc>
                <a:spcPct val="100000"/>
              </a:lnSpc>
              <a:spcAft>
                <a:spcPts val="0"/>
              </a:spcAft>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a:extLst>
              <a:ext uri="{FF2B5EF4-FFF2-40B4-BE49-F238E27FC236}">
                <a16:creationId xmlns:a16="http://schemas.microsoft.com/office/drawing/2014/main" id="{D7273ADF-FC12-4DA9-9540-A29F99A439FB}"/>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354598072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Content_blue">
    <p:spTree>
      <p:nvGrpSpPr>
        <p:cNvPr id="1" name=""/>
        <p:cNvGrpSpPr/>
        <p:nvPr/>
      </p:nvGrpSpPr>
      <p:grpSpPr>
        <a:xfrm>
          <a:off x="0" y="0"/>
          <a:ext cx="0" cy="0"/>
          <a:chOff x="0" y="0"/>
          <a:chExt cx="0" cy="0"/>
        </a:xfrm>
      </p:grpSpPr>
      <p:sp>
        <p:nvSpPr>
          <p:cNvPr id="2" name="Title 1"/>
          <p:cNvSpPr>
            <a:spLocks noGrp="1"/>
          </p:cNvSpPr>
          <p:nvPr>
            <p:ph type="title"/>
          </p:nvPr>
        </p:nvSpPr>
        <p:spPr>
          <a:xfrm>
            <a:off x="639097" y="503853"/>
            <a:ext cx="10714703" cy="951723"/>
          </a:xfrm>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indent="-365760">
              <a:lnSpc>
                <a:spcPct val="100000"/>
              </a:lnSpc>
              <a:spcAft>
                <a:spcPts val="0"/>
              </a:spcAft>
              <a:defRPr/>
            </a:lvl1pPr>
            <a:lvl2pPr marL="685800" indent="-365760">
              <a:lnSpc>
                <a:spcPct val="100000"/>
              </a:lnSpc>
              <a:spcAft>
                <a:spcPts val="0"/>
              </a:spcAft>
              <a:buFont typeface="Arial" panose="020B0604020202020204" pitchFamily="34" charset="0"/>
              <a:buChar char="−"/>
              <a:defRPr/>
            </a:lvl2pPr>
            <a:lvl3pPr marL="1143000" indent="-365760">
              <a:lnSpc>
                <a:spcPct val="100000"/>
              </a:lnSpc>
              <a:spcAft>
                <a:spcPts val="0"/>
              </a:spcAft>
              <a:buFont typeface="Courier New" panose="02070309020205020404" pitchFamily="49" charset="0"/>
              <a:buChar char="o"/>
              <a:defRPr/>
            </a:lvl3pPr>
            <a:lvl4pPr indent="-365760">
              <a:lnSpc>
                <a:spcPct val="100000"/>
              </a:lnSpc>
              <a:spcAft>
                <a:spcPts val="0"/>
              </a:spcAft>
              <a:defRPr/>
            </a:lvl4pPr>
            <a:lvl5pPr marL="2057400" indent="-365760">
              <a:lnSpc>
                <a:spcPct val="100000"/>
              </a:lnSpc>
              <a:spcAft>
                <a:spcPts val="0"/>
              </a:spcAft>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a:extLst>
              <a:ext uri="{FF2B5EF4-FFF2-40B4-BE49-F238E27FC236}">
                <a16:creationId xmlns:a16="http://schemas.microsoft.com/office/drawing/2014/main" id="{999E3926-4298-4868-B473-0638C4D84596}"/>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29852156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28574" y="1662778"/>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62574" y="1662778"/>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1DB919D6-641F-491A-A327-15ED2E1BC946}"/>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218103601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178629" y="1662778"/>
            <a:ext cx="8165543"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39098" y="1662778"/>
            <a:ext cx="2223845"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986585D8-2E87-43EC-A562-CD86BCA6B5D9}"/>
              </a:ext>
            </a:extLst>
          </p:cNvPr>
          <p:cNvSpPr>
            <a:spLocks noGrp="1"/>
          </p:cNvSpPr>
          <p:nvPr>
            <p:ph sz="half" idx="13"/>
          </p:nvPr>
        </p:nvSpPr>
        <p:spPr>
          <a:xfrm>
            <a:off x="639097" y="3678477"/>
            <a:ext cx="2223845"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5">
            <a:extLst>
              <a:ext uri="{FF2B5EF4-FFF2-40B4-BE49-F238E27FC236}">
                <a16:creationId xmlns:a16="http://schemas.microsoft.com/office/drawing/2014/main" id="{3815F8FD-B6C1-4494-84E1-A3158E7579F4}"/>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131196456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28574" y="1662778"/>
            <a:ext cx="5181600"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828574" y="3702538"/>
            <a:ext cx="5181600"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3">
            <a:extLst>
              <a:ext uri="{FF2B5EF4-FFF2-40B4-BE49-F238E27FC236}">
                <a16:creationId xmlns:a16="http://schemas.microsoft.com/office/drawing/2014/main" id="{986585D8-2E87-43EC-A562-CD86BCA6B5D9}"/>
              </a:ext>
            </a:extLst>
          </p:cNvPr>
          <p:cNvSpPr>
            <a:spLocks noGrp="1"/>
          </p:cNvSpPr>
          <p:nvPr>
            <p:ph sz="half" idx="13"/>
          </p:nvPr>
        </p:nvSpPr>
        <p:spPr>
          <a:xfrm>
            <a:off x="6292159" y="1662778"/>
            <a:ext cx="5052015"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3">
            <a:extLst>
              <a:ext uri="{FF2B5EF4-FFF2-40B4-BE49-F238E27FC236}">
                <a16:creationId xmlns:a16="http://schemas.microsoft.com/office/drawing/2014/main" id="{7FBA6ABF-D38C-4530-8BEB-3F942E7328AF}"/>
              </a:ext>
            </a:extLst>
          </p:cNvPr>
          <p:cNvSpPr>
            <a:spLocks noGrp="1"/>
          </p:cNvSpPr>
          <p:nvPr>
            <p:ph sz="half" idx="14"/>
          </p:nvPr>
        </p:nvSpPr>
        <p:spPr>
          <a:xfrm>
            <a:off x="6292158" y="3702538"/>
            <a:ext cx="5052015"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5">
            <a:extLst>
              <a:ext uri="{FF2B5EF4-FFF2-40B4-BE49-F238E27FC236}">
                <a16:creationId xmlns:a16="http://schemas.microsoft.com/office/drawing/2014/main" id="{3C6ACCE2-7FB4-4276-99C4-3C61AA5B920A}"/>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11142561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Five Content">
    <p:spTree>
      <p:nvGrpSpPr>
        <p:cNvPr id="1" name=""/>
        <p:cNvGrpSpPr/>
        <p:nvPr/>
      </p:nvGrpSpPr>
      <p:grpSpPr>
        <a:xfrm>
          <a:off x="0" y="0"/>
          <a:ext cx="0" cy="0"/>
          <a:chOff x="0" y="0"/>
          <a:chExt cx="0" cy="0"/>
        </a:xfrm>
      </p:grpSpPr>
      <p:sp>
        <p:nvSpPr>
          <p:cNvPr id="2" name="Title 1"/>
          <p:cNvSpPr>
            <a:spLocks noGrp="1"/>
          </p:cNvSpPr>
          <p:nvPr>
            <p:ph type="title"/>
          </p:nvPr>
        </p:nvSpPr>
        <p:spPr>
          <a:xfrm>
            <a:off x="639097" y="505143"/>
            <a:ext cx="10705077" cy="984556"/>
          </a:xfrm>
        </p:spPr>
        <p:txBody>
          <a:bodyPr/>
          <a:lstStyle/>
          <a:p>
            <a:r>
              <a:rPr lang="en-US"/>
              <a:t>Click to edit Master title style</a:t>
            </a:r>
          </a:p>
        </p:txBody>
      </p:sp>
      <p:sp>
        <p:nvSpPr>
          <p:cNvPr id="3" name="Content Placeholder 2"/>
          <p:cNvSpPr>
            <a:spLocks noGrp="1"/>
          </p:cNvSpPr>
          <p:nvPr>
            <p:ph sz="half" idx="1"/>
          </p:nvPr>
        </p:nvSpPr>
        <p:spPr>
          <a:xfrm>
            <a:off x="2145671" y="1702858"/>
            <a:ext cx="9198501" cy="35856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847828" y="1740576"/>
            <a:ext cx="909946" cy="8574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3">
            <a:extLst>
              <a:ext uri="{FF2B5EF4-FFF2-40B4-BE49-F238E27FC236}">
                <a16:creationId xmlns:a16="http://schemas.microsoft.com/office/drawing/2014/main" id="{986585D8-2E87-43EC-A562-CD86BCA6B5D9}"/>
              </a:ext>
            </a:extLst>
          </p:cNvPr>
          <p:cNvSpPr>
            <a:spLocks noGrp="1"/>
          </p:cNvSpPr>
          <p:nvPr>
            <p:ph sz="half" idx="13"/>
          </p:nvPr>
        </p:nvSpPr>
        <p:spPr>
          <a:xfrm>
            <a:off x="847828" y="2761862"/>
            <a:ext cx="909946" cy="857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3">
            <a:extLst>
              <a:ext uri="{FF2B5EF4-FFF2-40B4-BE49-F238E27FC236}">
                <a16:creationId xmlns:a16="http://schemas.microsoft.com/office/drawing/2014/main" id="{7FBA6ABF-D38C-4530-8BEB-3F942E7328AF}"/>
              </a:ext>
            </a:extLst>
          </p:cNvPr>
          <p:cNvSpPr>
            <a:spLocks noGrp="1"/>
          </p:cNvSpPr>
          <p:nvPr>
            <p:ph sz="half" idx="14"/>
          </p:nvPr>
        </p:nvSpPr>
        <p:spPr>
          <a:xfrm>
            <a:off x="847828" y="3783149"/>
            <a:ext cx="909946" cy="8574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3">
            <a:extLst>
              <a:ext uri="{FF2B5EF4-FFF2-40B4-BE49-F238E27FC236}">
                <a16:creationId xmlns:a16="http://schemas.microsoft.com/office/drawing/2014/main" id="{8582826A-1B8B-441B-83CE-C2E07B36E2A8}"/>
              </a:ext>
            </a:extLst>
          </p:cNvPr>
          <p:cNvSpPr>
            <a:spLocks noGrp="1"/>
          </p:cNvSpPr>
          <p:nvPr>
            <p:ph sz="half" idx="15"/>
          </p:nvPr>
        </p:nvSpPr>
        <p:spPr>
          <a:xfrm>
            <a:off x="840357" y="4791569"/>
            <a:ext cx="917417" cy="857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Slide Number Placeholder 5">
            <a:extLst>
              <a:ext uri="{FF2B5EF4-FFF2-40B4-BE49-F238E27FC236}">
                <a16:creationId xmlns:a16="http://schemas.microsoft.com/office/drawing/2014/main" id="{D8EEB7F1-F2D1-4731-A416-584D85E62F4C}"/>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36303458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ix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28574" y="1662778"/>
            <a:ext cx="2612373"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828574" y="3702538"/>
            <a:ext cx="2612373"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3">
            <a:extLst>
              <a:ext uri="{FF2B5EF4-FFF2-40B4-BE49-F238E27FC236}">
                <a16:creationId xmlns:a16="http://schemas.microsoft.com/office/drawing/2014/main" id="{986585D8-2E87-43EC-A562-CD86BCA6B5D9}"/>
              </a:ext>
            </a:extLst>
          </p:cNvPr>
          <p:cNvSpPr>
            <a:spLocks noGrp="1"/>
          </p:cNvSpPr>
          <p:nvPr>
            <p:ph sz="half" idx="13"/>
          </p:nvPr>
        </p:nvSpPr>
        <p:spPr>
          <a:xfrm>
            <a:off x="3897302" y="1670927"/>
            <a:ext cx="2547041"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3">
            <a:extLst>
              <a:ext uri="{FF2B5EF4-FFF2-40B4-BE49-F238E27FC236}">
                <a16:creationId xmlns:a16="http://schemas.microsoft.com/office/drawing/2014/main" id="{7FBA6ABF-D38C-4530-8BEB-3F942E7328AF}"/>
              </a:ext>
            </a:extLst>
          </p:cNvPr>
          <p:cNvSpPr>
            <a:spLocks noGrp="1"/>
          </p:cNvSpPr>
          <p:nvPr>
            <p:ph sz="half" idx="14"/>
          </p:nvPr>
        </p:nvSpPr>
        <p:spPr>
          <a:xfrm>
            <a:off x="3897301" y="3710687"/>
            <a:ext cx="2547041"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3">
            <a:extLst>
              <a:ext uri="{FF2B5EF4-FFF2-40B4-BE49-F238E27FC236}">
                <a16:creationId xmlns:a16="http://schemas.microsoft.com/office/drawing/2014/main" id="{14E7E93C-8056-4760-9777-F7AAF0A553FA}"/>
              </a:ext>
            </a:extLst>
          </p:cNvPr>
          <p:cNvSpPr>
            <a:spLocks noGrp="1"/>
          </p:cNvSpPr>
          <p:nvPr>
            <p:ph sz="half" idx="15"/>
          </p:nvPr>
        </p:nvSpPr>
        <p:spPr>
          <a:xfrm>
            <a:off x="6900696" y="1670927"/>
            <a:ext cx="2547041"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3">
            <a:extLst>
              <a:ext uri="{FF2B5EF4-FFF2-40B4-BE49-F238E27FC236}">
                <a16:creationId xmlns:a16="http://schemas.microsoft.com/office/drawing/2014/main" id="{6ACC41DB-137D-4AE8-9AD7-D196BD95CF1B}"/>
              </a:ext>
            </a:extLst>
          </p:cNvPr>
          <p:cNvSpPr>
            <a:spLocks noGrp="1"/>
          </p:cNvSpPr>
          <p:nvPr>
            <p:ph sz="half" idx="16"/>
          </p:nvPr>
        </p:nvSpPr>
        <p:spPr>
          <a:xfrm>
            <a:off x="6900695" y="3710687"/>
            <a:ext cx="2547041"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Slide Number Placeholder 5">
            <a:extLst>
              <a:ext uri="{FF2B5EF4-FFF2-40B4-BE49-F238E27FC236}">
                <a16:creationId xmlns:a16="http://schemas.microsoft.com/office/drawing/2014/main" id="{2F6E4704-D22D-4DE4-BFC2-E56AF0E8387E}"/>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130323578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4F6E39-B15D-4701-A149-CDA59ED2140B}"/>
              </a:ext>
            </a:extLst>
          </p:cNvPr>
          <p:cNvSpPr>
            <a:spLocks noGrp="1"/>
          </p:cNvSpPr>
          <p:nvPr>
            <p:ph type="title" hasCustomPrompt="1"/>
          </p:nvPr>
        </p:nvSpPr>
        <p:spPr>
          <a:xfrm>
            <a:off x="363894" y="1123626"/>
            <a:ext cx="4599992" cy="3009835"/>
          </a:xfrm>
        </p:spPr>
        <p:txBody>
          <a:bodyPr anchor="b">
            <a:normAutofit/>
          </a:bodyPr>
          <a:lstStyle>
            <a:lvl1pPr algn="l">
              <a:defRPr sz="6000"/>
            </a:lvl1pPr>
          </a:lstStyle>
          <a:p>
            <a:r>
              <a:rPr lang="en-US" dirty="0"/>
              <a:t>Click to edit </a:t>
            </a:r>
            <a:br>
              <a:rPr lang="en-US" dirty="0"/>
            </a:br>
            <a:r>
              <a:rPr lang="en-US" dirty="0"/>
              <a:t>Master title style</a:t>
            </a:r>
          </a:p>
        </p:txBody>
      </p:sp>
      <p:sp>
        <p:nvSpPr>
          <p:cNvPr id="7" name="Text Placeholder 2">
            <a:extLst>
              <a:ext uri="{FF2B5EF4-FFF2-40B4-BE49-F238E27FC236}">
                <a16:creationId xmlns:a16="http://schemas.microsoft.com/office/drawing/2014/main" id="{4F902B66-A9C9-4783-A26C-F88674CD1CB9}"/>
              </a:ext>
            </a:extLst>
          </p:cNvPr>
          <p:cNvSpPr>
            <a:spLocks noGrp="1"/>
          </p:cNvSpPr>
          <p:nvPr>
            <p:ph type="body" idx="1"/>
          </p:nvPr>
        </p:nvSpPr>
        <p:spPr>
          <a:xfrm>
            <a:off x="363895" y="4208107"/>
            <a:ext cx="4599991" cy="1549514"/>
          </a:xfrm>
        </p:spPr>
        <p:txBody>
          <a:bodyPr anchor="t"/>
          <a:lstStyle>
            <a:lvl1pPr marL="0" indent="0" algn="l">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6" name="Rectangle 5">
            <a:extLst>
              <a:ext uri="{FF2B5EF4-FFF2-40B4-BE49-F238E27FC236}">
                <a16:creationId xmlns:a16="http://schemas.microsoft.com/office/drawing/2014/main" id="{59809311-F93A-427D-A6B8-D0F7E8A61071}"/>
              </a:ext>
            </a:extLst>
          </p:cNvPr>
          <p:cNvSpPr/>
          <p:nvPr userDrawn="1"/>
        </p:nvSpPr>
        <p:spPr>
          <a:xfrm>
            <a:off x="0" y="6090834"/>
            <a:ext cx="6005593" cy="7671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95CF33E6-AB02-4510-AA06-EA7BBCB4A60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248208" y="0"/>
            <a:ext cx="6943792" cy="6858000"/>
          </a:xfrm>
          <a:prstGeom prst="rect">
            <a:avLst/>
          </a:prstGeom>
        </p:spPr>
      </p:pic>
      <p:sp>
        <p:nvSpPr>
          <p:cNvPr id="9" name="TextBox 8">
            <a:extLst>
              <a:ext uri="{FF2B5EF4-FFF2-40B4-BE49-F238E27FC236}">
                <a16:creationId xmlns:a16="http://schemas.microsoft.com/office/drawing/2014/main" id="{65C93CB6-4193-4B22-BAFA-28AC49C302F9}"/>
              </a:ext>
            </a:extLst>
          </p:cNvPr>
          <p:cNvSpPr txBox="1"/>
          <p:nvPr userDrawn="1"/>
        </p:nvSpPr>
        <p:spPr>
          <a:xfrm>
            <a:off x="1005423" y="6358495"/>
            <a:ext cx="3316934" cy="338554"/>
          </a:xfrm>
          <a:prstGeom prst="rect">
            <a:avLst/>
          </a:prstGeom>
          <a:noFill/>
        </p:spPr>
        <p:txBody>
          <a:bodyPr wrap="none" rtlCol="0">
            <a:spAutoFit/>
          </a:bodyPr>
          <a:lstStyle/>
          <a:p>
            <a:r>
              <a:rPr lang="en-US" sz="1600" i="1" dirty="0"/>
              <a:t>Color Galaxy </a:t>
            </a:r>
            <a:r>
              <a:rPr lang="en-US" sz="1600" dirty="0"/>
              <a:t>by Rohan Srinivasan</a:t>
            </a:r>
          </a:p>
        </p:txBody>
      </p:sp>
      <p:sp>
        <p:nvSpPr>
          <p:cNvPr id="12" name="Slide Number Placeholder 5">
            <a:extLst>
              <a:ext uri="{FF2B5EF4-FFF2-40B4-BE49-F238E27FC236}">
                <a16:creationId xmlns:a16="http://schemas.microsoft.com/office/drawing/2014/main" id="{2573AE7E-BFC4-4650-BEE2-ABD14F6153F3}"/>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7786486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image" Target="../media/image6.jpg"/><Relationship Id="rId5" Type="http://schemas.openxmlformats.org/officeDocument/2006/relationships/slideLayout" Target="../slideLayouts/slideLayout14.xml"/><Relationship Id="rId10" Type="http://schemas.openxmlformats.org/officeDocument/2006/relationships/theme" Target="../theme/theme2.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image" Target="../media/image9.jpg"/><Relationship Id="rId5" Type="http://schemas.openxmlformats.org/officeDocument/2006/relationships/slideLayout" Target="../slideLayouts/slideLayout23.xml"/><Relationship Id="rId10" Type="http://schemas.openxmlformats.org/officeDocument/2006/relationships/theme" Target="../theme/theme3.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39097" y="494257"/>
            <a:ext cx="10705077" cy="98455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39097" y="1543287"/>
            <a:ext cx="10714703" cy="4406355"/>
          </a:xfrm>
          <a:prstGeom prst="rect">
            <a:avLst/>
          </a:prstGeom>
        </p:spPr>
        <p:txBody>
          <a:bodyPr vert="horz" lIns="91440" tIns="45720" rIns="91440" bIns="45720" rtlCol="0">
            <a:normAutofit/>
          </a:bodyPr>
          <a:lstStyle/>
          <a:p>
            <a:pPr lvl="0"/>
            <a:r>
              <a:rPr lang="en-US" dirty="0"/>
              <a:t>Click to edit Master text styles </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a:extLst>
              <a:ext uri="{FF2B5EF4-FFF2-40B4-BE49-F238E27FC236}">
                <a16:creationId xmlns:a16="http://schemas.microsoft.com/office/drawing/2014/main" id="{96905E2E-CD67-45F9-AE02-4257D20D53D5}"/>
              </a:ext>
            </a:extLst>
          </p:cNvPr>
          <p:cNvSpPr/>
          <p:nvPr userDrawn="1"/>
        </p:nvSpPr>
        <p:spPr>
          <a:xfrm>
            <a:off x="0" y="6199632"/>
            <a:ext cx="12192000" cy="658368"/>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lowchart: Punched Tape 3">
            <a:extLst>
              <a:ext uri="{FF2B5EF4-FFF2-40B4-BE49-F238E27FC236}">
                <a16:creationId xmlns:a16="http://schemas.microsoft.com/office/drawing/2014/main" id="{1292BB3F-4788-41D7-A42A-AEBF66FC940D}"/>
              </a:ext>
            </a:extLst>
          </p:cNvPr>
          <p:cNvSpPr/>
          <p:nvPr userDrawn="1"/>
        </p:nvSpPr>
        <p:spPr>
          <a:xfrm>
            <a:off x="0" y="6096000"/>
            <a:ext cx="12192000" cy="762000"/>
          </a:xfrm>
          <a:prstGeom prst="flowChartPunchedTap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Wave 4">
            <a:extLst>
              <a:ext uri="{FF2B5EF4-FFF2-40B4-BE49-F238E27FC236}">
                <a16:creationId xmlns:a16="http://schemas.microsoft.com/office/drawing/2014/main" id="{DFF75FD3-6E53-4531-BA9A-C2C949F86ACC}"/>
              </a:ext>
            </a:extLst>
          </p:cNvPr>
          <p:cNvSpPr/>
          <p:nvPr userDrawn="1"/>
        </p:nvSpPr>
        <p:spPr>
          <a:xfrm>
            <a:off x="0" y="6096000"/>
            <a:ext cx="12192000" cy="762000"/>
          </a:xfrm>
          <a:prstGeom prst="wav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5A53DBC5-5250-44A6-A119-E9213E10A0D5}"/>
              </a:ext>
            </a:extLst>
          </p:cNvPr>
          <p:cNvSpPr/>
          <p:nvPr userDrawn="1"/>
        </p:nvSpPr>
        <p:spPr>
          <a:xfrm>
            <a:off x="0" y="6199632"/>
            <a:ext cx="12192000" cy="658368"/>
          </a:xfrm>
          <a:prstGeom prst="rect">
            <a:avLst/>
          </a:prstGeom>
          <a:blipFill dpi="0" rotWithShape="1">
            <a:blip r:embed="rId11">
              <a:alphaModFix amt="70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8B13DD4D-5219-44FC-9470-A69EB1B49F88}"/>
              </a:ext>
            </a:extLst>
          </p:cNvPr>
          <p:cNvSpPr/>
          <p:nvPr userDrawn="1"/>
        </p:nvSpPr>
        <p:spPr>
          <a:xfrm>
            <a:off x="1339441" y="6328761"/>
            <a:ext cx="9513117" cy="400110"/>
          </a:xfrm>
          <a:prstGeom prst="rect">
            <a:avLst/>
          </a:prstGeom>
          <a:effectLst>
            <a:outerShdw blurRad="50800" dist="38100" dir="2700000" algn="tl" rotWithShape="0">
              <a:prstClr val="black"/>
            </a:outerShdw>
          </a:effectLst>
        </p:spPr>
        <p:txBody>
          <a:bodyPr wrap="none">
            <a:spAutoFit/>
          </a:bodyPr>
          <a:lstStyle/>
          <a:p>
            <a:r>
              <a:rPr lang="en-US" sz="2000" b="1" baseline="0" dirty="0">
                <a:solidFill>
                  <a:schemeClr val="bg1"/>
                </a:solidFill>
                <a:latin typeface="Arial" panose="020B0604020202020204" pitchFamily="34" charset="0"/>
                <a:cs typeface="Arial" panose="020B0604020202020204" pitchFamily="34" charset="0"/>
              </a:rPr>
              <a:t>Voices of Change Transition Forum | June 21-24, 2021 | www.cctsForum.com</a:t>
            </a:r>
          </a:p>
        </p:txBody>
      </p:sp>
      <p:sp>
        <p:nvSpPr>
          <p:cNvPr id="10" name="Slide Number Placeholder 5">
            <a:extLst>
              <a:ext uri="{FF2B5EF4-FFF2-40B4-BE49-F238E27FC236}">
                <a16:creationId xmlns:a16="http://schemas.microsoft.com/office/drawing/2014/main" id="{00B499C8-F8C3-46C2-B202-9E0E757ED48A}"/>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4259317676"/>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3" r:id="rId3"/>
    <p:sldLayoutId id="2147483695" r:id="rId4"/>
    <p:sldLayoutId id="2147483698" r:id="rId5"/>
    <p:sldLayoutId id="2147483699" r:id="rId6"/>
    <p:sldLayoutId id="2147483700" r:id="rId7"/>
    <p:sldLayoutId id="2147483701" r:id="rId8"/>
    <p:sldLayoutId id="2147483703" r:id="rId9"/>
  </p:sldLayoutIdLst>
  <p:hf hdr="0" ftr="0" dt="0"/>
  <p:txStyles>
    <p:titleStyle>
      <a:lvl1pPr algn="l" defTabSz="914400" rtl="0" eaLnBrk="1" latinLnBrk="0" hangingPunct="1">
        <a:lnSpc>
          <a:spcPct val="90000"/>
        </a:lnSpc>
        <a:spcBef>
          <a:spcPct val="0"/>
        </a:spcBef>
        <a:buNone/>
        <a:defRPr sz="3600" kern="1200">
          <a:solidFill>
            <a:schemeClr val="tx1"/>
          </a:solidFill>
          <a:latin typeface="Rockwell" panose="02060603020205020403" pitchFamily="18" charset="0"/>
          <a:ea typeface="+mj-ea"/>
          <a:cs typeface="+mj-cs"/>
        </a:defRPr>
      </a:lvl1pPr>
    </p:titleStyle>
    <p:bodyStyle>
      <a:lvl1pPr marL="365760" indent="-36576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365760" algn="l" defTabSz="914400" rtl="0" eaLnBrk="1" latinLnBrk="0" hangingPunct="1">
        <a:lnSpc>
          <a:spcPct val="100000"/>
        </a:lnSpc>
        <a:spcBef>
          <a:spcPts val="5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365760" algn="l" defTabSz="914400" rtl="0" eaLnBrk="1" latinLnBrk="0" hangingPunct="1">
        <a:lnSpc>
          <a:spcPct val="100000"/>
        </a:lnSpc>
        <a:spcBef>
          <a:spcPts val="500"/>
        </a:spcBef>
        <a:buFont typeface="Courier New" panose="02070309020205020404" pitchFamily="49" charset="0"/>
        <a:buChar char="o"/>
        <a:defRPr sz="2800" kern="1200">
          <a:solidFill>
            <a:schemeClr val="tx1"/>
          </a:solidFill>
          <a:latin typeface="Arial" panose="020B0604020202020204" pitchFamily="34" charset="0"/>
          <a:ea typeface="+mn-ea"/>
          <a:cs typeface="Arial" panose="020B0604020202020204" pitchFamily="34" charset="0"/>
        </a:defRPr>
      </a:lvl3pPr>
      <a:lvl4pPr marL="1600200" indent="-36576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36576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39097" y="494257"/>
            <a:ext cx="10705077" cy="98455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39097" y="1543287"/>
            <a:ext cx="10714703" cy="4406355"/>
          </a:xfrm>
          <a:prstGeom prst="rect">
            <a:avLst/>
          </a:prstGeom>
        </p:spPr>
        <p:txBody>
          <a:bodyPr vert="horz" lIns="91440" tIns="45720" rIns="91440" bIns="45720" rtlCol="0">
            <a:normAutofit/>
          </a:bodyPr>
          <a:lstStyle/>
          <a:p>
            <a:pPr lvl="0"/>
            <a:r>
              <a:rPr lang="en-US" dirty="0"/>
              <a:t>Click to edit Master text styles </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a:extLst>
              <a:ext uri="{FF2B5EF4-FFF2-40B4-BE49-F238E27FC236}">
                <a16:creationId xmlns:a16="http://schemas.microsoft.com/office/drawing/2014/main" id="{96905E2E-CD67-45F9-AE02-4257D20D53D5}"/>
              </a:ext>
            </a:extLst>
          </p:cNvPr>
          <p:cNvSpPr/>
          <p:nvPr userDrawn="1"/>
        </p:nvSpPr>
        <p:spPr>
          <a:xfrm>
            <a:off x="0" y="6199632"/>
            <a:ext cx="12192000" cy="658368"/>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lowchart: Punched Tape 3">
            <a:extLst>
              <a:ext uri="{FF2B5EF4-FFF2-40B4-BE49-F238E27FC236}">
                <a16:creationId xmlns:a16="http://schemas.microsoft.com/office/drawing/2014/main" id="{1292BB3F-4788-41D7-A42A-AEBF66FC940D}"/>
              </a:ext>
            </a:extLst>
          </p:cNvPr>
          <p:cNvSpPr/>
          <p:nvPr userDrawn="1"/>
        </p:nvSpPr>
        <p:spPr>
          <a:xfrm>
            <a:off x="0" y="6096000"/>
            <a:ext cx="12192000" cy="762000"/>
          </a:xfrm>
          <a:prstGeom prst="flowChartPunchedTape">
            <a:avLst/>
          </a:prstGeom>
          <a:solidFill>
            <a:srgbClr val="BDF1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Wave 4">
            <a:extLst>
              <a:ext uri="{FF2B5EF4-FFF2-40B4-BE49-F238E27FC236}">
                <a16:creationId xmlns:a16="http://schemas.microsoft.com/office/drawing/2014/main" id="{DFF75FD3-6E53-4531-BA9A-C2C949F86ACC}"/>
              </a:ext>
            </a:extLst>
          </p:cNvPr>
          <p:cNvSpPr/>
          <p:nvPr userDrawn="1"/>
        </p:nvSpPr>
        <p:spPr>
          <a:xfrm>
            <a:off x="0" y="6096000"/>
            <a:ext cx="12192000" cy="762000"/>
          </a:xfrm>
          <a:prstGeom prst="wave">
            <a:avLst/>
          </a:prstGeom>
          <a:solidFill>
            <a:srgbClr val="DB5B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5A53DBC5-5250-44A6-A119-E9213E10A0D5}"/>
              </a:ext>
            </a:extLst>
          </p:cNvPr>
          <p:cNvSpPr/>
          <p:nvPr userDrawn="1"/>
        </p:nvSpPr>
        <p:spPr>
          <a:xfrm>
            <a:off x="0" y="6199632"/>
            <a:ext cx="12192000" cy="658368"/>
          </a:xfrm>
          <a:prstGeom prst="rect">
            <a:avLst/>
          </a:prstGeom>
          <a:blipFill dpi="0" rotWithShape="1">
            <a:blip r:embed="rId11">
              <a:alphaModFix amt="85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1E30D725-AA01-4A29-A11F-7896505CC754}"/>
              </a:ext>
            </a:extLst>
          </p:cNvPr>
          <p:cNvSpPr/>
          <p:nvPr userDrawn="1"/>
        </p:nvSpPr>
        <p:spPr>
          <a:xfrm>
            <a:off x="1339441" y="6276945"/>
            <a:ext cx="9513117" cy="400110"/>
          </a:xfrm>
          <a:prstGeom prst="rect">
            <a:avLst/>
          </a:prstGeom>
          <a:effectLst>
            <a:outerShdw blurRad="50800" dist="50800" dir="5400000" algn="ctr" rotWithShape="0">
              <a:schemeClr val="tx1"/>
            </a:outerShdw>
          </a:effectLst>
        </p:spPr>
        <p:txBody>
          <a:bodyPr wrap="none">
            <a:spAutoFit/>
          </a:bodyPr>
          <a:lstStyle/>
          <a:p>
            <a:r>
              <a:rPr lang="en-US" sz="2000" b="1" dirty="0">
                <a:ln>
                  <a:noFill/>
                </a:ln>
                <a:solidFill>
                  <a:schemeClr val="bg1"/>
                </a:solidFill>
                <a:latin typeface="Arial" panose="020B0604020202020204" pitchFamily="34" charset="0"/>
                <a:cs typeface="Arial" panose="020B0604020202020204" pitchFamily="34" charset="0"/>
              </a:rPr>
              <a:t>Voices of Change Transition Forum | June 21-24, 2021 | www.cctsForum.com</a:t>
            </a:r>
          </a:p>
        </p:txBody>
      </p:sp>
      <p:sp>
        <p:nvSpPr>
          <p:cNvPr id="10" name="Slide Number Placeholder 5">
            <a:extLst>
              <a:ext uri="{FF2B5EF4-FFF2-40B4-BE49-F238E27FC236}">
                <a16:creationId xmlns:a16="http://schemas.microsoft.com/office/drawing/2014/main" id="{9A76E3F3-F727-428D-8857-C57E3C91BB83}"/>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2382681042"/>
      </p:ext>
    </p:extLst>
  </p:cSld>
  <p:clrMap bg1="lt1" tx1="dk1" bg2="lt2" tx2="dk2" accent1="accent1" accent2="accent2" accent3="accent3" accent4="accent4" accent5="accent5" accent6="accent6" hlink="hlink" folHlink="folHlink"/>
  <p:sldLayoutIdLst>
    <p:sldLayoutId id="2147483739" r:id="rId1"/>
    <p:sldLayoutId id="2147483706" r:id="rId2"/>
    <p:sldLayoutId id="2147483708" r:id="rId3"/>
    <p:sldLayoutId id="2147483710" r:id="rId4"/>
    <p:sldLayoutId id="2147483713" r:id="rId5"/>
    <p:sldLayoutId id="2147483714" r:id="rId6"/>
    <p:sldLayoutId id="2147483715" r:id="rId7"/>
    <p:sldLayoutId id="2147483716" r:id="rId8"/>
    <p:sldLayoutId id="2147483718" r:id="rId9"/>
  </p:sldLayoutIdLst>
  <p:hf hdr="0" ftr="0" dt="0"/>
  <p:txStyles>
    <p:titleStyle>
      <a:lvl1pPr algn="l" defTabSz="914400" rtl="0" eaLnBrk="1" latinLnBrk="0" hangingPunct="1">
        <a:lnSpc>
          <a:spcPct val="90000"/>
        </a:lnSpc>
        <a:spcBef>
          <a:spcPct val="0"/>
        </a:spcBef>
        <a:buNone/>
        <a:defRPr sz="3600" kern="1200">
          <a:solidFill>
            <a:schemeClr val="tx1"/>
          </a:solidFill>
          <a:latin typeface="Rockwell" panose="02060603020205020403" pitchFamily="18" charset="0"/>
          <a:ea typeface="+mj-ea"/>
          <a:cs typeface="+mj-cs"/>
        </a:defRPr>
      </a:lvl1pPr>
    </p:titleStyle>
    <p:bodyStyle>
      <a:lvl1pPr marL="365760" indent="-36576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365760" algn="l" defTabSz="914400" rtl="0" eaLnBrk="1" latinLnBrk="0" hangingPunct="1">
        <a:lnSpc>
          <a:spcPct val="100000"/>
        </a:lnSpc>
        <a:spcBef>
          <a:spcPts val="5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365760" algn="l" defTabSz="914400" rtl="0" eaLnBrk="1" latinLnBrk="0" hangingPunct="1">
        <a:lnSpc>
          <a:spcPct val="100000"/>
        </a:lnSpc>
        <a:spcBef>
          <a:spcPts val="500"/>
        </a:spcBef>
        <a:buFont typeface="Courier New" panose="02070309020205020404" pitchFamily="49" charset="0"/>
        <a:buChar char="o"/>
        <a:defRPr sz="2800" kern="1200">
          <a:solidFill>
            <a:schemeClr val="tx1"/>
          </a:solidFill>
          <a:latin typeface="Arial" panose="020B0604020202020204" pitchFamily="34" charset="0"/>
          <a:ea typeface="+mn-ea"/>
          <a:cs typeface="Arial" panose="020B0604020202020204" pitchFamily="34" charset="0"/>
        </a:defRPr>
      </a:lvl3pPr>
      <a:lvl4pPr marL="1600200" indent="-36576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36576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39097" y="494257"/>
            <a:ext cx="10705077" cy="98455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39097" y="1543287"/>
            <a:ext cx="10714703" cy="4406355"/>
          </a:xfrm>
          <a:prstGeom prst="rect">
            <a:avLst/>
          </a:prstGeom>
        </p:spPr>
        <p:txBody>
          <a:bodyPr vert="horz" lIns="91440" tIns="45720" rIns="91440" bIns="45720" rtlCol="0">
            <a:normAutofit/>
          </a:bodyPr>
          <a:lstStyle/>
          <a:p>
            <a:pPr lvl="0"/>
            <a:r>
              <a:rPr lang="en-US" dirty="0"/>
              <a:t>Click to edit Master text styles </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a:extLst>
              <a:ext uri="{FF2B5EF4-FFF2-40B4-BE49-F238E27FC236}">
                <a16:creationId xmlns:a16="http://schemas.microsoft.com/office/drawing/2014/main" id="{96905E2E-CD67-45F9-AE02-4257D20D53D5}"/>
              </a:ext>
            </a:extLst>
          </p:cNvPr>
          <p:cNvSpPr/>
          <p:nvPr userDrawn="1"/>
        </p:nvSpPr>
        <p:spPr>
          <a:xfrm>
            <a:off x="0" y="6199632"/>
            <a:ext cx="12192000" cy="658368"/>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lowchart: Punched Tape 3">
            <a:extLst>
              <a:ext uri="{FF2B5EF4-FFF2-40B4-BE49-F238E27FC236}">
                <a16:creationId xmlns:a16="http://schemas.microsoft.com/office/drawing/2014/main" id="{1292BB3F-4788-41D7-A42A-AEBF66FC940D}"/>
              </a:ext>
            </a:extLst>
          </p:cNvPr>
          <p:cNvSpPr/>
          <p:nvPr userDrawn="1"/>
        </p:nvSpPr>
        <p:spPr>
          <a:xfrm>
            <a:off x="0" y="6096000"/>
            <a:ext cx="12192000" cy="762000"/>
          </a:xfrm>
          <a:prstGeom prst="flowChartPunchedTape">
            <a:avLst/>
          </a:prstGeom>
          <a:solidFill>
            <a:srgbClr val="8DF3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Wave 4">
            <a:extLst>
              <a:ext uri="{FF2B5EF4-FFF2-40B4-BE49-F238E27FC236}">
                <a16:creationId xmlns:a16="http://schemas.microsoft.com/office/drawing/2014/main" id="{DFF75FD3-6E53-4531-BA9A-C2C949F86ACC}"/>
              </a:ext>
            </a:extLst>
          </p:cNvPr>
          <p:cNvSpPr/>
          <p:nvPr userDrawn="1"/>
        </p:nvSpPr>
        <p:spPr>
          <a:xfrm>
            <a:off x="0" y="6096000"/>
            <a:ext cx="12192000" cy="762000"/>
          </a:xfrm>
          <a:prstGeom prst="wave">
            <a:avLst/>
          </a:prstGeom>
          <a:solidFill>
            <a:srgbClr val="428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5A53DBC5-5250-44A6-A119-E9213E10A0D5}"/>
              </a:ext>
            </a:extLst>
          </p:cNvPr>
          <p:cNvSpPr/>
          <p:nvPr userDrawn="1"/>
        </p:nvSpPr>
        <p:spPr>
          <a:xfrm>
            <a:off x="0" y="6199632"/>
            <a:ext cx="12192000" cy="658368"/>
          </a:xfrm>
          <a:prstGeom prst="rect">
            <a:avLst/>
          </a:prstGeom>
          <a:blipFill dpi="0" rotWithShape="1">
            <a:blip r:embed="rId11">
              <a:alphaModFix amt="85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B6DC4AB-A6BD-4C04-92D1-DA4F67E4CB52}"/>
              </a:ext>
            </a:extLst>
          </p:cNvPr>
          <p:cNvSpPr/>
          <p:nvPr userDrawn="1"/>
        </p:nvSpPr>
        <p:spPr>
          <a:xfrm>
            <a:off x="1339441" y="6315098"/>
            <a:ext cx="9513117" cy="400110"/>
          </a:xfrm>
          <a:prstGeom prst="rect">
            <a:avLst/>
          </a:prstGeom>
          <a:effectLst>
            <a:outerShdw blurRad="50800" dist="50800" dir="5400000" algn="ctr" rotWithShape="0">
              <a:schemeClr val="tx1"/>
            </a:outerShdw>
          </a:effectLst>
        </p:spPr>
        <p:txBody>
          <a:bodyPr wrap="none">
            <a:spAutoFit/>
          </a:bodyPr>
          <a:lstStyle/>
          <a:p>
            <a:r>
              <a:rPr lang="en-US" sz="2000" b="1" dirty="0">
                <a:solidFill>
                  <a:schemeClr val="bg1"/>
                </a:solidFill>
                <a:latin typeface="Arial" panose="020B0604020202020204" pitchFamily="34" charset="0"/>
                <a:cs typeface="Arial" panose="020B0604020202020204" pitchFamily="34" charset="0"/>
              </a:rPr>
              <a:t>Voices of Change Transition Forum | June 21-24, 2021 | www.cctsForum.com</a:t>
            </a:r>
          </a:p>
        </p:txBody>
      </p:sp>
      <p:sp>
        <p:nvSpPr>
          <p:cNvPr id="10" name="Slide Number Placeholder 5">
            <a:extLst>
              <a:ext uri="{FF2B5EF4-FFF2-40B4-BE49-F238E27FC236}">
                <a16:creationId xmlns:a16="http://schemas.microsoft.com/office/drawing/2014/main" id="{E0173CA4-A716-4E75-8FF1-2A53B6A6F4AE}"/>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1706398125"/>
      </p:ext>
    </p:extLst>
  </p:cSld>
  <p:clrMap bg1="lt1" tx1="dk1" bg2="lt2" tx2="dk2" accent1="accent1" accent2="accent2" accent3="accent3" accent4="accent4" accent5="accent5" accent6="accent6" hlink="hlink" folHlink="folHlink"/>
  <p:sldLayoutIdLst>
    <p:sldLayoutId id="2147483740" r:id="rId1"/>
    <p:sldLayoutId id="2147483722" r:id="rId2"/>
    <p:sldLayoutId id="2147483725" r:id="rId3"/>
    <p:sldLayoutId id="2147483727" r:id="rId4"/>
    <p:sldLayoutId id="2147483730" r:id="rId5"/>
    <p:sldLayoutId id="2147483731" r:id="rId6"/>
    <p:sldLayoutId id="2147483732" r:id="rId7"/>
    <p:sldLayoutId id="2147483733" r:id="rId8"/>
    <p:sldLayoutId id="2147483735" r:id="rId9"/>
  </p:sldLayoutIdLst>
  <p:hf hdr="0" ftr="0" dt="0"/>
  <p:txStyles>
    <p:titleStyle>
      <a:lvl1pPr algn="l" defTabSz="914400" rtl="0" eaLnBrk="1" latinLnBrk="0" hangingPunct="1">
        <a:lnSpc>
          <a:spcPct val="90000"/>
        </a:lnSpc>
        <a:spcBef>
          <a:spcPct val="0"/>
        </a:spcBef>
        <a:buNone/>
        <a:defRPr sz="3600" kern="1200">
          <a:solidFill>
            <a:schemeClr val="tx1"/>
          </a:solidFill>
          <a:latin typeface="Rockwell" panose="02060603020205020403" pitchFamily="18" charset="0"/>
          <a:ea typeface="+mj-ea"/>
          <a:cs typeface="+mj-cs"/>
        </a:defRPr>
      </a:lvl1pPr>
    </p:titleStyle>
    <p:bodyStyle>
      <a:lvl1pPr marL="365760" indent="-36576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365760" algn="l" defTabSz="914400" rtl="0" eaLnBrk="1" latinLnBrk="0" hangingPunct="1">
        <a:lnSpc>
          <a:spcPct val="100000"/>
        </a:lnSpc>
        <a:spcBef>
          <a:spcPts val="5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365760" algn="l" defTabSz="914400" rtl="0" eaLnBrk="1" latinLnBrk="0" hangingPunct="1">
        <a:lnSpc>
          <a:spcPct val="100000"/>
        </a:lnSpc>
        <a:spcBef>
          <a:spcPts val="500"/>
        </a:spcBef>
        <a:buFont typeface="Courier New" panose="02070309020205020404" pitchFamily="49" charset="0"/>
        <a:buChar char="o"/>
        <a:defRPr sz="2800" kern="1200">
          <a:solidFill>
            <a:schemeClr val="tx1"/>
          </a:solidFill>
          <a:latin typeface="Arial" panose="020B0604020202020204" pitchFamily="34" charset="0"/>
          <a:ea typeface="+mn-ea"/>
          <a:cs typeface="Arial" panose="020B0604020202020204" pitchFamily="34" charset="0"/>
        </a:defRPr>
      </a:lvl3pPr>
      <a:lvl4pPr marL="1600200" indent="-36576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36576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video" Target="https://www.youtube.com/embed/HHebIIHQAA4?feature=oembed" TargetMode="External"/><Relationship Id="rId1" Type="http://schemas.openxmlformats.org/officeDocument/2006/relationships/themeOverride" Target="../theme/themeOverride1.xml"/><Relationship Id="rId5" Type="http://schemas.openxmlformats.org/officeDocument/2006/relationships/image" Target="../media/image14.png"/><Relationship Id="rId4" Type="http://schemas.openxmlformats.org/officeDocument/2006/relationships/image" Target="../media/image13.jpeg"/></Relationships>
</file>

<file path=ppt/slides/_rels/slide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4.png"/><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4.png"/><Relationship Id="rId1" Type="http://schemas.openxmlformats.org/officeDocument/2006/relationships/slideLayout" Target="../slideLayouts/slideLayout1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4.png"/><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4.png"/><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4.png"/><Relationship Id="rId1" Type="http://schemas.openxmlformats.org/officeDocument/2006/relationships/slideLayout" Target="../slideLayouts/slideLayout11.xml"/><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4.png"/><Relationship Id="rId1" Type="http://schemas.openxmlformats.org/officeDocument/2006/relationships/slideLayout" Target="../slideLayouts/slideLayout11.xml"/><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4.png"/><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4.png"/><Relationship Id="rId1" Type="http://schemas.openxmlformats.org/officeDocument/2006/relationships/slideLayout" Target="../slideLayouts/slideLayout11.xml"/><Relationship Id="rId4" Type="http://schemas.openxmlformats.org/officeDocument/2006/relationships/image" Target="../media/image25.png"/></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4.png"/><Relationship Id="rId1" Type="http://schemas.openxmlformats.org/officeDocument/2006/relationships/slideLayout" Target="../slideLayouts/slideLayout11.xml"/><Relationship Id="rId4" Type="http://schemas.openxmlformats.org/officeDocument/2006/relationships/image" Target="../media/image27.png"/></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4.png"/><Relationship Id="rId1" Type="http://schemas.openxmlformats.org/officeDocument/2006/relationships/slideLayout" Target="../slideLayouts/slideLayout11.xml"/><Relationship Id="rId4" Type="http://schemas.openxmlformats.org/officeDocument/2006/relationships/image" Target="../media/image29.png"/></Relationships>
</file>

<file path=ppt/slides/_rels/slide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4.png"/><Relationship Id="rId1" Type="http://schemas.openxmlformats.org/officeDocument/2006/relationships/slideLayout" Target="../slideLayouts/slideLayout11.xml"/><Relationship Id="rId5" Type="http://schemas.openxmlformats.org/officeDocument/2006/relationships/image" Target="../media/image32.png"/><Relationship Id="rId4" Type="http://schemas.openxmlformats.org/officeDocument/2006/relationships/image" Target="../media/image31.png"/></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14.png"/><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14.png"/><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14.png"/><Relationship Id="rId1" Type="http://schemas.openxmlformats.org/officeDocument/2006/relationships/slideLayout" Target="../slideLayouts/slideLayout11.xml"/><Relationship Id="rId4" Type="http://schemas.openxmlformats.org/officeDocument/2006/relationships/image" Target="../media/image36.png"/></Relationships>
</file>

<file path=ppt/slides/_rels/slide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hyperlink" Target="mailto:muniras@jawashington.org" TargetMode="External"/><Relationship Id="rId2" Type="http://schemas.openxmlformats.org/officeDocument/2006/relationships/image" Target="../media/image14.png"/><Relationship Id="rId1" Type="http://schemas.openxmlformats.org/officeDocument/2006/relationships/slideLayout" Target="../slideLayouts/slideLayout11.xml"/><Relationship Id="rId4" Type="http://schemas.openxmlformats.org/officeDocument/2006/relationships/image" Target="../media/image3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A35B4CA-FBCE-47D0-BD9D-A5AEF965B887}"/>
              </a:ext>
            </a:extLst>
          </p:cNvPr>
          <p:cNvSpPr>
            <a:spLocks noGrp="1"/>
          </p:cNvSpPr>
          <p:nvPr>
            <p:ph type="ctrTitle"/>
          </p:nvPr>
        </p:nvSpPr>
        <p:spPr>
          <a:xfrm>
            <a:off x="636540" y="2186006"/>
            <a:ext cx="10918920" cy="1242994"/>
          </a:xfrm>
        </p:spPr>
        <p:txBody>
          <a:bodyPr>
            <a:normAutofit fontScale="90000"/>
          </a:bodyPr>
          <a:lstStyle/>
          <a:p>
            <a:r>
              <a:rPr lang="en-US" dirty="0"/>
              <a:t>Economic Empowerment Through Education</a:t>
            </a:r>
          </a:p>
        </p:txBody>
      </p:sp>
      <p:sp>
        <p:nvSpPr>
          <p:cNvPr id="4" name="Slide Number Placeholder 3">
            <a:extLst>
              <a:ext uri="{FF2B5EF4-FFF2-40B4-BE49-F238E27FC236}">
                <a16:creationId xmlns:a16="http://schemas.microsoft.com/office/drawing/2014/main" id="{6D2D3F95-7A25-4CD4-970B-7688CF08691A}"/>
              </a:ext>
            </a:extLst>
          </p:cNvPr>
          <p:cNvSpPr>
            <a:spLocks noGrp="1"/>
          </p:cNvSpPr>
          <p:nvPr>
            <p:ph type="sldNum" sz="quarter" idx="4"/>
          </p:nvPr>
        </p:nvSpPr>
        <p:spPr>
          <a:xfrm>
            <a:off x="11657043" y="6313262"/>
            <a:ext cx="430160" cy="363793"/>
          </a:xfrm>
        </p:spPr>
        <p:txBody>
          <a:bodyPr/>
          <a:lstStyle/>
          <a:p>
            <a:fld id="{50ADEE99-5B15-4B10-A3EB-5286E787B43D}" type="slidenum">
              <a:rPr lang="en-US" smtClean="0"/>
              <a:t>1</a:t>
            </a:fld>
            <a:endParaRPr lang="en-US" dirty="0"/>
          </a:p>
        </p:txBody>
      </p:sp>
      <p:pic>
        <p:nvPicPr>
          <p:cNvPr id="3" name="Picture 2" descr="This is the JA of Washington Logo. ">
            <a:extLst>
              <a:ext uri="{FF2B5EF4-FFF2-40B4-BE49-F238E27FC236}">
                <a16:creationId xmlns:a16="http://schemas.microsoft.com/office/drawing/2014/main" id="{2C9BD5FC-67BE-45C1-85DB-CACCD4B7306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83317" y="3692980"/>
            <a:ext cx="1920238" cy="640080"/>
          </a:xfrm>
          <a:prstGeom prst="rect">
            <a:avLst/>
          </a:prstGeom>
        </p:spPr>
      </p:pic>
    </p:spTree>
    <p:extLst>
      <p:ext uri="{BB962C8B-B14F-4D97-AF65-F5344CB8AC3E}">
        <p14:creationId xmlns:p14="http://schemas.microsoft.com/office/powerpoint/2010/main" val="38775927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086BD-C746-4BE6-8703-6AD9EA6D6CC9}"/>
              </a:ext>
            </a:extLst>
          </p:cNvPr>
          <p:cNvSpPr>
            <a:spLocks noGrp="1"/>
          </p:cNvSpPr>
          <p:nvPr>
            <p:ph type="title"/>
          </p:nvPr>
        </p:nvSpPr>
        <p:spPr/>
        <p:txBody>
          <a:bodyPr/>
          <a:lstStyle/>
          <a:p>
            <a:r>
              <a:rPr lang="en-US" dirty="0"/>
              <a:t>Why JA</a:t>
            </a:r>
          </a:p>
        </p:txBody>
      </p:sp>
      <p:pic>
        <p:nvPicPr>
          <p:cNvPr id="8" name="Online Media 7" title="Junior Achievement: When I Grow Up">
            <a:hlinkClick r:id="" action="ppaction://media"/>
            <a:extLst>
              <a:ext uri="{FF2B5EF4-FFF2-40B4-BE49-F238E27FC236}">
                <a16:creationId xmlns:a16="http://schemas.microsoft.com/office/drawing/2014/main" id="{E64457D4-D10D-4C82-BBFB-44330937E4D1}"/>
              </a:ext>
            </a:extLst>
          </p:cNvPr>
          <p:cNvPicPr>
            <a:picLocks noGrp="1" noRot="1" noChangeAspect="1"/>
          </p:cNvPicPr>
          <p:nvPr>
            <p:ph idx="1"/>
            <a:videoFile r:link="rId2"/>
          </p:nvPr>
        </p:nvPicPr>
        <p:blipFill>
          <a:blip r:embed="rId4"/>
          <a:stretch>
            <a:fillRect/>
          </a:stretch>
        </p:blipFill>
        <p:spPr>
          <a:xfrm>
            <a:off x="2720013" y="1455576"/>
            <a:ext cx="7903608" cy="4465539"/>
          </a:xfrm>
          <a:prstGeom prst="rect">
            <a:avLst/>
          </a:prstGeom>
        </p:spPr>
      </p:pic>
      <p:sp>
        <p:nvSpPr>
          <p:cNvPr id="4" name="Slide Number Placeholder 3">
            <a:extLst>
              <a:ext uri="{FF2B5EF4-FFF2-40B4-BE49-F238E27FC236}">
                <a16:creationId xmlns:a16="http://schemas.microsoft.com/office/drawing/2014/main" id="{BD53A8DD-5E04-4156-9955-A9AFDB31013F}"/>
              </a:ext>
            </a:extLst>
          </p:cNvPr>
          <p:cNvSpPr>
            <a:spLocks noGrp="1"/>
          </p:cNvSpPr>
          <p:nvPr>
            <p:ph type="sldNum" sz="quarter" idx="4"/>
          </p:nvPr>
        </p:nvSpPr>
        <p:spPr>
          <a:xfrm>
            <a:off x="11644589" y="6269357"/>
            <a:ext cx="430160" cy="363793"/>
          </a:xfrm>
        </p:spPr>
        <p:txBody>
          <a:bodyPr/>
          <a:lstStyle/>
          <a:p>
            <a:fld id="{50ADEE99-5B15-4B10-A3EB-5286E787B43D}" type="slidenum">
              <a:rPr lang="en-US" smtClean="0"/>
              <a:t>2</a:t>
            </a:fld>
            <a:endParaRPr lang="en-US" dirty="0"/>
          </a:p>
        </p:txBody>
      </p:sp>
      <p:pic>
        <p:nvPicPr>
          <p:cNvPr id="5" name="Picture 4" descr="This is the JA of Washington Logo. ">
            <a:extLst>
              <a:ext uri="{FF2B5EF4-FFF2-40B4-BE49-F238E27FC236}">
                <a16:creationId xmlns:a16="http://schemas.microsoft.com/office/drawing/2014/main" id="{DD4B1EAD-F1D9-411D-A720-C8C04E86487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337584" y="229533"/>
            <a:ext cx="1371599" cy="457200"/>
          </a:xfrm>
          <a:prstGeom prst="rect">
            <a:avLst/>
          </a:prstGeom>
        </p:spPr>
      </p:pic>
    </p:spTree>
    <p:extLst>
      <p:ext uri="{BB962C8B-B14F-4D97-AF65-F5344CB8AC3E}">
        <p14:creationId xmlns:p14="http://schemas.microsoft.com/office/powerpoint/2010/main" val="3258325510"/>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D53A8DD-5E04-4156-9955-A9AFDB31013F}"/>
              </a:ext>
            </a:extLst>
          </p:cNvPr>
          <p:cNvSpPr>
            <a:spLocks noGrp="1"/>
          </p:cNvSpPr>
          <p:nvPr>
            <p:ph type="sldNum" sz="quarter" idx="4"/>
          </p:nvPr>
        </p:nvSpPr>
        <p:spPr>
          <a:xfrm>
            <a:off x="11644589" y="6269357"/>
            <a:ext cx="430160" cy="363793"/>
          </a:xfrm>
        </p:spPr>
        <p:txBody>
          <a:bodyPr/>
          <a:lstStyle/>
          <a:p>
            <a:fld id="{50ADEE99-5B15-4B10-A3EB-5286E787B43D}" type="slidenum">
              <a:rPr lang="en-US" smtClean="0"/>
              <a:t>3</a:t>
            </a:fld>
            <a:endParaRPr lang="en-US" dirty="0"/>
          </a:p>
        </p:txBody>
      </p:sp>
      <p:pic>
        <p:nvPicPr>
          <p:cNvPr id="5" name="Picture 4" descr="This is the JA of Washington Logo. ">
            <a:extLst>
              <a:ext uri="{FF2B5EF4-FFF2-40B4-BE49-F238E27FC236}">
                <a16:creationId xmlns:a16="http://schemas.microsoft.com/office/drawing/2014/main" id="{DD4B1EAD-F1D9-411D-A720-C8C04E86487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37584" y="229533"/>
            <a:ext cx="1371599" cy="457200"/>
          </a:xfrm>
          <a:prstGeom prst="rect">
            <a:avLst/>
          </a:prstGeom>
        </p:spPr>
      </p:pic>
      <p:sp>
        <p:nvSpPr>
          <p:cNvPr id="10" name="TextBox 9">
            <a:extLst>
              <a:ext uri="{FF2B5EF4-FFF2-40B4-BE49-F238E27FC236}">
                <a16:creationId xmlns:a16="http://schemas.microsoft.com/office/drawing/2014/main" id="{88F4F042-3B6E-4BBE-83CF-C816A6FEF4E7}"/>
              </a:ext>
            </a:extLst>
          </p:cNvPr>
          <p:cNvSpPr txBox="1"/>
          <p:nvPr/>
        </p:nvSpPr>
        <p:spPr>
          <a:xfrm>
            <a:off x="1083076" y="813524"/>
            <a:ext cx="9703293" cy="2123658"/>
          </a:xfrm>
          <a:prstGeom prst="rect">
            <a:avLst/>
          </a:prstGeom>
          <a:noFill/>
        </p:spPr>
        <p:txBody>
          <a:bodyPr wrap="square" rtlCol="0">
            <a:spAutoFit/>
          </a:bodyPr>
          <a:lstStyle/>
          <a:p>
            <a:pPr algn="ctr"/>
            <a:r>
              <a:rPr lang="en-US" sz="4400" b="1" dirty="0">
                <a:latin typeface="TT Norms ExtraBold" panose="02000903040000020004"/>
              </a:rPr>
              <a:t>Junior Achievement inspires and prepares young people to succeed in a global economy. </a:t>
            </a:r>
          </a:p>
        </p:txBody>
      </p:sp>
      <p:sp>
        <p:nvSpPr>
          <p:cNvPr id="11" name="TextBox 10">
            <a:extLst>
              <a:ext uri="{FF2B5EF4-FFF2-40B4-BE49-F238E27FC236}">
                <a16:creationId xmlns:a16="http://schemas.microsoft.com/office/drawing/2014/main" id="{B29FB2EF-0C5B-4CF2-BA1A-582630AB551D}"/>
              </a:ext>
            </a:extLst>
          </p:cNvPr>
          <p:cNvSpPr txBox="1"/>
          <p:nvPr/>
        </p:nvSpPr>
        <p:spPr>
          <a:xfrm>
            <a:off x="838200" y="3336705"/>
            <a:ext cx="10022889" cy="523220"/>
          </a:xfrm>
          <a:prstGeom prst="rect">
            <a:avLst/>
          </a:prstGeom>
          <a:noFill/>
        </p:spPr>
        <p:txBody>
          <a:bodyPr wrap="square" rtlCol="0">
            <a:spAutoFit/>
          </a:bodyPr>
          <a:lstStyle/>
          <a:p>
            <a:pPr algn="ctr"/>
            <a:r>
              <a:rPr lang="en-US" sz="2800" b="1" dirty="0">
                <a:solidFill>
                  <a:schemeClr val="accent5"/>
                </a:solidFill>
              </a:rPr>
              <a:t>67 years of commitment in Washington</a:t>
            </a:r>
          </a:p>
        </p:txBody>
      </p:sp>
      <p:sp>
        <p:nvSpPr>
          <p:cNvPr id="12" name="TextBox 11">
            <a:extLst>
              <a:ext uri="{FF2B5EF4-FFF2-40B4-BE49-F238E27FC236}">
                <a16:creationId xmlns:a16="http://schemas.microsoft.com/office/drawing/2014/main" id="{4AB65B29-5E87-4B53-9A76-CFA5E3191706}"/>
              </a:ext>
            </a:extLst>
          </p:cNvPr>
          <p:cNvSpPr txBox="1"/>
          <p:nvPr/>
        </p:nvSpPr>
        <p:spPr>
          <a:xfrm>
            <a:off x="743815" y="4259448"/>
            <a:ext cx="10986069" cy="1384995"/>
          </a:xfrm>
          <a:prstGeom prst="rect">
            <a:avLst/>
          </a:prstGeom>
          <a:noFill/>
        </p:spPr>
        <p:txBody>
          <a:bodyPr wrap="square">
            <a:spAutoFit/>
          </a:bodyPr>
          <a:lstStyle/>
          <a:p>
            <a:pPr algn="ctr"/>
            <a:r>
              <a:rPr lang="en-US" sz="2800" dirty="0"/>
              <a:t>We are dedicated to giving young people the knowledge and skills they need to own their economic success, plan for their futures, and make smart academic and economic choices. </a:t>
            </a:r>
          </a:p>
        </p:txBody>
      </p:sp>
    </p:spTree>
    <p:extLst>
      <p:ext uri="{BB962C8B-B14F-4D97-AF65-F5344CB8AC3E}">
        <p14:creationId xmlns:p14="http://schemas.microsoft.com/office/powerpoint/2010/main" val="9967079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086BD-C746-4BE6-8703-6AD9EA6D6CC9}"/>
              </a:ext>
            </a:extLst>
          </p:cNvPr>
          <p:cNvSpPr>
            <a:spLocks noGrp="1"/>
          </p:cNvSpPr>
          <p:nvPr>
            <p:ph type="title"/>
          </p:nvPr>
        </p:nvSpPr>
        <p:spPr/>
        <p:txBody>
          <a:bodyPr>
            <a:normAutofit/>
          </a:bodyPr>
          <a:lstStyle/>
          <a:p>
            <a:r>
              <a:rPr lang="en-US" dirty="0"/>
              <a:t>Presence Across Washington</a:t>
            </a:r>
          </a:p>
        </p:txBody>
      </p:sp>
      <p:sp>
        <p:nvSpPr>
          <p:cNvPr id="4" name="Slide Number Placeholder 3">
            <a:extLst>
              <a:ext uri="{FF2B5EF4-FFF2-40B4-BE49-F238E27FC236}">
                <a16:creationId xmlns:a16="http://schemas.microsoft.com/office/drawing/2014/main" id="{BD53A8DD-5E04-4156-9955-A9AFDB31013F}"/>
              </a:ext>
            </a:extLst>
          </p:cNvPr>
          <p:cNvSpPr>
            <a:spLocks noGrp="1"/>
          </p:cNvSpPr>
          <p:nvPr>
            <p:ph type="sldNum" sz="quarter" idx="4"/>
          </p:nvPr>
        </p:nvSpPr>
        <p:spPr>
          <a:xfrm>
            <a:off x="11644589" y="6269357"/>
            <a:ext cx="430160" cy="363793"/>
          </a:xfrm>
        </p:spPr>
        <p:txBody>
          <a:bodyPr/>
          <a:lstStyle/>
          <a:p>
            <a:fld id="{50ADEE99-5B15-4B10-A3EB-5286E787B43D}" type="slidenum">
              <a:rPr lang="en-US" smtClean="0"/>
              <a:t>4</a:t>
            </a:fld>
            <a:endParaRPr lang="en-US" dirty="0"/>
          </a:p>
        </p:txBody>
      </p:sp>
      <p:pic>
        <p:nvPicPr>
          <p:cNvPr id="5" name="Picture 4" descr="This is the JA of Washington Logo. ">
            <a:extLst>
              <a:ext uri="{FF2B5EF4-FFF2-40B4-BE49-F238E27FC236}">
                <a16:creationId xmlns:a16="http://schemas.microsoft.com/office/drawing/2014/main" id="{DD4B1EAD-F1D9-411D-A720-C8C04E86487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37584" y="229533"/>
            <a:ext cx="1371599" cy="457200"/>
          </a:xfrm>
          <a:prstGeom prst="rect">
            <a:avLst/>
          </a:prstGeom>
        </p:spPr>
      </p:pic>
      <p:pic>
        <p:nvPicPr>
          <p:cNvPr id="16" name="Google Shape;731;p73">
            <a:extLst>
              <a:ext uri="{FF2B5EF4-FFF2-40B4-BE49-F238E27FC236}">
                <a16:creationId xmlns:a16="http://schemas.microsoft.com/office/drawing/2014/main" id="{3F60BCF7-165F-429D-8350-41518B983D95}"/>
              </a:ext>
            </a:extLst>
          </p:cNvPr>
          <p:cNvPicPr preferRelativeResize="0"/>
          <p:nvPr/>
        </p:nvPicPr>
        <p:blipFill rotWithShape="1">
          <a:blip r:embed="rId3">
            <a:alphaModFix/>
          </a:blip>
          <a:srcRect l="954" t="11668" r="1520" b="12562"/>
          <a:stretch/>
        </p:blipFill>
        <p:spPr>
          <a:xfrm>
            <a:off x="2415710" y="1453447"/>
            <a:ext cx="7632252" cy="4540012"/>
          </a:xfrm>
          <a:prstGeom prst="rect">
            <a:avLst/>
          </a:prstGeom>
          <a:noFill/>
          <a:ln>
            <a:noFill/>
          </a:ln>
        </p:spPr>
      </p:pic>
      <p:sp>
        <p:nvSpPr>
          <p:cNvPr id="18" name="Google Shape;746;p73">
            <a:extLst>
              <a:ext uri="{FF2B5EF4-FFF2-40B4-BE49-F238E27FC236}">
                <a16:creationId xmlns:a16="http://schemas.microsoft.com/office/drawing/2014/main" id="{44ECD112-ECAF-4789-BC85-723D5C16FD37}"/>
              </a:ext>
            </a:extLst>
          </p:cNvPr>
          <p:cNvSpPr/>
          <p:nvPr/>
        </p:nvSpPr>
        <p:spPr>
          <a:xfrm>
            <a:off x="269840" y="2833141"/>
            <a:ext cx="1685083" cy="749950"/>
          </a:xfrm>
          <a:prstGeom prst="roundRect">
            <a:avLst>
              <a:gd name="adj" fmla="val 16667"/>
            </a:avLst>
          </a:prstGeom>
          <a:solidFill>
            <a:srgbClr val="000000"/>
          </a:solidFill>
          <a:ln>
            <a:noFill/>
          </a:ln>
        </p:spPr>
        <p:txBody>
          <a:bodyPr spcFirstLastPara="1" wrap="square" lIns="91425" tIns="45700" rIns="91425" bIns="45700" anchor="ctr" anchorCtr="0">
            <a:noAutofit/>
          </a:bodyPr>
          <a:lstStyle/>
          <a:p>
            <a:pPr algn="ctr">
              <a:buClr>
                <a:srgbClr val="FFFFFF"/>
              </a:buClr>
              <a:buSzPts val="1100"/>
              <a:defRPr/>
            </a:pPr>
            <a:r>
              <a:rPr lang="en-US" sz="2000" b="1" dirty="0">
                <a:solidFill>
                  <a:srgbClr val="FFFFFF"/>
                </a:solidFill>
                <a:latin typeface="Rockwell" panose="02060603020205020403" pitchFamily="18" charset="0"/>
                <a:cs typeface="Arial"/>
                <a:sym typeface="Arial"/>
              </a:rPr>
              <a:t>King County</a:t>
            </a:r>
            <a:endParaRPr sz="2000" b="1" dirty="0">
              <a:solidFill>
                <a:srgbClr val="FFFFFF"/>
              </a:solidFill>
              <a:latin typeface="Rockwell" panose="02060603020205020403" pitchFamily="18" charset="0"/>
              <a:cs typeface="Arial"/>
              <a:sym typeface="Arial"/>
            </a:endParaRPr>
          </a:p>
        </p:txBody>
      </p:sp>
      <p:sp>
        <p:nvSpPr>
          <p:cNvPr id="19" name="Google Shape;747;p73">
            <a:extLst>
              <a:ext uri="{FF2B5EF4-FFF2-40B4-BE49-F238E27FC236}">
                <a16:creationId xmlns:a16="http://schemas.microsoft.com/office/drawing/2014/main" id="{FA4F0EB4-18C8-4B6F-A068-7493557E3C83}"/>
              </a:ext>
            </a:extLst>
          </p:cNvPr>
          <p:cNvSpPr/>
          <p:nvPr/>
        </p:nvSpPr>
        <p:spPr>
          <a:xfrm>
            <a:off x="10250854" y="1425402"/>
            <a:ext cx="1879066" cy="1005230"/>
          </a:xfrm>
          <a:prstGeom prst="roundRect">
            <a:avLst>
              <a:gd name="adj" fmla="val 16667"/>
            </a:avLst>
          </a:prstGeom>
          <a:solidFill>
            <a:srgbClr val="00000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100"/>
              <a:buFont typeface="Arial"/>
              <a:buNone/>
              <a:tabLst/>
              <a:defRPr/>
            </a:pPr>
            <a:r>
              <a:rPr kumimoji="0" lang="en-US" sz="2000" b="1" i="0" u="none" strike="noStrike" kern="1200" cap="none" spc="0" normalizeH="0" baseline="0" noProof="0" dirty="0">
                <a:ln>
                  <a:noFill/>
                </a:ln>
                <a:solidFill>
                  <a:srgbClr val="FFFFFF"/>
                </a:solidFill>
                <a:effectLst/>
                <a:uLnTx/>
                <a:uFillTx/>
                <a:latin typeface="Rockwell" panose="02060603020205020403" pitchFamily="18" charset="0"/>
                <a:ea typeface="Arial"/>
                <a:cs typeface="Arial"/>
                <a:sym typeface="Arial"/>
              </a:rPr>
              <a:t>Eastern WA &amp; Northern ID</a:t>
            </a:r>
            <a:endParaRPr kumimoji="0" sz="2000" b="0" i="0" u="none" strike="noStrike" kern="1200" cap="none" spc="0" normalizeH="0" baseline="0" noProof="0" dirty="0">
              <a:ln>
                <a:noFill/>
              </a:ln>
              <a:solidFill>
                <a:srgbClr val="FFFFFF"/>
              </a:solidFill>
              <a:effectLst/>
              <a:uLnTx/>
              <a:uFillTx/>
              <a:latin typeface="Rockwell" panose="02060603020205020403" pitchFamily="18" charset="0"/>
              <a:ea typeface="Arial"/>
              <a:cs typeface="Calibri" panose="020F0502020204030204" pitchFamily="34" charset="0"/>
              <a:sym typeface="Arial"/>
            </a:endParaRPr>
          </a:p>
        </p:txBody>
      </p:sp>
      <p:sp>
        <p:nvSpPr>
          <p:cNvPr id="20" name="Google Shape;751;p73">
            <a:extLst>
              <a:ext uri="{FF2B5EF4-FFF2-40B4-BE49-F238E27FC236}">
                <a16:creationId xmlns:a16="http://schemas.microsoft.com/office/drawing/2014/main" id="{7361D0B7-0534-471E-8B32-45963DFE09CE}"/>
              </a:ext>
            </a:extLst>
          </p:cNvPr>
          <p:cNvSpPr/>
          <p:nvPr/>
        </p:nvSpPr>
        <p:spPr>
          <a:xfrm rot="469260">
            <a:off x="1984873" y="1849303"/>
            <a:ext cx="2926080" cy="62787"/>
          </a:xfrm>
          <a:prstGeom prst="leftArrow">
            <a:avLst>
              <a:gd name="adj1" fmla="val 50000"/>
              <a:gd name="adj2" fmla="val 50000"/>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1200" cap="none" spc="0" normalizeH="0" baseline="0" noProof="0">
              <a:ln>
                <a:noFill/>
              </a:ln>
              <a:solidFill>
                <a:srgbClr val="000000"/>
              </a:solidFill>
              <a:effectLst/>
              <a:uLnTx/>
              <a:uFillTx/>
              <a:latin typeface="Arial"/>
              <a:ea typeface="Arial"/>
              <a:cs typeface="Arial"/>
              <a:sym typeface="Arial"/>
            </a:endParaRPr>
          </a:p>
        </p:txBody>
      </p:sp>
      <p:sp>
        <p:nvSpPr>
          <p:cNvPr id="21" name="Google Shape;753;p73">
            <a:extLst>
              <a:ext uri="{FF2B5EF4-FFF2-40B4-BE49-F238E27FC236}">
                <a16:creationId xmlns:a16="http://schemas.microsoft.com/office/drawing/2014/main" id="{603F46BE-05DE-401B-830D-5571B0B71775}"/>
              </a:ext>
            </a:extLst>
          </p:cNvPr>
          <p:cNvSpPr/>
          <p:nvPr/>
        </p:nvSpPr>
        <p:spPr>
          <a:xfrm rot="20646820" flipV="1">
            <a:off x="1953369" y="4279014"/>
            <a:ext cx="2651760" cy="71602"/>
          </a:xfrm>
          <a:prstGeom prst="leftArrow">
            <a:avLst>
              <a:gd name="adj1" fmla="val 50000"/>
              <a:gd name="adj2" fmla="val 50000"/>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1200" cap="none" spc="0" normalizeH="0" baseline="0" noProof="0">
              <a:ln>
                <a:noFill/>
              </a:ln>
              <a:solidFill>
                <a:srgbClr val="000000"/>
              </a:solidFill>
              <a:effectLst/>
              <a:uLnTx/>
              <a:uFillTx/>
              <a:latin typeface="Arial"/>
              <a:ea typeface="Arial"/>
              <a:cs typeface="Arial"/>
              <a:sym typeface="Arial"/>
            </a:endParaRPr>
          </a:p>
        </p:txBody>
      </p:sp>
      <p:sp>
        <p:nvSpPr>
          <p:cNvPr id="22" name="Google Shape;754;p73">
            <a:extLst>
              <a:ext uri="{FF2B5EF4-FFF2-40B4-BE49-F238E27FC236}">
                <a16:creationId xmlns:a16="http://schemas.microsoft.com/office/drawing/2014/main" id="{49E5D976-2EF6-447D-8032-94806512DB17}"/>
              </a:ext>
            </a:extLst>
          </p:cNvPr>
          <p:cNvSpPr/>
          <p:nvPr/>
        </p:nvSpPr>
        <p:spPr>
          <a:xfrm rot="8101822">
            <a:off x="9157506" y="2657636"/>
            <a:ext cx="1188720" cy="57754"/>
          </a:xfrm>
          <a:prstGeom prst="leftArrow">
            <a:avLst>
              <a:gd name="adj1" fmla="val 50000"/>
              <a:gd name="adj2" fmla="val 50000"/>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1200" cap="none" spc="0" normalizeH="0" baseline="0" noProof="0">
              <a:ln>
                <a:noFill/>
              </a:ln>
              <a:solidFill>
                <a:srgbClr val="000000"/>
              </a:solidFill>
              <a:effectLst/>
              <a:uLnTx/>
              <a:uFillTx/>
              <a:latin typeface="Arial"/>
              <a:ea typeface="Arial"/>
              <a:cs typeface="Arial"/>
              <a:sym typeface="Arial"/>
            </a:endParaRPr>
          </a:p>
        </p:txBody>
      </p:sp>
      <p:sp>
        <p:nvSpPr>
          <p:cNvPr id="23" name="Google Shape;755;p73">
            <a:extLst>
              <a:ext uri="{FF2B5EF4-FFF2-40B4-BE49-F238E27FC236}">
                <a16:creationId xmlns:a16="http://schemas.microsoft.com/office/drawing/2014/main" id="{B7462B4E-61EE-461E-B894-7766D7EB7E76}"/>
              </a:ext>
            </a:extLst>
          </p:cNvPr>
          <p:cNvSpPr/>
          <p:nvPr/>
        </p:nvSpPr>
        <p:spPr>
          <a:xfrm rot="9726277">
            <a:off x="6827304" y="4078658"/>
            <a:ext cx="3383280" cy="62889"/>
          </a:xfrm>
          <a:prstGeom prst="leftArrow">
            <a:avLst>
              <a:gd name="adj1" fmla="val 50000"/>
              <a:gd name="adj2" fmla="val 50000"/>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1200" cap="none" spc="0" normalizeH="0" baseline="0" noProof="0">
              <a:ln>
                <a:noFill/>
              </a:ln>
              <a:solidFill>
                <a:srgbClr val="000000"/>
              </a:solidFill>
              <a:effectLst/>
              <a:uLnTx/>
              <a:uFillTx/>
              <a:latin typeface="Arial"/>
              <a:ea typeface="Arial"/>
              <a:cs typeface="Arial"/>
              <a:sym typeface="Arial"/>
            </a:endParaRPr>
          </a:p>
        </p:txBody>
      </p:sp>
      <p:sp>
        <p:nvSpPr>
          <p:cNvPr id="24" name="Google Shape;756;p73">
            <a:extLst>
              <a:ext uri="{FF2B5EF4-FFF2-40B4-BE49-F238E27FC236}">
                <a16:creationId xmlns:a16="http://schemas.microsoft.com/office/drawing/2014/main" id="{664839D5-410E-40B5-A0F5-7CB040B88853}"/>
              </a:ext>
            </a:extLst>
          </p:cNvPr>
          <p:cNvSpPr/>
          <p:nvPr/>
        </p:nvSpPr>
        <p:spPr>
          <a:xfrm rot="10477410">
            <a:off x="7865437" y="5037174"/>
            <a:ext cx="2286000" cy="64008"/>
          </a:xfrm>
          <a:prstGeom prst="leftArrow">
            <a:avLst>
              <a:gd name="adj1" fmla="val 50000"/>
              <a:gd name="adj2" fmla="val 50000"/>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1200" cap="none" spc="0" normalizeH="0" baseline="0" noProof="0">
              <a:ln>
                <a:noFill/>
              </a:ln>
              <a:solidFill>
                <a:srgbClr val="000000"/>
              </a:solidFill>
              <a:effectLst/>
              <a:uLnTx/>
              <a:uFillTx/>
              <a:latin typeface="Arial"/>
              <a:ea typeface="Arial"/>
              <a:cs typeface="Arial"/>
              <a:sym typeface="Arial"/>
            </a:endParaRPr>
          </a:p>
        </p:txBody>
      </p:sp>
      <p:sp>
        <p:nvSpPr>
          <p:cNvPr id="25" name="Google Shape;759;p73">
            <a:extLst>
              <a:ext uri="{FF2B5EF4-FFF2-40B4-BE49-F238E27FC236}">
                <a16:creationId xmlns:a16="http://schemas.microsoft.com/office/drawing/2014/main" id="{0BE26EB2-27C0-441B-BFD6-7C56E245AF81}"/>
              </a:ext>
            </a:extLst>
          </p:cNvPr>
          <p:cNvSpPr/>
          <p:nvPr/>
        </p:nvSpPr>
        <p:spPr>
          <a:xfrm>
            <a:off x="10192774" y="4534427"/>
            <a:ext cx="1879066" cy="1347425"/>
          </a:xfrm>
          <a:prstGeom prst="roundRect">
            <a:avLst>
              <a:gd name="adj" fmla="val 16667"/>
            </a:avLst>
          </a:prstGeom>
          <a:solidFill>
            <a:srgbClr val="000000"/>
          </a:solidFill>
          <a:ln>
            <a:noFill/>
          </a:ln>
        </p:spPr>
        <p:txBody>
          <a:bodyPr spcFirstLastPara="1" wrap="square" lIns="91425" tIns="45700" rIns="91425" bIns="45700" anchor="ctr" anchorCtr="0">
            <a:noAutofit/>
          </a:bodyPr>
          <a:lstStyle/>
          <a:p>
            <a:pPr algn="ctr">
              <a:buClr>
                <a:srgbClr val="FFFFFF"/>
              </a:buClr>
              <a:buSzPts val="1100"/>
              <a:defRPr/>
            </a:pPr>
            <a:r>
              <a:rPr lang="en-US" sz="2000" b="1" dirty="0">
                <a:solidFill>
                  <a:srgbClr val="FFFFFF"/>
                </a:solidFill>
                <a:latin typeface="Rockwell" panose="02060603020205020403" pitchFamily="18" charset="0"/>
                <a:cs typeface="Arial"/>
                <a:sym typeface="Arial"/>
              </a:rPr>
              <a:t>Southeast WA</a:t>
            </a:r>
            <a:br>
              <a:rPr lang="en-US" sz="2000" b="1" dirty="0">
                <a:solidFill>
                  <a:srgbClr val="FFFFFF"/>
                </a:solidFill>
                <a:latin typeface="Rockwell" panose="02060603020205020403" pitchFamily="18" charset="0"/>
                <a:cs typeface="Arial"/>
                <a:sym typeface="Arial"/>
              </a:rPr>
            </a:br>
            <a:r>
              <a:rPr lang="en-US" sz="2000" b="1" dirty="0">
                <a:solidFill>
                  <a:srgbClr val="FFFFFF"/>
                </a:solidFill>
                <a:latin typeface="Rockwell" panose="02060603020205020403" pitchFamily="18" charset="0"/>
                <a:cs typeface="Arial"/>
                <a:sym typeface="Arial"/>
              </a:rPr>
              <a:t>Tri-Cities &amp; Walla Walla</a:t>
            </a:r>
            <a:endParaRPr sz="2000" b="1" dirty="0">
              <a:solidFill>
                <a:srgbClr val="FFFFFF"/>
              </a:solidFill>
              <a:latin typeface="Rockwell" panose="02060603020205020403" pitchFamily="18" charset="0"/>
              <a:cs typeface="Arial"/>
              <a:sym typeface="Arial"/>
            </a:endParaRPr>
          </a:p>
        </p:txBody>
      </p:sp>
      <p:sp>
        <p:nvSpPr>
          <p:cNvPr id="26" name="Google Shape;760;p73">
            <a:extLst>
              <a:ext uri="{FF2B5EF4-FFF2-40B4-BE49-F238E27FC236}">
                <a16:creationId xmlns:a16="http://schemas.microsoft.com/office/drawing/2014/main" id="{FD01F2BA-2159-4A12-B3E7-652125A4CEB6}"/>
              </a:ext>
            </a:extLst>
          </p:cNvPr>
          <p:cNvSpPr/>
          <p:nvPr/>
        </p:nvSpPr>
        <p:spPr>
          <a:xfrm>
            <a:off x="213101" y="1520799"/>
            <a:ext cx="1726418" cy="590088"/>
          </a:xfrm>
          <a:prstGeom prst="roundRect">
            <a:avLst>
              <a:gd name="adj" fmla="val 16667"/>
            </a:avLst>
          </a:prstGeom>
          <a:solidFill>
            <a:srgbClr val="00000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100"/>
              <a:buFont typeface="Arial"/>
              <a:buNone/>
              <a:tabLst/>
              <a:defRPr/>
            </a:pPr>
            <a:r>
              <a:rPr kumimoji="0" lang="en-US" sz="2000" b="1" i="0" u="none" strike="noStrike" kern="1200" cap="none" spc="0" normalizeH="0" baseline="0" noProof="0" dirty="0">
                <a:ln>
                  <a:noFill/>
                </a:ln>
                <a:solidFill>
                  <a:srgbClr val="FFFFFF"/>
                </a:solidFill>
                <a:effectLst/>
                <a:uLnTx/>
                <a:uFillTx/>
                <a:latin typeface="Rockwell" panose="02060603020205020403" pitchFamily="18" charset="0"/>
                <a:ea typeface="Arial"/>
                <a:cs typeface="Arial"/>
                <a:sym typeface="Arial"/>
              </a:rPr>
              <a:t>Northern WA</a:t>
            </a:r>
            <a:endParaRPr kumimoji="0" sz="2000" b="1" i="0" u="none" strike="noStrike" kern="1200" cap="none" spc="0" normalizeH="0" baseline="0" noProof="0" dirty="0">
              <a:ln>
                <a:noFill/>
              </a:ln>
              <a:solidFill>
                <a:srgbClr val="FFFFFF"/>
              </a:solidFill>
              <a:effectLst/>
              <a:uLnTx/>
              <a:uFillTx/>
              <a:latin typeface="Rockwell" panose="02060603020205020403" pitchFamily="18" charset="0"/>
              <a:ea typeface="Arial"/>
              <a:cs typeface="Arial"/>
              <a:sym typeface="Arial"/>
            </a:endParaRPr>
          </a:p>
        </p:txBody>
      </p:sp>
      <p:sp>
        <p:nvSpPr>
          <p:cNvPr id="27" name="Google Shape;748;p73">
            <a:extLst>
              <a:ext uri="{FF2B5EF4-FFF2-40B4-BE49-F238E27FC236}">
                <a16:creationId xmlns:a16="http://schemas.microsoft.com/office/drawing/2014/main" id="{3D50E453-1DF0-467A-8A74-E39EDF265C58}"/>
              </a:ext>
            </a:extLst>
          </p:cNvPr>
          <p:cNvSpPr/>
          <p:nvPr/>
        </p:nvSpPr>
        <p:spPr>
          <a:xfrm>
            <a:off x="10228846" y="3169299"/>
            <a:ext cx="1734255" cy="626460"/>
          </a:xfrm>
          <a:prstGeom prst="roundRect">
            <a:avLst>
              <a:gd name="adj" fmla="val 16667"/>
            </a:avLst>
          </a:prstGeom>
          <a:solidFill>
            <a:srgbClr val="00000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100"/>
              <a:buFont typeface="Arial"/>
              <a:buNone/>
              <a:tabLst/>
              <a:defRPr/>
            </a:pPr>
            <a:r>
              <a:rPr kumimoji="0" lang="en-US" sz="1100" b="1" i="0" u="none" strike="noStrike" kern="1200" cap="none" spc="0" normalizeH="0" baseline="0" noProof="0" dirty="0">
                <a:ln>
                  <a:noFill/>
                </a:ln>
                <a:solidFill>
                  <a:srgbClr val="FFFFFF"/>
                </a:solidFill>
                <a:effectLst/>
                <a:uLnTx/>
                <a:uFillTx/>
                <a:latin typeface="Calibri" panose="020F0502020204030204" pitchFamily="34" charset="0"/>
                <a:ea typeface="Arial"/>
                <a:cs typeface="Calibri" panose="020F0502020204030204" pitchFamily="34" charset="0"/>
                <a:sym typeface="Arial"/>
              </a:rPr>
              <a:t> </a:t>
            </a:r>
            <a:r>
              <a:rPr lang="en-US" sz="2000" b="1" dirty="0">
                <a:solidFill>
                  <a:srgbClr val="FFFFFF"/>
                </a:solidFill>
                <a:latin typeface="Rockwell" panose="02060603020205020403" pitchFamily="18" charset="0"/>
                <a:cs typeface="Arial"/>
                <a:sym typeface="Arial"/>
              </a:rPr>
              <a:t>Central WA</a:t>
            </a:r>
            <a:endParaRPr sz="2000" b="1" dirty="0">
              <a:solidFill>
                <a:srgbClr val="FFFFFF"/>
              </a:solidFill>
              <a:latin typeface="Rockwell" panose="02060603020205020403" pitchFamily="18" charset="0"/>
              <a:cs typeface="Arial"/>
              <a:sym typeface="Arial"/>
            </a:endParaRPr>
          </a:p>
        </p:txBody>
      </p:sp>
      <p:sp>
        <p:nvSpPr>
          <p:cNvPr id="28" name="Google Shape;746;p73">
            <a:extLst>
              <a:ext uri="{FF2B5EF4-FFF2-40B4-BE49-F238E27FC236}">
                <a16:creationId xmlns:a16="http://schemas.microsoft.com/office/drawing/2014/main" id="{DF2A890D-CF7E-4B20-A0D2-8110D3FCCB20}"/>
              </a:ext>
            </a:extLst>
          </p:cNvPr>
          <p:cNvSpPr/>
          <p:nvPr/>
        </p:nvSpPr>
        <p:spPr>
          <a:xfrm>
            <a:off x="289800" y="4305345"/>
            <a:ext cx="1612938" cy="997921"/>
          </a:xfrm>
          <a:prstGeom prst="roundRect">
            <a:avLst>
              <a:gd name="adj" fmla="val 16667"/>
            </a:avLst>
          </a:prstGeom>
          <a:solidFill>
            <a:srgbClr val="000000"/>
          </a:solidFill>
          <a:ln>
            <a:noFill/>
          </a:ln>
        </p:spPr>
        <p:txBody>
          <a:bodyPr spcFirstLastPara="1" wrap="square" lIns="91425" tIns="45700" rIns="91425" bIns="45700" anchor="ctr" anchorCtr="0">
            <a:noAutofit/>
          </a:bodyPr>
          <a:lstStyle/>
          <a:p>
            <a:pPr marR="0" lvl="0" indent="0" algn="ctr" fontAlgn="auto">
              <a:lnSpc>
                <a:spcPct val="100000"/>
              </a:lnSpc>
              <a:spcBef>
                <a:spcPts val="0"/>
              </a:spcBef>
              <a:spcAft>
                <a:spcPts val="0"/>
              </a:spcAft>
              <a:buClr>
                <a:srgbClr val="FFFFFF"/>
              </a:buClr>
              <a:buSzPts val="1100"/>
              <a:buFont typeface="Arial"/>
              <a:buNone/>
              <a:tabLst/>
              <a:defRPr/>
            </a:pPr>
            <a:r>
              <a:rPr lang="en-US" sz="2000" b="1" dirty="0">
                <a:solidFill>
                  <a:srgbClr val="FFFFFF"/>
                </a:solidFill>
                <a:latin typeface="Rockwell" panose="02060603020205020403" pitchFamily="18" charset="0"/>
                <a:cs typeface="Arial"/>
                <a:sym typeface="Arial"/>
              </a:rPr>
              <a:t>South Puget Sound</a:t>
            </a:r>
            <a:endParaRPr sz="2000" b="1" dirty="0">
              <a:solidFill>
                <a:srgbClr val="FFFFFF"/>
              </a:solidFill>
              <a:latin typeface="Rockwell" panose="02060603020205020403" pitchFamily="18" charset="0"/>
              <a:cs typeface="Arial"/>
              <a:sym typeface="Arial"/>
            </a:endParaRPr>
          </a:p>
        </p:txBody>
      </p:sp>
      <p:sp>
        <p:nvSpPr>
          <p:cNvPr id="29" name="Google Shape;753;p73">
            <a:extLst>
              <a:ext uri="{FF2B5EF4-FFF2-40B4-BE49-F238E27FC236}">
                <a16:creationId xmlns:a16="http://schemas.microsoft.com/office/drawing/2014/main" id="{A8306B36-36B8-4E71-8928-0A0B81988DB2}"/>
              </a:ext>
            </a:extLst>
          </p:cNvPr>
          <p:cNvSpPr/>
          <p:nvPr/>
        </p:nvSpPr>
        <p:spPr>
          <a:xfrm rot="21291747" flipV="1">
            <a:off x="2073834" y="3234263"/>
            <a:ext cx="2856947" cy="73152"/>
          </a:xfrm>
          <a:prstGeom prst="leftArrow">
            <a:avLst>
              <a:gd name="adj1" fmla="val 50000"/>
              <a:gd name="adj2" fmla="val 50000"/>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1200" cap="none" spc="0" normalizeH="0" baseline="0" noProof="0">
              <a:ln>
                <a:noFill/>
              </a:ln>
              <a:solidFill>
                <a:srgbClr val="000000"/>
              </a:solidFill>
              <a:effectLst/>
              <a:uLnTx/>
              <a:uFillTx/>
              <a:latin typeface="Arial"/>
              <a:ea typeface="Arial"/>
              <a:cs typeface="Arial"/>
              <a:sym typeface="Arial"/>
            </a:endParaRPr>
          </a:p>
        </p:txBody>
      </p:sp>
    </p:spTree>
    <p:extLst>
      <p:ext uri="{BB962C8B-B14F-4D97-AF65-F5344CB8AC3E}">
        <p14:creationId xmlns:p14="http://schemas.microsoft.com/office/powerpoint/2010/main" val="28180615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086BD-C746-4BE6-8703-6AD9EA6D6CC9}"/>
              </a:ext>
            </a:extLst>
          </p:cNvPr>
          <p:cNvSpPr>
            <a:spLocks noGrp="1"/>
          </p:cNvSpPr>
          <p:nvPr>
            <p:ph type="title"/>
          </p:nvPr>
        </p:nvSpPr>
        <p:spPr/>
        <p:txBody>
          <a:bodyPr>
            <a:normAutofit/>
          </a:bodyPr>
          <a:lstStyle/>
          <a:p>
            <a:r>
              <a:rPr lang="en-US" dirty="0"/>
              <a:t>Junior Achievement offers three JA Pathways.</a:t>
            </a:r>
          </a:p>
        </p:txBody>
      </p:sp>
      <p:sp>
        <p:nvSpPr>
          <p:cNvPr id="4" name="Slide Number Placeholder 3">
            <a:extLst>
              <a:ext uri="{FF2B5EF4-FFF2-40B4-BE49-F238E27FC236}">
                <a16:creationId xmlns:a16="http://schemas.microsoft.com/office/drawing/2014/main" id="{BD53A8DD-5E04-4156-9955-A9AFDB31013F}"/>
              </a:ext>
            </a:extLst>
          </p:cNvPr>
          <p:cNvSpPr>
            <a:spLocks noGrp="1"/>
          </p:cNvSpPr>
          <p:nvPr>
            <p:ph type="sldNum" sz="quarter" idx="4"/>
          </p:nvPr>
        </p:nvSpPr>
        <p:spPr>
          <a:xfrm>
            <a:off x="11644589" y="6269357"/>
            <a:ext cx="430160" cy="363793"/>
          </a:xfrm>
        </p:spPr>
        <p:txBody>
          <a:bodyPr/>
          <a:lstStyle/>
          <a:p>
            <a:fld id="{50ADEE99-5B15-4B10-A3EB-5286E787B43D}" type="slidenum">
              <a:rPr lang="en-US" smtClean="0"/>
              <a:t>5</a:t>
            </a:fld>
            <a:endParaRPr lang="en-US" dirty="0"/>
          </a:p>
        </p:txBody>
      </p:sp>
      <p:pic>
        <p:nvPicPr>
          <p:cNvPr id="5" name="Picture 4" descr="This is the JA of Washington Logo. ">
            <a:extLst>
              <a:ext uri="{FF2B5EF4-FFF2-40B4-BE49-F238E27FC236}">
                <a16:creationId xmlns:a16="http://schemas.microsoft.com/office/drawing/2014/main" id="{DD4B1EAD-F1D9-411D-A720-C8C04E86487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37584" y="229533"/>
            <a:ext cx="1371599" cy="457200"/>
          </a:xfrm>
          <a:prstGeom prst="rect">
            <a:avLst/>
          </a:prstGeom>
        </p:spPr>
      </p:pic>
      <p:grpSp>
        <p:nvGrpSpPr>
          <p:cNvPr id="6" name="Group 5">
            <a:extLst>
              <a:ext uri="{FF2B5EF4-FFF2-40B4-BE49-F238E27FC236}">
                <a16:creationId xmlns:a16="http://schemas.microsoft.com/office/drawing/2014/main" id="{88A835F8-E58D-46FB-B215-B9E034F70A3F}"/>
              </a:ext>
            </a:extLst>
          </p:cNvPr>
          <p:cNvGrpSpPr/>
          <p:nvPr/>
        </p:nvGrpSpPr>
        <p:grpSpPr>
          <a:xfrm>
            <a:off x="1664603" y="2134214"/>
            <a:ext cx="5707444" cy="2942687"/>
            <a:chOff x="898108" y="1541664"/>
            <a:chExt cx="5707444" cy="2942687"/>
          </a:xfrm>
        </p:grpSpPr>
        <p:sp>
          <p:nvSpPr>
            <p:cNvPr id="7" name="Google Shape;877;p82">
              <a:extLst>
                <a:ext uri="{FF2B5EF4-FFF2-40B4-BE49-F238E27FC236}">
                  <a16:creationId xmlns:a16="http://schemas.microsoft.com/office/drawing/2014/main" id="{5DA8F5CA-1880-4318-AB6F-EA46654A0D8F}"/>
                </a:ext>
              </a:extLst>
            </p:cNvPr>
            <p:cNvSpPr/>
            <p:nvPr/>
          </p:nvSpPr>
          <p:spPr>
            <a:xfrm>
              <a:off x="1332128" y="1653441"/>
              <a:ext cx="5273424" cy="604100"/>
            </a:xfrm>
            <a:prstGeom prst="roundRect">
              <a:avLst>
                <a:gd name="adj" fmla="val 16667"/>
              </a:avLst>
            </a:prstGeom>
            <a:solidFill>
              <a:schemeClr val="bg2">
                <a:lumMod val="90000"/>
              </a:scheme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400"/>
                <a:buFont typeface="Arial"/>
                <a:buNone/>
                <a:tabLst/>
                <a:defRPr/>
              </a:pPr>
              <a:r>
                <a:rPr kumimoji="0" lang="en-US" sz="2400" b="1" u="none" strike="noStrike" kern="0" cap="none" spc="0" normalizeH="0" baseline="0" noProof="0" dirty="0">
                  <a:ln>
                    <a:noFill/>
                  </a:ln>
                  <a:effectLst/>
                  <a:uLnTx/>
                  <a:uFillTx/>
                  <a:latin typeface="Arial" panose="020B0604020202020204" pitchFamily="34" charset="0"/>
                  <a:ea typeface="Arial"/>
                  <a:cs typeface="Arial" panose="020B0604020202020204" pitchFamily="34" charset="0"/>
                  <a:sym typeface="Arial"/>
                </a:rPr>
                <a:t>Financial Literacy</a:t>
              </a:r>
              <a:endParaRPr kumimoji="0" sz="2400" b="0" u="none" strike="noStrike" kern="0" cap="none" spc="0" normalizeH="0" baseline="0" noProof="0" dirty="0">
                <a:ln>
                  <a:noFill/>
                </a:ln>
                <a:effectLst/>
                <a:uLnTx/>
                <a:uFillTx/>
                <a:latin typeface="Arial" panose="020B0604020202020204" pitchFamily="34" charset="0"/>
                <a:ea typeface="Arial"/>
                <a:cs typeface="Arial" panose="020B0604020202020204" pitchFamily="34" charset="0"/>
                <a:sym typeface="Arial"/>
              </a:endParaRPr>
            </a:p>
          </p:txBody>
        </p:sp>
        <p:sp>
          <p:nvSpPr>
            <p:cNvPr id="8" name="Google Shape;879;p82">
              <a:extLst>
                <a:ext uri="{FF2B5EF4-FFF2-40B4-BE49-F238E27FC236}">
                  <a16:creationId xmlns:a16="http://schemas.microsoft.com/office/drawing/2014/main" id="{4E195546-EE58-45FA-B2EC-8D92B53C8D12}"/>
                </a:ext>
              </a:extLst>
            </p:cNvPr>
            <p:cNvSpPr/>
            <p:nvPr/>
          </p:nvSpPr>
          <p:spPr>
            <a:xfrm>
              <a:off x="1350452" y="2673458"/>
              <a:ext cx="5255099" cy="686144"/>
            </a:xfrm>
            <a:prstGeom prst="roundRect">
              <a:avLst>
                <a:gd name="adj" fmla="val 16667"/>
              </a:avLst>
            </a:prstGeom>
            <a:solidFill>
              <a:schemeClr val="bg2">
                <a:lumMod val="90000"/>
              </a:schemeClr>
            </a:solidFill>
            <a:ln>
              <a:noFill/>
            </a:ln>
          </p:spPr>
          <p:txBody>
            <a:bodyPr spcFirstLastPara="1" wrap="square" lIns="91425" tIns="45700" rIns="91425" bIns="45700" anchor="ctr" anchorCtr="0">
              <a:noAutofit/>
            </a:bodyPr>
            <a:lstStyle/>
            <a:p>
              <a:pPr algn="ctr">
                <a:buClr>
                  <a:srgbClr val="FFFFFF"/>
                </a:buClr>
                <a:buSzPts val="1400"/>
                <a:defRPr/>
              </a:pPr>
              <a:r>
                <a:rPr lang="en-US" sz="2400" b="1" kern="0" dirty="0">
                  <a:latin typeface="Arial" panose="020B0604020202020204" pitchFamily="34" charset="0"/>
                  <a:cs typeface="Arial" panose="020B0604020202020204" pitchFamily="34" charset="0"/>
                  <a:sym typeface="Arial"/>
                </a:rPr>
                <a:t>Work &amp; Career Readiness</a:t>
              </a:r>
              <a:endParaRPr sz="2400" b="1" kern="0" dirty="0">
                <a:latin typeface="Arial" panose="020B0604020202020204" pitchFamily="34" charset="0"/>
                <a:cs typeface="Arial" panose="020B0604020202020204" pitchFamily="34" charset="0"/>
                <a:sym typeface="Arial"/>
              </a:endParaRPr>
            </a:p>
          </p:txBody>
        </p:sp>
        <p:sp>
          <p:nvSpPr>
            <p:cNvPr id="9" name="Google Shape;389;p58">
              <a:extLst>
                <a:ext uri="{FF2B5EF4-FFF2-40B4-BE49-F238E27FC236}">
                  <a16:creationId xmlns:a16="http://schemas.microsoft.com/office/drawing/2014/main" id="{4C35B2C3-0BCF-486F-BDC8-DB404B8F5589}"/>
                </a:ext>
              </a:extLst>
            </p:cNvPr>
            <p:cNvSpPr/>
            <p:nvPr/>
          </p:nvSpPr>
          <p:spPr>
            <a:xfrm>
              <a:off x="1350452" y="3775519"/>
              <a:ext cx="5255098" cy="686145"/>
            </a:xfrm>
            <a:prstGeom prst="roundRect">
              <a:avLst>
                <a:gd name="adj" fmla="val 16667"/>
              </a:avLst>
            </a:prstGeom>
            <a:solidFill>
              <a:schemeClr val="bg2">
                <a:lumMod val="90000"/>
              </a:schemeClr>
            </a:solidFill>
            <a:ln>
              <a:noFill/>
            </a:ln>
          </p:spPr>
          <p:txBody>
            <a:bodyPr spcFirstLastPara="1" wrap="square" lIns="68550" tIns="68550" rIns="68550" bIns="68550" anchor="ctr" anchorCtr="0">
              <a:noAutofit/>
            </a:bodyPr>
            <a:lstStyle/>
            <a:p>
              <a:pPr algn="ctr">
                <a:buClr>
                  <a:srgbClr val="FFFFFF"/>
                </a:buClr>
                <a:buSzPts val="1400"/>
                <a:buFont typeface="Arial"/>
                <a:buNone/>
                <a:defRPr/>
              </a:pPr>
              <a:r>
                <a:rPr lang="en-US" sz="2400" b="1" kern="0" dirty="0">
                  <a:latin typeface="Arial" panose="020B0604020202020204" pitchFamily="34" charset="0"/>
                  <a:cs typeface="Arial" panose="020B0604020202020204" pitchFamily="34" charset="0"/>
                  <a:sym typeface="Arial"/>
                </a:rPr>
                <a:t>Entrepreneurship</a:t>
              </a:r>
              <a:endParaRPr sz="2400" b="1" kern="0" dirty="0">
                <a:latin typeface="Arial" panose="020B0604020202020204" pitchFamily="34" charset="0"/>
                <a:cs typeface="Arial" panose="020B0604020202020204" pitchFamily="34" charset="0"/>
                <a:sym typeface="Arial"/>
              </a:endParaRPr>
            </a:p>
          </p:txBody>
        </p:sp>
        <p:sp>
          <p:nvSpPr>
            <p:cNvPr id="10" name="Google Shape;140;p28">
              <a:extLst>
                <a:ext uri="{FF2B5EF4-FFF2-40B4-BE49-F238E27FC236}">
                  <a16:creationId xmlns:a16="http://schemas.microsoft.com/office/drawing/2014/main" id="{47E5E398-DCEA-4C4E-90AC-79CB316D8E5B}"/>
                </a:ext>
              </a:extLst>
            </p:cNvPr>
            <p:cNvSpPr/>
            <p:nvPr/>
          </p:nvSpPr>
          <p:spPr>
            <a:xfrm>
              <a:off x="898108" y="1541664"/>
              <a:ext cx="731520" cy="731520"/>
            </a:xfrm>
            <a:prstGeom prst="ellipse">
              <a:avLst/>
            </a:prstGeom>
            <a:solidFill>
              <a:schemeClr val="tx1"/>
            </a:solidFill>
            <a:ln>
              <a:solidFill>
                <a:schemeClr val="bg1"/>
              </a:solidFill>
            </a:ln>
          </p:spPr>
          <p:txBody>
            <a:bodyPr spcFirstLastPara="1" wrap="square" lIns="91425" tIns="91425" rIns="91425" bIns="91425" anchor="ctr" anchorCtr="0">
              <a:noAutofit/>
            </a:bodyPr>
            <a:lstStyle/>
            <a:p>
              <a:pPr marL="0" lvl="0" indent="0" algn="ctr" rtl="0">
                <a:spcBef>
                  <a:spcPts val="0"/>
                </a:spcBef>
                <a:spcAft>
                  <a:spcPts val="0"/>
                </a:spcAft>
                <a:buNone/>
              </a:pPr>
              <a:r>
                <a:rPr lang="en" sz="2100" b="1" dirty="0">
                  <a:solidFill>
                    <a:srgbClr val="FFFFFF"/>
                  </a:solidFill>
                </a:rPr>
                <a:t>1</a:t>
              </a:r>
              <a:endParaRPr sz="2100" b="1" dirty="0">
                <a:solidFill>
                  <a:srgbClr val="FFFFFF"/>
                </a:solidFill>
              </a:endParaRPr>
            </a:p>
          </p:txBody>
        </p:sp>
        <p:sp>
          <p:nvSpPr>
            <p:cNvPr id="11" name="Google Shape;140;p28">
              <a:extLst>
                <a:ext uri="{FF2B5EF4-FFF2-40B4-BE49-F238E27FC236}">
                  <a16:creationId xmlns:a16="http://schemas.microsoft.com/office/drawing/2014/main" id="{8750FC09-EFAB-4702-AE30-3EC366077963}"/>
                </a:ext>
              </a:extLst>
            </p:cNvPr>
            <p:cNvSpPr/>
            <p:nvPr/>
          </p:nvSpPr>
          <p:spPr>
            <a:xfrm>
              <a:off x="925787" y="2650770"/>
              <a:ext cx="731520" cy="731520"/>
            </a:xfrm>
            <a:prstGeom prst="ellipse">
              <a:avLst/>
            </a:prstGeom>
            <a:solidFill>
              <a:schemeClr val="tx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100" b="1" dirty="0">
                  <a:solidFill>
                    <a:srgbClr val="FFFFFF"/>
                  </a:solidFill>
                </a:rPr>
                <a:t>2</a:t>
              </a:r>
              <a:endParaRPr sz="2100" b="1" dirty="0">
                <a:solidFill>
                  <a:srgbClr val="FFFFFF"/>
                </a:solidFill>
              </a:endParaRPr>
            </a:p>
          </p:txBody>
        </p:sp>
        <p:sp>
          <p:nvSpPr>
            <p:cNvPr id="12" name="Google Shape;140;p28">
              <a:extLst>
                <a:ext uri="{FF2B5EF4-FFF2-40B4-BE49-F238E27FC236}">
                  <a16:creationId xmlns:a16="http://schemas.microsoft.com/office/drawing/2014/main" id="{829A6900-2372-434F-BD70-9B6DF87A25C9}"/>
                </a:ext>
              </a:extLst>
            </p:cNvPr>
            <p:cNvSpPr/>
            <p:nvPr/>
          </p:nvSpPr>
          <p:spPr>
            <a:xfrm>
              <a:off x="984692" y="3752831"/>
              <a:ext cx="731520" cy="731520"/>
            </a:xfrm>
            <a:prstGeom prst="ellipse">
              <a:avLst/>
            </a:prstGeom>
            <a:solidFill>
              <a:schemeClr val="tx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100" b="1" dirty="0">
                  <a:solidFill>
                    <a:srgbClr val="FFFFFF"/>
                  </a:solidFill>
                </a:rPr>
                <a:t>3</a:t>
              </a:r>
              <a:endParaRPr sz="2100" b="1" dirty="0">
                <a:solidFill>
                  <a:srgbClr val="FFFFFF"/>
                </a:solidFill>
              </a:endParaRPr>
            </a:p>
          </p:txBody>
        </p:sp>
      </p:grpSp>
      <p:pic>
        <p:nvPicPr>
          <p:cNvPr id="15" name="Picture 14">
            <a:extLst>
              <a:ext uri="{FF2B5EF4-FFF2-40B4-BE49-F238E27FC236}">
                <a16:creationId xmlns:a16="http://schemas.microsoft.com/office/drawing/2014/main" id="{FBD2011B-29EA-4191-BE18-1D0E1CFFCD6D}"/>
              </a:ext>
            </a:extLst>
          </p:cNvPr>
          <p:cNvPicPr>
            <a:picLocks noChangeAspect="1"/>
          </p:cNvPicPr>
          <p:nvPr/>
        </p:nvPicPr>
        <p:blipFill>
          <a:blip r:embed="rId3"/>
          <a:stretch>
            <a:fillRect/>
          </a:stretch>
        </p:blipFill>
        <p:spPr>
          <a:xfrm>
            <a:off x="8859608" y="1729896"/>
            <a:ext cx="2682328" cy="3790977"/>
          </a:xfrm>
          <a:prstGeom prst="rect">
            <a:avLst/>
          </a:prstGeom>
        </p:spPr>
      </p:pic>
    </p:spTree>
    <p:extLst>
      <p:ext uri="{BB962C8B-B14F-4D97-AF65-F5344CB8AC3E}">
        <p14:creationId xmlns:p14="http://schemas.microsoft.com/office/powerpoint/2010/main" val="5293974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086BD-C746-4BE6-8703-6AD9EA6D6CC9}"/>
              </a:ext>
            </a:extLst>
          </p:cNvPr>
          <p:cNvSpPr>
            <a:spLocks noGrp="1"/>
          </p:cNvSpPr>
          <p:nvPr>
            <p:ph type="title"/>
          </p:nvPr>
        </p:nvSpPr>
        <p:spPr/>
        <p:txBody>
          <a:bodyPr>
            <a:noAutofit/>
          </a:bodyPr>
          <a:lstStyle/>
          <a:p>
            <a:r>
              <a:rPr lang="en-US" dirty="0"/>
              <a:t>Junior Achievement K-12 Programs supports learning standards</a:t>
            </a:r>
          </a:p>
        </p:txBody>
      </p:sp>
      <p:sp>
        <p:nvSpPr>
          <p:cNvPr id="4" name="Slide Number Placeholder 3">
            <a:extLst>
              <a:ext uri="{FF2B5EF4-FFF2-40B4-BE49-F238E27FC236}">
                <a16:creationId xmlns:a16="http://schemas.microsoft.com/office/drawing/2014/main" id="{BD53A8DD-5E04-4156-9955-A9AFDB31013F}"/>
              </a:ext>
            </a:extLst>
          </p:cNvPr>
          <p:cNvSpPr>
            <a:spLocks noGrp="1"/>
          </p:cNvSpPr>
          <p:nvPr>
            <p:ph type="sldNum" sz="quarter" idx="4"/>
          </p:nvPr>
        </p:nvSpPr>
        <p:spPr>
          <a:xfrm>
            <a:off x="11644589" y="6269357"/>
            <a:ext cx="430160" cy="363793"/>
          </a:xfrm>
        </p:spPr>
        <p:txBody>
          <a:bodyPr/>
          <a:lstStyle/>
          <a:p>
            <a:fld id="{50ADEE99-5B15-4B10-A3EB-5286E787B43D}" type="slidenum">
              <a:rPr lang="en-US" smtClean="0"/>
              <a:t>6</a:t>
            </a:fld>
            <a:endParaRPr lang="en-US" dirty="0"/>
          </a:p>
        </p:txBody>
      </p:sp>
      <p:pic>
        <p:nvPicPr>
          <p:cNvPr id="5" name="Picture 4" descr="This is the JA of Washington Logo. ">
            <a:extLst>
              <a:ext uri="{FF2B5EF4-FFF2-40B4-BE49-F238E27FC236}">
                <a16:creationId xmlns:a16="http://schemas.microsoft.com/office/drawing/2014/main" id="{DD4B1EAD-F1D9-411D-A720-C8C04E86487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37584" y="229533"/>
            <a:ext cx="1371599" cy="457200"/>
          </a:xfrm>
          <a:prstGeom prst="rect">
            <a:avLst/>
          </a:prstGeom>
        </p:spPr>
      </p:pic>
      <p:graphicFrame>
        <p:nvGraphicFramePr>
          <p:cNvPr id="20" name="Diagram 19">
            <a:extLst>
              <a:ext uri="{FF2B5EF4-FFF2-40B4-BE49-F238E27FC236}">
                <a16:creationId xmlns:a16="http://schemas.microsoft.com/office/drawing/2014/main" id="{4E8999B8-9A1A-431D-BC2D-FF1805019095}"/>
              </a:ext>
            </a:extLst>
          </p:cNvPr>
          <p:cNvGraphicFramePr/>
          <p:nvPr>
            <p:extLst>
              <p:ext uri="{D42A27DB-BD31-4B8C-83A1-F6EECF244321}">
                <p14:modId xmlns:p14="http://schemas.microsoft.com/office/powerpoint/2010/main" val="2756094592"/>
              </p:ext>
            </p:extLst>
          </p:nvPr>
        </p:nvGraphicFramePr>
        <p:xfrm>
          <a:off x="2628217" y="1455576"/>
          <a:ext cx="8725583" cy="45716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217597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086BD-C746-4BE6-8703-6AD9EA6D6CC9}"/>
              </a:ext>
            </a:extLst>
          </p:cNvPr>
          <p:cNvSpPr>
            <a:spLocks noGrp="1"/>
          </p:cNvSpPr>
          <p:nvPr>
            <p:ph type="title"/>
          </p:nvPr>
        </p:nvSpPr>
        <p:spPr/>
        <p:txBody>
          <a:bodyPr>
            <a:normAutofit/>
          </a:bodyPr>
          <a:lstStyle/>
          <a:p>
            <a:r>
              <a:rPr lang="en-US" dirty="0"/>
              <a:t>How It Works</a:t>
            </a:r>
          </a:p>
        </p:txBody>
      </p:sp>
      <p:sp>
        <p:nvSpPr>
          <p:cNvPr id="4" name="Slide Number Placeholder 3">
            <a:extLst>
              <a:ext uri="{FF2B5EF4-FFF2-40B4-BE49-F238E27FC236}">
                <a16:creationId xmlns:a16="http://schemas.microsoft.com/office/drawing/2014/main" id="{BD53A8DD-5E04-4156-9955-A9AFDB31013F}"/>
              </a:ext>
            </a:extLst>
          </p:cNvPr>
          <p:cNvSpPr>
            <a:spLocks noGrp="1"/>
          </p:cNvSpPr>
          <p:nvPr>
            <p:ph type="sldNum" sz="quarter" idx="4"/>
          </p:nvPr>
        </p:nvSpPr>
        <p:spPr>
          <a:xfrm>
            <a:off x="11644589" y="6269357"/>
            <a:ext cx="430160" cy="363793"/>
          </a:xfrm>
        </p:spPr>
        <p:txBody>
          <a:bodyPr/>
          <a:lstStyle/>
          <a:p>
            <a:fld id="{50ADEE99-5B15-4B10-A3EB-5286E787B43D}" type="slidenum">
              <a:rPr lang="en-US" smtClean="0"/>
              <a:t>7</a:t>
            </a:fld>
            <a:endParaRPr lang="en-US" dirty="0"/>
          </a:p>
        </p:txBody>
      </p:sp>
      <p:pic>
        <p:nvPicPr>
          <p:cNvPr id="5" name="Picture 4" descr="Shape&#10;&#10;Description automatically generated with medium confidence">
            <a:extLst>
              <a:ext uri="{FF2B5EF4-FFF2-40B4-BE49-F238E27FC236}">
                <a16:creationId xmlns:a16="http://schemas.microsoft.com/office/drawing/2014/main" id="{DD4B1EAD-F1D9-411D-A720-C8C04E86487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37584" y="229533"/>
            <a:ext cx="1371599" cy="457200"/>
          </a:xfrm>
          <a:prstGeom prst="rect">
            <a:avLst/>
          </a:prstGeom>
        </p:spPr>
      </p:pic>
      <p:grpSp>
        <p:nvGrpSpPr>
          <p:cNvPr id="21" name="Group 20">
            <a:extLst>
              <a:ext uri="{FF2B5EF4-FFF2-40B4-BE49-F238E27FC236}">
                <a16:creationId xmlns:a16="http://schemas.microsoft.com/office/drawing/2014/main" id="{84111E14-83D2-4A45-BDF0-18BA211C3A02}"/>
              </a:ext>
            </a:extLst>
          </p:cNvPr>
          <p:cNvGrpSpPr/>
          <p:nvPr/>
        </p:nvGrpSpPr>
        <p:grpSpPr>
          <a:xfrm>
            <a:off x="4197921" y="715075"/>
            <a:ext cx="3815490" cy="3600431"/>
            <a:chOff x="2229416" y="1816700"/>
            <a:chExt cx="4697221" cy="4619886"/>
          </a:xfrm>
        </p:grpSpPr>
        <p:sp>
          <p:nvSpPr>
            <p:cNvPr id="22" name="Oval 21">
              <a:extLst>
                <a:ext uri="{FF2B5EF4-FFF2-40B4-BE49-F238E27FC236}">
                  <a16:creationId xmlns:a16="http://schemas.microsoft.com/office/drawing/2014/main" id="{869DF688-61B3-4D5A-AEBC-FD2D5B16490E}"/>
                </a:ext>
              </a:extLst>
            </p:cNvPr>
            <p:cNvSpPr/>
            <p:nvPr/>
          </p:nvSpPr>
          <p:spPr>
            <a:xfrm>
              <a:off x="2229416" y="1816700"/>
              <a:ext cx="4697221" cy="4619886"/>
            </a:xfrm>
            <a:prstGeom prst="ellipse">
              <a:avLst/>
            </a:prstGeom>
            <a:blipFill rotWithShape="0">
              <a:blip r:embed="rId3">
                <a:extLst>
                  <a:ext uri="{28A0092B-C50C-407E-A947-70E740481C1C}">
                    <a14:useLocalDpi xmlns:a14="http://schemas.microsoft.com/office/drawing/2010/main" val="0"/>
                  </a:ext>
                </a:extLst>
              </a:blip>
              <a:srcRect/>
              <a:stretch>
                <a:fillRect l="-25000" r="-25000"/>
              </a:stretch>
            </a:blipFill>
          </p:spPr>
          <p:style>
            <a:lnRef idx="2">
              <a:schemeClr val="lt1">
                <a:hueOff val="0"/>
                <a:satOff val="0"/>
                <a:lumOff val="0"/>
                <a:alphaOff val="0"/>
              </a:schemeClr>
            </a:lnRef>
            <a:fillRef idx="1">
              <a:scrgbClr r="0" g="0" b="0"/>
            </a:fillRef>
            <a:effectRef idx="0">
              <a:schemeClr val="accent1">
                <a:alpha val="50000"/>
                <a:hueOff val="0"/>
                <a:satOff val="0"/>
                <a:lumOff val="0"/>
                <a:alphaOff val="0"/>
              </a:schemeClr>
            </a:effectRef>
            <a:fontRef idx="minor">
              <a:schemeClr val="tx1"/>
            </a:fontRef>
          </p:style>
        </p:sp>
        <p:sp>
          <p:nvSpPr>
            <p:cNvPr id="23" name="Oval 4">
              <a:extLst>
                <a:ext uri="{FF2B5EF4-FFF2-40B4-BE49-F238E27FC236}">
                  <a16:creationId xmlns:a16="http://schemas.microsoft.com/office/drawing/2014/main" id="{1FEEA568-C5A7-4077-A282-2A3AA1A1A1B4}"/>
                </a:ext>
              </a:extLst>
            </p:cNvPr>
            <p:cNvSpPr txBox="1"/>
            <p:nvPr/>
          </p:nvSpPr>
          <p:spPr>
            <a:xfrm>
              <a:off x="2917308" y="2493267"/>
              <a:ext cx="3321437" cy="3266752"/>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82550" tIns="82550" rIns="82550" bIns="82550" numCol="1" spcCol="1270" anchor="ctr" anchorCtr="0">
              <a:noAutofit/>
            </a:bodyPr>
            <a:lstStyle/>
            <a:p>
              <a:pPr marL="0" lvl="0" indent="0" algn="ctr" defTabSz="2889250">
                <a:lnSpc>
                  <a:spcPct val="90000"/>
                </a:lnSpc>
                <a:spcBef>
                  <a:spcPct val="0"/>
                </a:spcBef>
                <a:spcAft>
                  <a:spcPct val="35000"/>
                </a:spcAft>
                <a:buNone/>
              </a:pPr>
              <a:r>
                <a:rPr lang="en-US" sz="6500" kern="1200" dirty="0"/>
                <a:t>  </a:t>
              </a:r>
            </a:p>
          </p:txBody>
        </p:sp>
      </p:grpSp>
      <p:grpSp>
        <p:nvGrpSpPr>
          <p:cNvPr id="24" name="Group 23">
            <a:extLst>
              <a:ext uri="{FF2B5EF4-FFF2-40B4-BE49-F238E27FC236}">
                <a16:creationId xmlns:a16="http://schemas.microsoft.com/office/drawing/2014/main" id="{34025C1A-761A-4C8E-A484-1C83596ECEF0}"/>
              </a:ext>
            </a:extLst>
          </p:cNvPr>
          <p:cNvGrpSpPr/>
          <p:nvPr/>
        </p:nvGrpSpPr>
        <p:grpSpPr>
          <a:xfrm>
            <a:off x="6224810" y="3956357"/>
            <a:ext cx="2263108" cy="2048075"/>
            <a:chOff x="4898922" y="4101873"/>
            <a:chExt cx="2534317" cy="2334713"/>
          </a:xfrm>
        </p:grpSpPr>
        <p:sp>
          <p:nvSpPr>
            <p:cNvPr id="25" name="Oval 24">
              <a:extLst>
                <a:ext uri="{FF2B5EF4-FFF2-40B4-BE49-F238E27FC236}">
                  <a16:creationId xmlns:a16="http://schemas.microsoft.com/office/drawing/2014/main" id="{8E5DAAA6-46B5-4EC1-8F16-9DD492DD398C}"/>
                </a:ext>
              </a:extLst>
            </p:cNvPr>
            <p:cNvSpPr/>
            <p:nvPr/>
          </p:nvSpPr>
          <p:spPr>
            <a:xfrm>
              <a:off x="4898922" y="4101873"/>
              <a:ext cx="2534317" cy="2334713"/>
            </a:xfrm>
            <a:prstGeom prst="ellipse">
              <a:avLst/>
            </a:prstGeom>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26" name="Oval 6">
              <a:extLst>
                <a:ext uri="{FF2B5EF4-FFF2-40B4-BE49-F238E27FC236}">
                  <a16:creationId xmlns:a16="http://schemas.microsoft.com/office/drawing/2014/main" id="{B1DAA053-537B-447C-9BBD-37EB19DE3AF6}"/>
                </a:ext>
              </a:extLst>
            </p:cNvPr>
            <p:cNvSpPr txBox="1"/>
            <p:nvPr/>
          </p:nvSpPr>
          <p:spPr>
            <a:xfrm>
              <a:off x="5084492" y="4432961"/>
              <a:ext cx="2163175" cy="1650891"/>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en-US" sz="2000" kern="1200" dirty="0">
                  <a:solidFill>
                    <a:schemeClr val="tx1"/>
                  </a:solidFill>
                </a:rPr>
                <a:t>Variety of </a:t>
              </a:r>
              <a:r>
                <a:rPr lang="en-US" sz="2000" b="1" kern="1200" dirty="0">
                  <a:solidFill>
                    <a:schemeClr val="tx1"/>
                  </a:solidFill>
                </a:rPr>
                <a:t>in-school and out-of- school </a:t>
              </a:r>
              <a:r>
                <a:rPr lang="en-US" sz="2000" kern="1200" dirty="0">
                  <a:solidFill>
                    <a:schemeClr val="tx1"/>
                  </a:solidFill>
                </a:rPr>
                <a:t>program delivery formats</a:t>
              </a:r>
              <a:endParaRPr lang="en-US" sz="2000" b="1" kern="1200" dirty="0"/>
            </a:p>
          </p:txBody>
        </p:sp>
      </p:grpSp>
      <p:grpSp>
        <p:nvGrpSpPr>
          <p:cNvPr id="27" name="Group 26">
            <a:extLst>
              <a:ext uri="{FF2B5EF4-FFF2-40B4-BE49-F238E27FC236}">
                <a16:creationId xmlns:a16="http://schemas.microsoft.com/office/drawing/2014/main" id="{D9BF5CE2-A5CF-4C34-8B0C-28A92EE23B65}"/>
              </a:ext>
            </a:extLst>
          </p:cNvPr>
          <p:cNvGrpSpPr/>
          <p:nvPr/>
        </p:nvGrpSpPr>
        <p:grpSpPr>
          <a:xfrm>
            <a:off x="3319724" y="3641131"/>
            <a:ext cx="2263108" cy="2081634"/>
            <a:chOff x="1359748" y="4162365"/>
            <a:chExt cx="2347286" cy="2274221"/>
          </a:xfrm>
        </p:grpSpPr>
        <p:sp>
          <p:nvSpPr>
            <p:cNvPr id="28" name="Oval 27">
              <a:extLst>
                <a:ext uri="{FF2B5EF4-FFF2-40B4-BE49-F238E27FC236}">
                  <a16:creationId xmlns:a16="http://schemas.microsoft.com/office/drawing/2014/main" id="{9063E771-FC9A-44C6-B807-D69B630FDCE6}"/>
                </a:ext>
              </a:extLst>
            </p:cNvPr>
            <p:cNvSpPr/>
            <p:nvPr/>
          </p:nvSpPr>
          <p:spPr>
            <a:xfrm>
              <a:off x="1359748" y="4162365"/>
              <a:ext cx="2347286" cy="2274221"/>
            </a:xfrm>
            <a:prstGeom prst="ellipse">
              <a:avLst/>
            </a:prstGeom>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29" name="Oval 8">
              <a:extLst>
                <a:ext uri="{FF2B5EF4-FFF2-40B4-BE49-F238E27FC236}">
                  <a16:creationId xmlns:a16="http://schemas.microsoft.com/office/drawing/2014/main" id="{05963EE9-054B-4BB4-99F3-A0732A72ADA9}"/>
                </a:ext>
              </a:extLst>
            </p:cNvPr>
            <p:cNvSpPr txBox="1"/>
            <p:nvPr/>
          </p:nvSpPr>
          <p:spPr>
            <a:xfrm>
              <a:off x="1703500" y="4495417"/>
              <a:ext cx="1659782" cy="1608117"/>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en-US" sz="2000" dirty="0"/>
                <a:t>JA programs are u</a:t>
              </a:r>
              <a:r>
                <a:rPr lang="en-US" sz="2000" kern="1200" dirty="0">
                  <a:solidFill>
                    <a:schemeClr val="tx1"/>
                  </a:solidFill>
                </a:rPr>
                <a:t>sed to </a:t>
              </a:r>
              <a:r>
                <a:rPr lang="en-US" sz="2000" b="1" kern="1200" dirty="0">
                  <a:solidFill>
                    <a:schemeClr val="tx1"/>
                  </a:solidFill>
                </a:rPr>
                <a:t>replace or supplement curriculum</a:t>
              </a:r>
              <a:endParaRPr lang="en-US" sz="2000" b="1" kern="1200" dirty="0"/>
            </a:p>
          </p:txBody>
        </p:sp>
      </p:grpSp>
      <p:grpSp>
        <p:nvGrpSpPr>
          <p:cNvPr id="30" name="Group 29">
            <a:extLst>
              <a:ext uri="{FF2B5EF4-FFF2-40B4-BE49-F238E27FC236}">
                <a16:creationId xmlns:a16="http://schemas.microsoft.com/office/drawing/2014/main" id="{4D78A1D2-D7F5-402F-897A-2F4FBEE6956E}"/>
              </a:ext>
            </a:extLst>
          </p:cNvPr>
          <p:cNvGrpSpPr/>
          <p:nvPr/>
        </p:nvGrpSpPr>
        <p:grpSpPr>
          <a:xfrm>
            <a:off x="7744986" y="2292253"/>
            <a:ext cx="2130332" cy="2006224"/>
            <a:chOff x="1096193" y="1523311"/>
            <a:chExt cx="2374468" cy="2334713"/>
          </a:xfrm>
        </p:grpSpPr>
        <p:sp>
          <p:nvSpPr>
            <p:cNvPr id="31" name="Oval 30">
              <a:extLst>
                <a:ext uri="{FF2B5EF4-FFF2-40B4-BE49-F238E27FC236}">
                  <a16:creationId xmlns:a16="http://schemas.microsoft.com/office/drawing/2014/main" id="{916B73C7-2308-4525-8400-A524FEED01BA}"/>
                </a:ext>
              </a:extLst>
            </p:cNvPr>
            <p:cNvSpPr/>
            <p:nvPr/>
          </p:nvSpPr>
          <p:spPr>
            <a:xfrm>
              <a:off x="1096193" y="1523311"/>
              <a:ext cx="2374468" cy="2334713"/>
            </a:xfrm>
            <a:prstGeom prst="ellipse">
              <a:avLst/>
            </a:prstGeom>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32" name="Oval 10">
              <a:extLst>
                <a:ext uri="{FF2B5EF4-FFF2-40B4-BE49-F238E27FC236}">
                  <a16:creationId xmlns:a16="http://schemas.microsoft.com/office/drawing/2014/main" id="{596919E4-ACA2-4013-A9FF-11060E02F05E}"/>
                </a:ext>
              </a:extLst>
            </p:cNvPr>
            <p:cNvSpPr txBox="1"/>
            <p:nvPr/>
          </p:nvSpPr>
          <p:spPr>
            <a:xfrm>
              <a:off x="1443926" y="1865222"/>
              <a:ext cx="1679002" cy="1650891"/>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en-US" sz="2000" b="1" kern="1200" dirty="0">
                  <a:solidFill>
                    <a:schemeClr val="tx1"/>
                  </a:solidFill>
                </a:rPr>
                <a:t>In-person and remote delivery </a:t>
              </a:r>
              <a:r>
                <a:rPr lang="en-US" sz="2000" kern="1200" dirty="0">
                  <a:solidFill>
                    <a:schemeClr val="tx1"/>
                  </a:solidFill>
                </a:rPr>
                <a:t>of all programs</a:t>
              </a:r>
              <a:endParaRPr lang="en-US" sz="2000" b="1" kern="1200" dirty="0"/>
            </a:p>
          </p:txBody>
        </p:sp>
      </p:grpSp>
      <p:grpSp>
        <p:nvGrpSpPr>
          <p:cNvPr id="33" name="Group 32">
            <a:extLst>
              <a:ext uri="{FF2B5EF4-FFF2-40B4-BE49-F238E27FC236}">
                <a16:creationId xmlns:a16="http://schemas.microsoft.com/office/drawing/2014/main" id="{F012CA6A-8D43-42BC-9092-14CFCA8425EB}"/>
              </a:ext>
            </a:extLst>
          </p:cNvPr>
          <p:cNvGrpSpPr/>
          <p:nvPr/>
        </p:nvGrpSpPr>
        <p:grpSpPr>
          <a:xfrm>
            <a:off x="7513872" y="128454"/>
            <a:ext cx="2130332" cy="2006224"/>
            <a:chOff x="1096193" y="1523311"/>
            <a:chExt cx="2374468" cy="2334713"/>
          </a:xfrm>
        </p:grpSpPr>
        <p:sp>
          <p:nvSpPr>
            <p:cNvPr id="34" name="Oval 33">
              <a:extLst>
                <a:ext uri="{FF2B5EF4-FFF2-40B4-BE49-F238E27FC236}">
                  <a16:creationId xmlns:a16="http://schemas.microsoft.com/office/drawing/2014/main" id="{7D144B8C-A291-4513-8FE7-A589AF377146}"/>
                </a:ext>
              </a:extLst>
            </p:cNvPr>
            <p:cNvSpPr/>
            <p:nvPr/>
          </p:nvSpPr>
          <p:spPr>
            <a:xfrm>
              <a:off x="1096193" y="1523311"/>
              <a:ext cx="2374468" cy="2334713"/>
            </a:xfrm>
            <a:prstGeom prst="ellipse">
              <a:avLst/>
            </a:prstGeom>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35" name="Oval 10">
              <a:extLst>
                <a:ext uri="{FF2B5EF4-FFF2-40B4-BE49-F238E27FC236}">
                  <a16:creationId xmlns:a16="http://schemas.microsoft.com/office/drawing/2014/main" id="{431E8904-8872-417A-B14D-3FB6B28FB776}"/>
                </a:ext>
              </a:extLst>
            </p:cNvPr>
            <p:cNvSpPr txBox="1"/>
            <p:nvPr/>
          </p:nvSpPr>
          <p:spPr>
            <a:xfrm>
              <a:off x="1443926" y="1865222"/>
              <a:ext cx="1679002" cy="1650891"/>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en-US" sz="2000" b="1" kern="1200" dirty="0">
                  <a:solidFill>
                    <a:schemeClr val="tx1"/>
                  </a:solidFill>
                </a:rPr>
                <a:t>Volunteer and educator led</a:t>
              </a:r>
              <a:r>
                <a:rPr lang="en-US" sz="2000" kern="1200" dirty="0">
                  <a:solidFill>
                    <a:schemeClr val="tx1"/>
                  </a:solidFill>
                </a:rPr>
                <a:t> programs</a:t>
              </a:r>
              <a:endParaRPr lang="en-US" sz="2000" b="1" kern="1200" dirty="0"/>
            </a:p>
          </p:txBody>
        </p:sp>
      </p:grpSp>
      <p:grpSp>
        <p:nvGrpSpPr>
          <p:cNvPr id="36" name="Group 35">
            <a:extLst>
              <a:ext uri="{FF2B5EF4-FFF2-40B4-BE49-F238E27FC236}">
                <a16:creationId xmlns:a16="http://schemas.microsoft.com/office/drawing/2014/main" id="{041FA258-53CB-4EFB-A5B1-6D30FADE34F5}"/>
              </a:ext>
            </a:extLst>
          </p:cNvPr>
          <p:cNvGrpSpPr/>
          <p:nvPr/>
        </p:nvGrpSpPr>
        <p:grpSpPr>
          <a:xfrm>
            <a:off x="2095209" y="1559498"/>
            <a:ext cx="2263108" cy="2081634"/>
            <a:chOff x="1359748" y="4162365"/>
            <a:chExt cx="2347286" cy="2274221"/>
          </a:xfrm>
        </p:grpSpPr>
        <p:sp>
          <p:nvSpPr>
            <p:cNvPr id="37" name="Oval 36">
              <a:extLst>
                <a:ext uri="{FF2B5EF4-FFF2-40B4-BE49-F238E27FC236}">
                  <a16:creationId xmlns:a16="http://schemas.microsoft.com/office/drawing/2014/main" id="{AD760454-E04F-4CB7-9715-B83D60DF3835}"/>
                </a:ext>
              </a:extLst>
            </p:cNvPr>
            <p:cNvSpPr/>
            <p:nvPr/>
          </p:nvSpPr>
          <p:spPr>
            <a:xfrm>
              <a:off x="1359748" y="4162365"/>
              <a:ext cx="2347286" cy="2274221"/>
            </a:xfrm>
            <a:prstGeom prst="ellipse">
              <a:avLst/>
            </a:prstGeom>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38" name="Oval 8">
              <a:extLst>
                <a:ext uri="{FF2B5EF4-FFF2-40B4-BE49-F238E27FC236}">
                  <a16:creationId xmlns:a16="http://schemas.microsoft.com/office/drawing/2014/main" id="{10499704-2C84-4496-BB68-F68585287976}"/>
                </a:ext>
              </a:extLst>
            </p:cNvPr>
            <p:cNvSpPr txBox="1"/>
            <p:nvPr/>
          </p:nvSpPr>
          <p:spPr>
            <a:xfrm>
              <a:off x="1703500" y="4495417"/>
              <a:ext cx="1659782" cy="1608117"/>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en-US" sz="2000" b="1" dirty="0"/>
                <a:t>Age-appropriate</a:t>
              </a:r>
              <a:r>
                <a:rPr lang="en-US" sz="2000" dirty="0"/>
                <a:t> programs for students K-12 </a:t>
              </a:r>
              <a:endParaRPr lang="en-US" sz="2000" b="1" kern="1200" dirty="0"/>
            </a:p>
          </p:txBody>
        </p:sp>
      </p:grpSp>
    </p:spTree>
    <p:extLst>
      <p:ext uri="{BB962C8B-B14F-4D97-AF65-F5344CB8AC3E}">
        <p14:creationId xmlns:p14="http://schemas.microsoft.com/office/powerpoint/2010/main" val="27652905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2F77E-B880-4E0E-8F91-0D5FCADA1A93}"/>
              </a:ext>
            </a:extLst>
          </p:cNvPr>
          <p:cNvSpPr>
            <a:spLocks noGrp="1"/>
          </p:cNvSpPr>
          <p:nvPr>
            <p:ph type="title"/>
          </p:nvPr>
        </p:nvSpPr>
        <p:spPr>
          <a:xfrm>
            <a:off x="391886" y="1123627"/>
            <a:ext cx="5253134" cy="3014740"/>
          </a:xfrm>
        </p:spPr>
        <p:txBody>
          <a:bodyPr>
            <a:normAutofit fontScale="90000"/>
          </a:bodyPr>
          <a:lstStyle/>
          <a:p>
            <a:r>
              <a:rPr lang="en-US" dirty="0"/>
              <a:t>Workplace Readiness Training Programs</a:t>
            </a:r>
          </a:p>
        </p:txBody>
      </p:sp>
      <p:sp>
        <p:nvSpPr>
          <p:cNvPr id="4" name="Slide Number Placeholder 3">
            <a:extLst>
              <a:ext uri="{FF2B5EF4-FFF2-40B4-BE49-F238E27FC236}">
                <a16:creationId xmlns:a16="http://schemas.microsoft.com/office/drawing/2014/main" id="{AE767A23-B09A-4FCD-BC24-35EFDD47E68E}"/>
              </a:ext>
            </a:extLst>
          </p:cNvPr>
          <p:cNvSpPr>
            <a:spLocks noGrp="1"/>
          </p:cNvSpPr>
          <p:nvPr>
            <p:ph type="sldNum" sz="quarter" idx="10"/>
          </p:nvPr>
        </p:nvSpPr>
        <p:spPr/>
        <p:txBody>
          <a:bodyPr/>
          <a:lstStyle/>
          <a:p>
            <a:fld id="{50ADEE99-5B15-4B10-A3EB-5286E787B43D}" type="slidenum">
              <a:rPr lang="en-US" smtClean="0"/>
              <a:pPr/>
              <a:t>8</a:t>
            </a:fld>
            <a:endParaRPr lang="en-US" dirty="0"/>
          </a:p>
        </p:txBody>
      </p:sp>
      <p:pic>
        <p:nvPicPr>
          <p:cNvPr id="5" name="Picture 4" descr="Shape&#10;&#10;Description automatically generated with medium confidence">
            <a:extLst>
              <a:ext uri="{FF2B5EF4-FFF2-40B4-BE49-F238E27FC236}">
                <a16:creationId xmlns:a16="http://schemas.microsoft.com/office/drawing/2014/main" id="{E08792D9-097B-4437-B6F9-7A12C1F41C1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0608" y="254218"/>
            <a:ext cx="1371600" cy="457200"/>
          </a:xfrm>
          <a:prstGeom prst="rect">
            <a:avLst/>
          </a:prstGeom>
        </p:spPr>
      </p:pic>
      <p:sp>
        <p:nvSpPr>
          <p:cNvPr id="7" name="Text Placeholder 6">
            <a:extLst>
              <a:ext uri="{FF2B5EF4-FFF2-40B4-BE49-F238E27FC236}">
                <a16:creationId xmlns:a16="http://schemas.microsoft.com/office/drawing/2014/main" id="{6C5201A0-E674-4C53-BFF6-E7AA9FC5E81C}"/>
              </a:ext>
            </a:extLst>
          </p:cNvPr>
          <p:cNvSpPr>
            <a:spLocks noGrp="1"/>
          </p:cNvSpPr>
          <p:nvPr>
            <p:ph type="body" idx="1"/>
          </p:nvPr>
        </p:nvSpPr>
        <p:spPr>
          <a:xfrm>
            <a:off x="391887" y="4349727"/>
            <a:ext cx="5253133" cy="1407893"/>
          </a:xfrm>
        </p:spPr>
        <p:txBody>
          <a:bodyPr/>
          <a:lstStyle/>
          <a:p>
            <a:endParaRPr lang="en-US" dirty="0"/>
          </a:p>
        </p:txBody>
      </p:sp>
    </p:spTree>
    <p:extLst>
      <p:ext uri="{BB962C8B-B14F-4D97-AF65-F5344CB8AC3E}">
        <p14:creationId xmlns:p14="http://schemas.microsoft.com/office/powerpoint/2010/main" val="15106767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086BD-C746-4BE6-8703-6AD9EA6D6CC9}"/>
              </a:ext>
            </a:extLst>
          </p:cNvPr>
          <p:cNvSpPr>
            <a:spLocks noGrp="1"/>
          </p:cNvSpPr>
          <p:nvPr>
            <p:ph type="title"/>
          </p:nvPr>
        </p:nvSpPr>
        <p:spPr/>
        <p:txBody>
          <a:bodyPr/>
          <a:lstStyle/>
          <a:p>
            <a:r>
              <a:rPr lang="en-US" dirty="0"/>
              <a:t>JA BizTown® </a:t>
            </a:r>
          </a:p>
        </p:txBody>
      </p:sp>
      <p:sp>
        <p:nvSpPr>
          <p:cNvPr id="3" name="Content Placeholder 2">
            <a:extLst>
              <a:ext uri="{FF2B5EF4-FFF2-40B4-BE49-F238E27FC236}">
                <a16:creationId xmlns:a16="http://schemas.microsoft.com/office/drawing/2014/main" id="{7C470121-54CD-4C3E-B0A8-DBC86BD01408}"/>
              </a:ext>
            </a:extLst>
          </p:cNvPr>
          <p:cNvSpPr>
            <a:spLocks noGrp="1"/>
          </p:cNvSpPr>
          <p:nvPr>
            <p:ph idx="1"/>
          </p:nvPr>
        </p:nvSpPr>
        <p:spPr>
          <a:xfrm>
            <a:off x="3257345" y="1455576"/>
            <a:ext cx="8387244" cy="3771096"/>
          </a:xfrm>
        </p:spPr>
        <p:txBody>
          <a:bodyPr>
            <a:normAutofit fontScale="85000" lnSpcReduction="20000"/>
          </a:bodyPr>
          <a:lstStyle/>
          <a:p>
            <a:pPr marL="0" indent="0" algn="just">
              <a:lnSpc>
                <a:spcPct val="120000"/>
              </a:lnSpc>
              <a:spcBef>
                <a:spcPts val="0"/>
              </a:spcBef>
              <a:spcAft>
                <a:spcPts val="600"/>
              </a:spcAft>
              <a:buNone/>
            </a:pPr>
            <a:r>
              <a:rPr lang="en-US" dirty="0"/>
              <a:t>Integrates financial literacy and work and career readiness into classrooms. After in-class sessions, students participate in a simulation and enter a mini-city and take on ‘jobs’ and operate banks, manage restaurants, write checks and vote for mayor.</a:t>
            </a:r>
          </a:p>
          <a:p>
            <a:pPr marL="0" indent="0" algn="just">
              <a:lnSpc>
                <a:spcPct val="120000"/>
              </a:lnSpc>
              <a:spcBef>
                <a:spcPts val="0"/>
              </a:spcBef>
              <a:spcAft>
                <a:spcPts val="600"/>
              </a:spcAft>
              <a:buNone/>
            </a:pPr>
            <a:r>
              <a:rPr lang="en-US" sz="2400" b="1" dirty="0"/>
              <a:t>Topics: </a:t>
            </a:r>
            <a:r>
              <a:rPr lang="en-US" sz="2400" dirty="0"/>
              <a:t>Bank services, the circular flow of money and goods in an economy, how interests and skills can lead to a future career, and basics of business management. </a:t>
            </a:r>
          </a:p>
          <a:p>
            <a:pPr marL="0" indent="0" algn="just">
              <a:lnSpc>
                <a:spcPct val="120000"/>
              </a:lnSpc>
              <a:spcBef>
                <a:spcPts val="0"/>
              </a:spcBef>
              <a:spcAft>
                <a:spcPts val="600"/>
              </a:spcAft>
              <a:buNone/>
            </a:pPr>
            <a:r>
              <a:rPr lang="en-US" sz="2400" b="1" dirty="0"/>
              <a:t>Duration: </a:t>
            </a:r>
            <a:r>
              <a:rPr lang="en-US" sz="2400" dirty="0"/>
              <a:t>12 in-class sessions and 4 hour in-person simulation and/or online simulation</a:t>
            </a:r>
          </a:p>
        </p:txBody>
      </p:sp>
      <p:sp>
        <p:nvSpPr>
          <p:cNvPr id="4" name="Slide Number Placeholder 3">
            <a:extLst>
              <a:ext uri="{FF2B5EF4-FFF2-40B4-BE49-F238E27FC236}">
                <a16:creationId xmlns:a16="http://schemas.microsoft.com/office/drawing/2014/main" id="{BD53A8DD-5E04-4156-9955-A9AFDB31013F}"/>
              </a:ext>
            </a:extLst>
          </p:cNvPr>
          <p:cNvSpPr>
            <a:spLocks noGrp="1"/>
          </p:cNvSpPr>
          <p:nvPr>
            <p:ph type="sldNum" sz="quarter" idx="4"/>
          </p:nvPr>
        </p:nvSpPr>
        <p:spPr>
          <a:xfrm>
            <a:off x="11644589" y="6269357"/>
            <a:ext cx="430160" cy="363793"/>
          </a:xfrm>
        </p:spPr>
        <p:txBody>
          <a:bodyPr/>
          <a:lstStyle/>
          <a:p>
            <a:fld id="{50ADEE99-5B15-4B10-A3EB-5286E787B43D}" type="slidenum">
              <a:rPr lang="en-US" smtClean="0"/>
              <a:t>9</a:t>
            </a:fld>
            <a:endParaRPr lang="en-US" dirty="0"/>
          </a:p>
        </p:txBody>
      </p:sp>
      <p:pic>
        <p:nvPicPr>
          <p:cNvPr id="5" name="Picture 4" descr="Shape&#10;&#10;Description automatically generated with medium confidence">
            <a:extLst>
              <a:ext uri="{FF2B5EF4-FFF2-40B4-BE49-F238E27FC236}">
                <a16:creationId xmlns:a16="http://schemas.microsoft.com/office/drawing/2014/main" id="{DD4B1EAD-F1D9-411D-A720-C8C04E86487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37584" y="229533"/>
            <a:ext cx="1371599" cy="457200"/>
          </a:xfrm>
          <a:prstGeom prst="rect">
            <a:avLst/>
          </a:prstGeom>
        </p:spPr>
      </p:pic>
      <p:pic>
        <p:nvPicPr>
          <p:cNvPr id="7" name="Picture 6">
            <a:extLst>
              <a:ext uri="{FF2B5EF4-FFF2-40B4-BE49-F238E27FC236}">
                <a16:creationId xmlns:a16="http://schemas.microsoft.com/office/drawing/2014/main" id="{67901212-F8ED-4613-BA0F-D67CA94E79A5}"/>
              </a:ext>
            </a:extLst>
          </p:cNvPr>
          <p:cNvPicPr>
            <a:picLocks noChangeAspect="1"/>
          </p:cNvPicPr>
          <p:nvPr/>
        </p:nvPicPr>
        <p:blipFill>
          <a:blip r:embed="rId3"/>
          <a:stretch>
            <a:fillRect/>
          </a:stretch>
        </p:blipFill>
        <p:spPr>
          <a:xfrm>
            <a:off x="738649" y="1455576"/>
            <a:ext cx="2186100" cy="2834640"/>
          </a:xfrm>
          <a:prstGeom prst="rect">
            <a:avLst/>
          </a:prstGeom>
        </p:spPr>
      </p:pic>
      <p:sp>
        <p:nvSpPr>
          <p:cNvPr id="9" name="TextBox 8">
            <a:extLst>
              <a:ext uri="{FF2B5EF4-FFF2-40B4-BE49-F238E27FC236}">
                <a16:creationId xmlns:a16="http://schemas.microsoft.com/office/drawing/2014/main" id="{06C39516-DE7E-4D07-8D96-EC85DF181B60}"/>
              </a:ext>
            </a:extLst>
          </p:cNvPr>
          <p:cNvSpPr txBox="1"/>
          <p:nvPr/>
        </p:nvSpPr>
        <p:spPr>
          <a:xfrm>
            <a:off x="5615683" y="5342893"/>
            <a:ext cx="6093500" cy="646331"/>
          </a:xfrm>
          <a:prstGeom prst="rect">
            <a:avLst/>
          </a:prstGeom>
          <a:noFill/>
          <a:ln>
            <a:solidFill>
              <a:schemeClr val="accent1"/>
            </a:solidFill>
          </a:ln>
        </p:spPr>
        <p:txBody>
          <a:bodyPr wrap="square">
            <a:spAutoFit/>
          </a:bodyPr>
          <a:lstStyle/>
          <a:p>
            <a:r>
              <a:rPr lang="en-US" dirty="0"/>
              <a:t>Clip from Q13</a:t>
            </a:r>
          </a:p>
          <a:p>
            <a:r>
              <a:rPr lang="en-US" dirty="0"/>
              <a:t>https://www.youtube.com/watch?v=oKN6mRiecuU</a:t>
            </a:r>
          </a:p>
        </p:txBody>
      </p:sp>
      <p:sp>
        <p:nvSpPr>
          <p:cNvPr id="10" name="TextBox 9">
            <a:extLst>
              <a:ext uri="{FF2B5EF4-FFF2-40B4-BE49-F238E27FC236}">
                <a16:creationId xmlns:a16="http://schemas.microsoft.com/office/drawing/2014/main" id="{16A62038-9F42-47B7-900E-1E8A3C4E6378}"/>
              </a:ext>
            </a:extLst>
          </p:cNvPr>
          <p:cNvSpPr txBox="1"/>
          <p:nvPr/>
        </p:nvSpPr>
        <p:spPr>
          <a:xfrm>
            <a:off x="738649" y="4407108"/>
            <a:ext cx="2186100" cy="369332"/>
          </a:xfrm>
          <a:prstGeom prst="rect">
            <a:avLst/>
          </a:prstGeom>
          <a:noFill/>
        </p:spPr>
        <p:txBody>
          <a:bodyPr wrap="square" rtlCol="0">
            <a:spAutoFit/>
          </a:bodyPr>
          <a:lstStyle/>
          <a:p>
            <a:r>
              <a:rPr lang="en-US" dirty="0"/>
              <a:t>Level: Intermediate</a:t>
            </a:r>
          </a:p>
        </p:txBody>
      </p:sp>
    </p:spTree>
    <p:extLst>
      <p:ext uri="{BB962C8B-B14F-4D97-AF65-F5344CB8AC3E}">
        <p14:creationId xmlns:p14="http://schemas.microsoft.com/office/powerpoint/2010/main" val="15626173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086BD-C746-4BE6-8703-6AD9EA6D6CC9}"/>
              </a:ext>
            </a:extLst>
          </p:cNvPr>
          <p:cNvSpPr>
            <a:spLocks noGrp="1"/>
          </p:cNvSpPr>
          <p:nvPr>
            <p:ph type="title"/>
          </p:nvPr>
        </p:nvSpPr>
        <p:spPr/>
        <p:txBody>
          <a:bodyPr/>
          <a:lstStyle/>
          <a:p>
            <a:r>
              <a:rPr lang="en-US" dirty="0"/>
              <a:t>JA It’s My Future® </a:t>
            </a:r>
          </a:p>
        </p:txBody>
      </p:sp>
      <p:sp>
        <p:nvSpPr>
          <p:cNvPr id="3" name="Content Placeholder 2">
            <a:extLst>
              <a:ext uri="{FF2B5EF4-FFF2-40B4-BE49-F238E27FC236}">
                <a16:creationId xmlns:a16="http://schemas.microsoft.com/office/drawing/2014/main" id="{7C470121-54CD-4C3E-B0A8-DBC86BD01408}"/>
              </a:ext>
            </a:extLst>
          </p:cNvPr>
          <p:cNvSpPr>
            <a:spLocks noGrp="1"/>
          </p:cNvSpPr>
          <p:nvPr>
            <p:ph idx="1"/>
          </p:nvPr>
        </p:nvSpPr>
        <p:spPr>
          <a:xfrm>
            <a:off x="3612728" y="1432748"/>
            <a:ext cx="8031861" cy="2585091"/>
          </a:xfrm>
        </p:spPr>
        <p:txBody>
          <a:bodyPr>
            <a:normAutofit/>
          </a:bodyPr>
          <a:lstStyle/>
          <a:p>
            <a:pPr marL="0" marR="0" indent="0" algn="just">
              <a:lnSpc>
                <a:spcPct val="119000"/>
              </a:lnSpc>
              <a:spcBef>
                <a:spcPts val="0"/>
              </a:spcBef>
              <a:spcAft>
                <a:spcPts val="600"/>
              </a:spcAft>
              <a:buNone/>
            </a:pPr>
            <a:r>
              <a:rPr lang="en-US" sz="2400" dirty="0"/>
              <a:t>Offers students practical information to help prepare them for the working world. </a:t>
            </a:r>
          </a:p>
          <a:p>
            <a:pPr marL="0" marR="0" indent="0" algn="just">
              <a:lnSpc>
                <a:spcPct val="119000"/>
              </a:lnSpc>
              <a:spcBef>
                <a:spcPts val="0"/>
              </a:spcBef>
              <a:spcAft>
                <a:spcPts val="600"/>
              </a:spcAft>
              <a:buNone/>
            </a:pPr>
            <a:r>
              <a:rPr lang="en-US" sz="2000" b="1" dirty="0"/>
              <a:t>Topics: </a:t>
            </a:r>
            <a:r>
              <a:rPr lang="en-US" sz="2000" dirty="0"/>
              <a:t>Developing a personal brand, career clusters, interests and potential jobs, career mapping, transferable skills and job-hunting skills.</a:t>
            </a:r>
          </a:p>
          <a:p>
            <a:pPr marL="0" marR="0" indent="0">
              <a:lnSpc>
                <a:spcPct val="119000"/>
              </a:lnSpc>
              <a:spcBef>
                <a:spcPts val="0"/>
              </a:spcBef>
              <a:spcAft>
                <a:spcPts val="600"/>
              </a:spcAft>
              <a:buNone/>
            </a:pPr>
            <a:r>
              <a:rPr lang="en-US" sz="2000" b="1" dirty="0"/>
              <a:t>Duration:</a:t>
            </a:r>
            <a:r>
              <a:rPr lang="en-US" sz="2000" dirty="0"/>
              <a:t> Six 45-minute sessions </a:t>
            </a:r>
          </a:p>
        </p:txBody>
      </p:sp>
      <p:sp>
        <p:nvSpPr>
          <p:cNvPr id="4" name="Slide Number Placeholder 3">
            <a:extLst>
              <a:ext uri="{FF2B5EF4-FFF2-40B4-BE49-F238E27FC236}">
                <a16:creationId xmlns:a16="http://schemas.microsoft.com/office/drawing/2014/main" id="{BD53A8DD-5E04-4156-9955-A9AFDB31013F}"/>
              </a:ext>
            </a:extLst>
          </p:cNvPr>
          <p:cNvSpPr>
            <a:spLocks noGrp="1"/>
          </p:cNvSpPr>
          <p:nvPr>
            <p:ph type="sldNum" sz="quarter" idx="4"/>
          </p:nvPr>
        </p:nvSpPr>
        <p:spPr>
          <a:xfrm>
            <a:off x="11644589" y="6269357"/>
            <a:ext cx="430160" cy="363793"/>
          </a:xfrm>
        </p:spPr>
        <p:txBody>
          <a:bodyPr/>
          <a:lstStyle/>
          <a:p>
            <a:fld id="{50ADEE99-5B15-4B10-A3EB-5286E787B43D}" type="slidenum">
              <a:rPr lang="en-US" smtClean="0"/>
              <a:t>10</a:t>
            </a:fld>
            <a:endParaRPr lang="en-US" dirty="0"/>
          </a:p>
        </p:txBody>
      </p:sp>
      <p:pic>
        <p:nvPicPr>
          <p:cNvPr id="5" name="Picture 4" descr="Shape&#10;&#10;Description automatically generated with medium confidence">
            <a:extLst>
              <a:ext uri="{FF2B5EF4-FFF2-40B4-BE49-F238E27FC236}">
                <a16:creationId xmlns:a16="http://schemas.microsoft.com/office/drawing/2014/main" id="{DD4B1EAD-F1D9-411D-A720-C8C04E86487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37584" y="229533"/>
            <a:ext cx="1371599" cy="457200"/>
          </a:xfrm>
          <a:prstGeom prst="rect">
            <a:avLst/>
          </a:prstGeom>
        </p:spPr>
      </p:pic>
      <p:pic>
        <p:nvPicPr>
          <p:cNvPr id="7" name="Picture 6">
            <a:extLst>
              <a:ext uri="{FF2B5EF4-FFF2-40B4-BE49-F238E27FC236}">
                <a16:creationId xmlns:a16="http://schemas.microsoft.com/office/drawing/2014/main" id="{A4386282-3DF3-4C20-B083-415DF8CCBCDA}"/>
              </a:ext>
            </a:extLst>
          </p:cNvPr>
          <p:cNvPicPr>
            <a:picLocks noChangeAspect="1"/>
          </p:cNvPicPr>
          <p:nvPr/>
        </p:nvPicPr>
        <p:blipFill>
          <a:blip r:embed="rId3"/>
          <a:stretch>
            <a:fillRect/>
          </a:stretch>
        </p:blipFill>
        <p:spPr>
          <a:xfrm>
            <a:off x="639097" y="1581135"/>
            <a:ext cx="2834640" cy="2834640"/>
          </a:xfrm>
          <a:prstGeom prst="rect">
            <a:avLst/>
          </a:prstGeom>
        </p:spPr>
      </p:pic>
      <p:pic>
        <p:nvPicPr>
          <p:cNvPr id="9" name="Picture 8">
            <a:extLst>
              <a:ext uri="{FF2B5EF4-FFF2-40B4-BE49-F238E27FC236}">
                <a16:creationId xmlns:a16="http://schemas.microsoft.com/office/drawing/2014/main" id="{065C8303-9BB8-4A7F-9438-8765C6FC00BE}"/>
              </a:ext>
            </a:extLst>
          </p:cNvPr>
          <p:cNvPicPr>
            <a:picLocks noChangeAspect="1"/>
          </p:cNvPicPr>
          <p:nvPr/>
        </p:nvPicPr>
        <p:blipFill>
          <a:blip r:embed="rId4"/>
          <a:stretch>
            <a:fillRect/>
          </a:stretch>
        </p:blipFill>
        <p:spPr>
          <a:xfrm>
            <a:off x="5852415" y="4063285"/>
            <a:ext cx="6007254" cy="1916425"/>
          </a:xfrm>
          <a:prstGeom prst="rect">
            <a:avLst/>
          </a:prstGeom>
          <a:ln>
            <a:solidFill>
              <a:schemeClr val="accent1"/>
            </a:solidFill>
          </a:ln>
        </p:spPr>
      </p:pic>
      <p:sp>
        <p:nvSpPr>
          <p:cNvPr id="10" name="TextBox 9">
            <a:extLst>
              <a:ext uri="{FF2B5EF4-FFF2-40B4-BE49-F238E27FC236}">
                <a16:creationId xmlns:a16="http://schemas.microsoft.com/office/drawing/2014/main" id="{ED49DCD3-5FFD-44A4-A408-4068F010DEB5}"/>
              </a:ext>
            </a:extLst>
          </p:cNvPr>
          <p:cNvSpPr txBox="1"/>
          <p:nvPr/>
        </p:nvSpPr>
        <p:spPr>
          <a:xfrm>
            <a:off x="1098413" y="4415775"/>
            <a:ext cx="2186100" cy="369332"/>
          </a:xfrm>
          <a:prstGeom prst="rect">
            <a:avLst/>
          </a:prstGeom>
          <a:noFill/>
        </p:spPr>
        <p:txBody>
          <a:bodyPr wrap="square" rtlCol="0">
            <a:spAutoFit/>
          </a:bodyPr>
          <a:lstStyle/>
          <a:p>
            <a:r>
              <a:rPr lang="en-US" dirty="0"/>
              <a:t>Level: Intermediate</a:t>
            </a:r>
          </a:p>
        </p:txBody>
      </p:sp>
    </p:spTree>
    <p:extLst>
      <p:ext uri="{BB962C8B-B14F-4D97-AF65-F5344CB8AC3E}">
        <p14:creationId xmlns:p14="http://schemas.microsoft.com/office/powerpoint/2010/main" val="39070975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086BD-C746-4BE6-8703-6AD9EA6D6CC9}"/>
              </a:ext>
            </a:extLst>
          </p:cNvPr>
          <p:cNvSpPr>
            <a:spLocks noGrp="1"/>
          </p:cNvSpPr>
          <p:nvPr>
            <p:ph type="title"/>
          </p:nvPr>
        </p:nvSpPr>
        <p:spPr/>
        <p:txBody>
          <a:bodyPr/>
          <a:lstStyle/>
          <a:p>
            <a:r>
              <a:rPr lang="en-US" dirty="0"/>
              <a:t>JA Economics for Success® </a:t>
            </a:r>
          </a:p>
        </p:txBody>
      </p:sp>
      <p:sp>
        <p:nvSpPr>
          <p:cNvPr id="3" name="Content Placeholder 2">
            <a:extLst>
              <a:ext uri="{FF2B5EF4-FFF2-40B4-BE49-F238E27FC236}">
                <a16:creationId xmlns:a16="http://schemas.microsoft.com/office/drawing/2014/main" id="{7C470121-54CD-4C3E-B0A8-DBC86BD01408}"/>
              </a:ext>
            </a:extLst>
          </p:cNvPr>
          <p:cNvSpPr>
            <a:spLocks noGrp="1"/>
          </p:cNvSpPr>
          <p:nvPr>
            <p:ph idx="1"/>
          </p:nvPr>
        </p:nvSpPr>
        <p:spPr>
          <a:xfrm>
            <a:off x="3004120" y="1378439"/>
            <a:ext cx="8387244" cy="2539825"/>
          </a:xfrm>
        </p:spPr>
        <p:txBody>
          <a:bodyPr>
            <a:normAutofit/>
          </a:bodyPr>
          <a:lstStyle/>
          <a:p>
            <a:pPr marL="0" indent="0" algn="just">
              <a:lnSpc>
                <a:spcPct val="119000"/>
              </a:lnSpc>
              <a:spcBef>
                <a:spcPts val="0"/>
              </a:spcBef>
              <a:spcAft>
                <a:spcPts val="600"/>
              </a:spcAft>
              <a:buNone/>
            </a:pPr>
            <a:r>
              <a:rPr lang="en-US" sz="2400" dirty="0"/>
              <a:t>Lays bare for students the heart of a successful economic life: choosing the right career and managing money properly. </a:t>
            </a:r>
          </a:p>
          <a:p>
            <a:pPr marL="0" indent="0" algn="just">
              <a:lnSpc>
                <a:spcPct val="119000"/>
              </a:lnSpc>
              <a:spcBef>
                <a:spcPts val="600"/>
              </a:spcBef>
              <a:spcAft>
                <a:spcPts val="600"/>
              </a:spcAft>
              <a:buNone/>
            </a:pPr>
            <a:r>
              <a:rPr lang="en-US" sz="2000" b="1" dirty="0"/>
              <a:t>Topics:</a:t>
            </a:r>
            <a:r>
              <a:rPr lang="en-US" sz="2000" dirty="0"/>
              <a:t> Students explore their skills, interests, values, and the world of work to make informed education, career, and life decisions.</a:t>
            </a:r>
          </a:p>
          <a:p>
            <a:pPr marL="0" indent="0" algn="just">
              <a:lnSpc>
                <a:spcPct val="119000"/>
              </a:lnSpc>
              <a:spcBef>
                <a:spcPts val="600"/>
              </a:spcBef>
              <a:spcAft>
                <a:spcPts val="600"/>
              </a:spcAft>
              <a:buNone/>
            </a:pPr>
            <a:r>
              <a:rPr lang="en-US" sz="2000" b="1" dirty="0"/>
              <a:t>Duration: </a:t>
            </a:r>
            <a:r>
              <a:rPr lang="en-US" sz="2000" dirty="0"/>
              <a:t>Six 45-minute sessions </a:t>
            </a:r>
          </a:p>
        </p:txBody>
      </p:sp>
      <p:sp>
        <p:nvSpPr>
          <p:cNvPr id="4" name="Slide Number Placeholder 3">
            <a:extLst>
              <a:ext uri="{FF2B5EF4-FFF2-40B4-BE49-F238E27FC236}">
                <a16:creationId xmlns:a16="http://schemas.microsoft.com/office/drawing/2014/main" id="{BD53A8DD-5E04-4156-9955-A9AFDB31013F}"/>
              </a:ext>
            </a:extLst>
          </p:cNvPr>
          <p:cNvSpPr>
            <a:spLocks noGrp="1"/>
          </p:cNvSpPr>
          <p:nvPr>
            <p:ph type="sldNum" sz="quarter" idx="4"/>
          </p:nvPr>
        </p:nvSpPr>
        <p:spPr>
          <a:xfrm>
            <a:off x="11644589" y="6269357"/>
            <a:ext cx="430160" cy="363793"/>
          </a:xfrm>
        </p:spPr>
        <p:txBody>
          <a:bodyPr/>
          <a:lstStyle/>
          <a:p>
            <a:fld id="{50ADEE99-5B15-4B10-A3EB-5286E787B43D}" type="slidenum">
              <a:rPr lang="en-US" smtClean="0"/>
              <a:t>11</a:t>
            </a:fld>
            <a:endParaRPr lang="en-US" dirty="0"/>
          </a:p>
        </p:txBody>
      </p:sp>
      <p:pic>
        <p:nvPicPr>
          <p:cNvPr id="5" name="Picture 4" descr="Shape&#10;&#10;Description automatically generated with medium confidence">
            <a:extLst>
              <a:ext uri="{FF2B5EF4-FFF2-40B4-BE49-F238E27FC236}">
                <a16:creationId xmlns:a16="http://schemas.microsoft.com/office/drawing/2014/main" id="{DD4B1EAD-F1D9-411D-A720-C8C04E86487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37584" y="229533"/>
            <a:ext cx="1371599" cy="457200"/>
          </a:xfrm>
          <a:prstGeom prst="rect">
            <a:avLst/>
          </a:prstGeom>
        </p:spPr>
      </p:pic>
      <p:pic>
        <p:nvPicPr>
          <p:cNvPr id="7" name="Picture 6">
            <a:extLst>
              <a:ext uri="{FF2B5EF4-FFF2-40B4-BE49-F238E27FC236}">
                <a16:creationId xmlns:a16="http://schemas.microsoft.com/office/drawing/2014/main" id="{9BA5BEF0-28B3-4D61-B0C5-1423175A6553}"/>
              </a:ext>
            </a:extLst>
          </p:cNvPr>
          <p:cNvPicPr>
            <a:picLocks noChangeAspect="1"/>
          </p:cNvPicPr>
          <p:nvPr/>
        </p:nvPicPr>
        <p:blipFill>
          <a:blip r:embed="rId3"/>
          <a:stretch>
            <a:fillRect/>
          </a:stretch>
        </p:blipFill>
        <p:spPr>
          <a:xfrm>
            <a:off x="639097" y="1371272"/>
            <a:ext cx="2252331" cy="2834640"/>
          </a:xfrm>
          <a:prstGeom prst="rect">
            <a:avLst/>
          </a:prstGeom>
        </p:spPr>
      </p:pic>
      <p:pic>
        <p:nvPicPr>
          <p:cNvPr id="9" name="Picture 8">
            <a:extLst>
              <a:ext uri="{FF2B5EF4-FFF2-40B4-BE49-F238E27FC236}">
                <a16:creationId xmlns:a16="http://schemas.microsoft.com/office/drawing/2014/main" id="{530D1BC6-48DF-4B1F-8E40-86B5FAE96AB5}"/>
              </a:ext>
            </a:extLst>
          </p:cNvPr>
          <p:cNvPicPr>
            <a:picLocks noChangeAspect="1"/>
          </p:cNvPicPr>
          <p:nvPr/>
        </p:nvPicPr>
        <p:blipFill rotWithShape="1">
          <a:blip r:embed="rId4"/>
          <a:srcRect l="1476" t="4976" r="3640" b="8093"/>
          <a:stretch/>
        </p:blipFill>
        <p:spPr>
          <a:xfrm>
            <a:off x="7082897" y="3787424"/>
            <a:ext cx="4421159" cy="2283465"/>
          </a:xfrm>
          <a:prstGeom prst="rect">
            <a:avLst/>
          </a:prstGeom>
        </p:spPr>
      </p:pic>
      <p:sp>
        <p:nvSpPr>
          <p:cNvPr id="10" name="TextBox 9">
            <a:extLst>
              <a:ext uri="{FF2B5EF4-FFF2-40B4-BE49-F238E27FC236}">
                <a16:creationId xmlns:a16="http://schemas.microsoft.com/office/drawing/2014/main" id="{BDB41FB3-75E3-482F-9DE4-454262C211D4}"/>
              </a:ext>
            </a:extLst>
          </p:cNvPr>
          <p:cNvSpPr txBox="1"/>
          <p:nvPr/>
        </p:nvSpPr>
        <p:spPr>
          <a:xfrm>
            <a:off x="705328" y="4347148"/>
            <a:ext cx="2186100" cy="369332"/>
          </a:xfrm>
          <a:prstGeom prst="rect">
            <a:avLst/>
          </a:prstGeom>
          <a:noFill/>
        </p:spPr>
        <p:txBody>
          <a:bodyPr wrap="square" rtlCol="0">
            <a:spAutoFit/>
          </a:bodyPr>
          <a:lstStyle/>
          <a:p>
            <a:r>
              <a:rPr lang="en-US" dirty="0"/>
              <a:t>Level: Intermediate</a:t>
            </a:r>
          </a:p>
        </p:txBody>
      </p:sp>
    </p:spTree>
    <p:extLst>
      <p:ext uri="{BB962C8B-B14F-4D97-AF65-F5344CB8AC3E}">
        <p14:creationId xmlns:p14="http://schemas.microsoft.com/office/powerpoint/2010/main" val="20472182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086BD-C746-4BE6-8703-6AD9EA6D6CC9}"/>
              </a:ext>
            </a:extLst>
          </p:cNvPr>
          <p:cNvSpPr>
            <a:spLocks noGrp="1"/>
          </p:cNvSpPr>
          <p:nvPr>
            <p:ph type="title"/>
          </p:nvPr>
        </p:nvSpPr>
        <p:spPr/>
        <p:txBody>
          <a:bodyPr/>
          <a:lstStyle/>
          <a:p>
            <a:r>
              <a:rPr lang="en-US" dirty="0"/>
              <a:t>JA Finance Park® </a:t>
            </a:r>
          </a:p>
        </p:txBody>
      </p:sp>
      <p:sp>
        <p:nvSpPr>
          <p:cNvPr id="3" name="Content Placeholder 2">
            <a:extLst>
              <a:ext uri="{FF2B5EF4-FFF2-40B4-BE49-F238E27FC236}">
                <a16:creationId xmlns:a16="http://schemas.microsoft.com/office/drawing/2014/main" id="{7C470121-54CD-4C3E-B0A8-DBC86BD01408}"/>
              </a:ext>
            </a:extLst>
          </p:cNvPr>
          <p:cNvSpPr>
            <a:spLocks noGrp="1"/>
          </p:cNvSpPr>
          <p:nvPr>
            <p:ph idx="1"/>
          </p:nvPr>
        </p:nvSpPr>
        <p:spPr>
          <a:xfrm>
            <a:off x="3660345" y="1455576"/>
            <a:ext cx="8286816" cy="3798257"/>
          </a:xfrm>
        </p:spPr>
        <p:txBody>
          <a:bodyPr>
            <a:normAutofit/>
          </a:bodyPr>
          <a:lstStyle/>
          <a:p>
            <a:pPr marL="0" marR="0" indent="0" algn="just">
              <a:spcBef>
                <a:spcPts val="0"/>
              </a:spcBef>
              <a:spcAft>
                <a:spcPts val="600"/>
              </a:spcAft>
              <a:buNone/>
            </a:pPr>
            <a:r>
              <a:rPr lang="en-US" sz="2400" dirty="0"/>
              <a:t>Introduces students to personal financial planning and career exploration. At the culmination of classroom lessons, students visit JA Finance Park, a simulated town or virtual community, to put into practice what they've learned by developing and committing to a personal budget and experiencing a day as an “adult.”</a:t>
            </a:r>
          </a:p>
          <a:p>
            <a:pPr marL="0" marR="0" indent="0" algn="just">
              <a:spcBef>
                <a:spcPts val="600"/>
              </a:spcBef>
              <a:spcAft>
                <a:spcPts val="600"/>
              </a:spcAft>
              <a:buNone/>
            </a:pPr>
            <a:r>
              <a:rPr lang="en-US" sz="2000" b="1" dirty="0"/>
              <a:t>Topics:</a:t>
            </a:r>
            <a:r>
              <a:rPr lang="en-US" sz="2000" dirty="0"/>
              <a:t> Income, Debt and Credit and Budget</a:t>
            </a:r>
          </a:p>
          <a:p>
            <a:pPr marL="0" indent="0">
              <a:spcBef>
                <a:spcPts val="0"/>
              </a:spcBef>
              <a:spcAft>
                <a:spcPts val="600"/>
              </a:spcAft>
              <a:buNone/>
            </a:pPr>
            <a:r>
              <a:rPr lang="en-US" sz="2000" b="1" dirty="0"/>
              <a:t>Duration: </a:t>
            </a:r>
            <a:r>
              <a:rPr lang="en-US" sz="2000" dirty="0"/>
              <a:t>Thirteen 45-minute in-class lessons and 4-hour in-person simulation or 2-hour virtual simulation</a:t>
            </a:r>
          </a:p>
        </p:txBody>
      </p:sp>
      <p:sp>
        <p:nvSpPr>
          <p:cNvPr id="4" name="Slide Number Placeholder 3">
            <a:extLst>
              <a:ext uri="{FF2B5EF4-FFF2-40B4-BE49-F238E27FC236}">
                <a16:creationId xmlns:a16="http://schemas.microsoft.com/office/drawing/2014/main" id="{BD53A8DD-5E04-4156-9955-A9AFDB31013F}"/>
              </a:ext>
            </a:extLst>
          </p:cNvPr>
          <p:cNvSpPr>
            <a:spLocks noGrp="1"/>
          </p:cNvSpPr>
          <p:nvPr>
            <p:ph type="sldNum" sz="quarter" idx="4"/>
          </p:nvPr>
        </p:nvSpPr>
        <p:spPr>
          <a:xfrm>
            <a:off x="11644589" y="6269357"/>
            <a:ext cx="430160" cy="363793"/>
          </a:xfrm>
        </p:spPr>
        <p:txBody>
          <a:bodyPr/>
          <a:lstStyle/>
          <a:p>
            <a:fld id="{50ADEE99-5B15-4B10-A3EB-5286E787B43D}" type="slidenum">
              <a:rPr lang="en-US" smtClean="0"/>
              <a:t>12</a:t>
            </a:fld>
            <a:endParaRPr lang="en-US" dirty="0"/>
          </a:p>
        </p:txBody>
      </p:sp>
      <p:pic>
        <p:nvPicPr>
          <p:cNvPr id="5" name="Picture 4" descr="Shape&#10;&#10;Description automatically generated with medium confidence">
            <a:extLst>
              <a:ext uri="{FF2B5EF4-FFF2-40B4-BE49-F238E27FC236}">
                <a16:creationId xmlns:a16="http://schemas.microsoft.com/office/drawing/2014/main" id="{DD4B1EAD-F1D9-411D-A720-C8C04E86487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37584" y="229533"/>
            <a:ext cx="1371599" cy="457200"/>
          </a:xfrm>
          <a:prstGeom prst="rect">
            <a:avLst/>
          </a:prstGeom>
        </p:spPr>
      </p:pic>
      <p:pic>
        <p:nvPicPr>
          <p:cNvPr id="6" name="Picture 5" descr="Map&#10;&#10;Description automatically generated">
            <a:extLst>
              <a:ext uri="{FF2B5EF4-FFF2-40B4-BE49-F238E27FC236}">
                <a16:creationId xmlns:a16="http://schemas.microsoft.com/office/drawing/2014/main" id="{642BF882-8CF4-4E17-BF03-C4EDB71C74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8649" y="1455576"/>
            <a:ext cx="2796660" cy="2103329"/>
          </a:xfrm>
          <a:prstGeom prst="rect">
            <a:avLst/>
          </a:prstGeom>
        </p:spPr>
      </p:pic>
      <p:sp>
        <p:nvSpPr>
          <p:cNvPr id="7" name="TextBox 6">
            <a:extLst>
              <a:ext uri="{FF2B5EF4-FFF2-40B4-BE49-F238E27FC236}">
                <a16:creationId xmlns:a16="http://schemas.microsoft.com/office/drawing/2014/main" id="{17B63D31-8B33-4978-904B-22D08F6E1AE5}"/>
              </a:ext>
            </a:extLst>
          </p:cNvPr>
          <p:cNvSpPr txBox="1"/>
          <p:nvPr/>
        </p:nvSpPr>
        <p:spPr>
          <a:xfrm>
            <a:off x="5615683" y="5253833"/>
            <a:ext cx="6093500" cy="646331"/>
          </a:xfrm>
          <a:prstGeom prst="rect">
            <a:avLst/>
          </a:prstGeom>
          <a:noFill/>
          <a:ln>
            <a:solidFill>
              <a:schemeClr val="accent1"/>
            </a:solidFill>
          </a:ln>
        </p:spPr>
        <p:txBody>
          <a:bodyPr wrap="square">
            <a:spAutoFit/>
          </a:bodyPr>
          <a:lstStyle/>
          <a:p>
            <a:r>
              <a:rPr lang="en-US" dirty="0"/>
              <a:t>Video Clip </a:t>
            </a:r>
          </a:p>
          <a:p>
            <a:r>
              <a:rPr lang="en-US" dirty="0"/>
              <a:t>https://www.youtube.com/watch?v=gN50tgJi26s</a:t>
            </a:r>
          </a:p>
        </p:txBody>
      </p:sp>
      <p:sp>
        <p:nvSpPr>
          <p:cNvPr id="8" name="TextBox 7">
            <a:extLst>
              <a:ext uri="{FF2B5EF4-FFF2-40B4-BE49-F238E27FC236}">
                <a16:creationId xmlns:a16="http://schemas.microsoft.com/office/drawing/2014/main" id="{943BC3C4-BE50-49DD-A194-96D09071674A}"/>
              </a:ext>
            </a:extLst>
          </p:cNvPr>
          <p:cNvSpPr txBox="1"/>
          <p:nvPr/>
        </p:nvSpPr>
        <p:spPr>
          <a:xfrm>
            <a:off x="1043929" y="3558905"/>
            <a:ext cx="2186100" cy="646331"/>
          </a:xfrm>
          <a:prstGeom prst="rect">
            <a:avLst/>
          </a:prstGeom>
          <a:noFill/>
        </p:spPr>
        <p:txBody>
          <a:bodyPr wrap="square" rtlCol="0">
            <a:spAutoFit/>
          </a:bodyPr>
          <a:lstStyle/>
          <a:p>
            <a:r>
              <a:rPr lang="en-US" dirty="0"/>
              <a:t>Level: Intermediate &amp; Advanced</a:t>
            </a:r>
          </a:p>
        </p:txBody>
      </p:sp>
    </p:spTree>
    <p:extLst>
      <p:ext uri="{BB962C8B-B14F-4D97-AF65-F5344CB8AC3E}">
        <p14:creationId xmlns:p14="http://schemas.microsoft.com/office/powerpoint/2010/main" val="4994158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086BD-C746-4BE6-8703-6AD9EA6D6CC9}"/>
              </a:ext>
            </a:extLst>
          </p:cNvPr>
          <p:cNvSpPr>
            <a:spLocks noGrp="1"/>
          </p:cNvSpPr>
          <p:nvPr>
            <p:ph type="title"/>
          </p:nvPr>
        </p:nvSpPr>
        <p:spPr/>
        <p:txBody>
          <a:bodyPr/>
          <a:lstStyle/>
          <a:p>
            <a:r>
              <a:rPr lang="en-US" dirty="0"/>
              <a:t>JA Personal Finance® </a:t>
            </a:r>
          </a:p>
        </p:txBody>
      </p:sp>
      <p:sp>
        <p:nvSpPr>
          <p:cNvPr id="4" name="Slide Number Placeholder 3">
            <a:extLst>
              <a:ext uri="{FF2B5EF4-FFF2-40B4-BE49-F238E27FC236}">
                <a16:creationId xmlns:a16="http://schemas.microsoft.com/office/drawing/2014/main" id="{BD53A8DD-5E04-4156-9955-A9AFDB31013F}"/>
              </a:ext>
            </a:extLst>
          </p:cNvPr>
          <p:cNvSpPr>
            <a:spLocks noGrp="1"/>
          </p:cNvSpPr>
          <p:nvPr>
            <p:ph type="sldNum" sz="quarter" idx="4"/>
          </p:nvPr>
        </p:nvSpPr>
        <p:spPr>
          <a:xfrm>
            <a:off x="11644589" y="6269357"/>
            <a:ext cx="430160" cy="363793"/>
          </a:xfrm>
        </p:spPr>
        <p:txBody>
          <a:bodyPr/>
          <a:lstStyle/>
          <a:p>
            <a:fld id="{50ADEE99-5B15-4B10-A3EB-5286E787B43D}" type="slidenum">
              <a:rPr lang="en-US" smtClean="0"/>
              <a:t>13</a:t>
            </a:fld>
            <a:endParaRPr lang="en-US" dirty="0"/>
          </a:p>
        </p:txBody>
      </p:sp>
      <p:pic>
        <p:nvPicPr>
          <p:cNvPr id="5" name="Picture 4" descr="Shape&#10;&#10;Description automatically generated with medium confidence">
            <a:extLst>
              <a:ext uri="{FF2B5EF4-FFF2-40B4-BE49-F238E27FC236}">
                <a16:creationId xmlns:a16="http://schemas.microsoft.com/office/drawing/2014/main" id="{DD4B1EAD-F1D9-411D-A720-C8C04E86487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37584" y="229533"/>
            <a:ext cx="1371599" cy="457200"/>
          </a:xfrm>
          <a:prstGeom prst="rect">
            <a:avLst/>
          </a:prstGeom>
        </p:spPr>
      </p:pic>
      <p:sp>
        <p:nvSpPr>
          <p:cNvPr id="7" name="TextBox 6">
            <a:extLst>
              <a:ext uri="{FF2B5EF4-FFF2-40B4-BE49-F238E27FC236}">
                <a16:creationId xmlns:a16="http://schemas.microsoft.com/office/drawing/2014/main" id="{667ACE40-E3F2-4977-BDC6-9F24A54AE261}"/>
              </a:ext>
            </a:extLst>
          </p:cNvPr>
          <p:cNvSpPr txBox="1"/>
          <p:nvPr/>
        </p:nvSpPr>
        <p:spPr>
          <a:xfrm>
            <a:off x="3562996" y="1455576"/>
            <a:ext cx="8296673" cy="2800767"/>
          </a:xfrm>
          <a:prstGeom prst="rect">
            <a:avLst/>
          </a:prstGeom>
          <a:noFill/>
        </p:spPr>
        <p:txBody>
          <a:bodyPr wrap="square">
            <a:spAutoFit/>
          </a:bodyPr>
          <a:lstStyle/>
          <a:p>
            <a:pPr marR="0" indent="0"/>
            <a:r>
              <a:rPr lang="en-US" sz="2400" dirty="0">
                <a:latin typeface="Arial" panose="020B0604020202020204" pitchFamily="34" charset="0"/>
                <a:cs typeface="Arial" panose="020B0604020202020204" pitchFamily="34" charset="0"/>
              </a:rPr>
              <a:t>Allows students to experience the interrelationship between today’s financial decisions and future financial freedom. </a:t>
            </a:r>
          </a:p>
          <a:p>
            <a:pPr marR="0" indent="0"/>
            <a:endParaRPr lang="en-US" sz="1400" dirty="0">
              <a:latin typeface="Arial" panose="020B0604020202020204" pitchFamily="34" charset="0"/>
              <a:cs typeface="Arial" panose="020B0604020202020204" pitchFamily="34" charset="0"/>
            </a:endParaRPr>
          </a:p>
          <a:p>
            <a:pPr marR="0" indent="0"/>
            <a:r>
              <a:rPr lang="en-US" sz="2000" b="1" dirty="0">
                <a:latin typeface="Arial" panose="020B0604020202020204" pitchFamily="34" charset="0"/>
                <a:cs typeface="Arial" panose="020B0604020202020204" pitchFamily="34" charset="0"/>
              </a:rPr>
              <a:t>Topics: </a:t>
            </a:r>
            <a:r>
              <a:rPr lang="en-US" sz="2000" dirty="0">
                <a:latin typeface="Arial" panose="020B0604020202020204" pitchFamily="34" charset="0"/>
                <a:cs typeface="Arial" panose="020B0604020202020204" pitchFamily="34" charset="0"/>
              </a:rPr>
              <a:t>money-management, earning, employment and income, budgeting, savings, credit and debt, consumer protection, smart shopping, risk management, and investing.</a:t>
            </a:r>
          </a:p>
          <a:p>
            <a:pPr marR="0" indent="0"/>
            <a:endParaRPr lang="en-US" sz="1400" b="1" i="1" dirty="0">
              <a:latin typeface="Arial" panose="020B0604020202020204" pitchFamily="34" charset="0"/>
              <a:cs typeface="Arial" panose="020B0604020202020204" pitchFamily="34" charset="0"/>
            </a:endParaRPr>
          </a:p>
          <a:p>
            <a:pPr marR="0" indent="0"/>
            <a:r>
              <a:rPr lang="en-US" sz="2000" b="1" dirty="0">
                <a:latin typeface="Arial" panose="020B0604020202020204" pitchFamily="34" charset="0"/>
                <a:cs typeface="Arial" panose="020B0604020202020204" pitchFamily="34" charset="0"/>
              </a:rPr>
              <a:t>Duration:</a:t>
            </a:r>
            <a:r>
              <a:rPr lang="en-US" sz="2000" dirty="0">
                <a:latin typeface="Arial" panose="020B0604020202020204" pitchFamily="34" charset="0"/>
                <a:cs typeface="Arial" panose="020B0604020202020204" pitchFamily="34" charset="0"/>
              </a:rPr>
              <a:t> Five to eight 45-minute sessions; Five volunteer-led; Three optional educator-led</a:t>
            </a:r>
          </a:p>
        </p:txBody>
      </p:sp>
      <p:pic>
        <p:nvPicPr>
          <p:cNvPr id="11" name="Picture 10">
            <a:extLst>
              <a:ext uri="{FF2B5EF4-FFF2-40B4-BE49-F238E27FC236}">
                <a16:creationId xmlns:a16="http://schemas.microsoft.com/office/drawing/2014/main" id="{9C4EA562-128C-4E39-B1FB-F2DE5E0B2C8A}"/>
              </a:ext>
            </a:extLst>
          </p:cNvPr>
          <p:cNvPicPr>
            <a:picLocks noChangeAspect="1"/>
          </p:cNvPicPr>
          <p:nvPr/>
        </p:nvPicPr>
        <p:blipFill>
          <a:blip r:embed="rId3"/>
          <a:stretch>
            <a:fillRect/>
          </a:stretch>
        </p:blipFill>
        <p:spPr>
          <a:xfrm>
            <a:off x="639097" y="1431751"/>
            <a:ext cx="2834640" cy="3350672"/>
          </a:xfrm>
          <a:prstGeom prst="rect">
            <a:avLst/>
          </a:prstGeom>
        </p:spPr>
      </p:pic>
      <p:pic>
        <p:nvPicPr>
          <p:cNvPr id="13" name="Picture 12">
            <a:extLst>
              <a:ext uri="{FF2B5EF4-FFF2-40B4-BE49-F238E27FC236}">
                <a16:creationId xmlns:a16="http://schemas.microsoft.com/office/drawing/2014/main" id="{6BF7C99B-399D-4ACF-9BE8-CDCC217151DE}"/>
              </a:ext>
            </a:extLst>
          </p:cNvPr>
          <p:cNvPicPr>
            <a:picLocks noChangeAspect="1"/>
          </p:cNvPicPr>
          <p:nvPr/>
        </p:nvPicPr>
        <p:blipFill>
          <a:blip r:embed="rId4"/>
          <a:stretch>
            <a:fillRect/>
          </a:stretch>
        </p:blipFill>
        <p:spPr>
          <a:xfrm>
            <a:off x="7180289" y="4082126"/>
            <a:ext cx="4173511" cy="1960286"/>
          </a:xfrm>
          <a:prstGeom prst="rect">
            <a:avLst/>
          </a:prstGeom>
          <a:ln>
            <a:solidFill>
              <a:schemeClr val="accent1"/>
            </a:solidFill>
          </a:ln>
        </p:spPr>
      </p:pic>
      <p:sp>
        <p:nvSpPr>
          <p:cNvPr id="14" name="TextBox 13">
            <a:extLst>
              <a:ext uri="{FF2B5EF4-FFF2-40B4-BE49-F238E27FC236}">
                <a16:creationId xmlns:a16="http://schemas.microsoft.com/office/drawing/2014/main" id="{AF372EF4-C01B-4072-B8D0-B58A2A9356C0}"/>
              </a:ext>
            </a:extLst>
          </p:cNvPr>
          <p:cNvSpPr txBox="1"/>
          <p:nvPr/>
        </p:nvSpPr>
        <p:spPr>
          <a:xfrm>
            <a:off x="838200" y="4877603"/>
            <a:ext cx="2186100" cy="369332"/>
          </a:xfrm>
          <a:prstGeom prst="rect">
            <a:avLst/>
          </a:prstGeom>
          <a:noFill/>
        </p:spPr>
        <p:txBody>
          <a:bodyPr wrap="square" rtlCol="0">
            <a:spAutoFit/>
          </a:bodyPr>
          <a:lstStyle/>
          <a:p>
            <a:r>
              <a:rPr lang="en-US" dirty="0"/>
              <a:t>Level: Advanced</a:t>
            </a:r>
          </a:p>
        </p:txBody>
      </p:sp>
    </p:spTree>
    <p:extLst>
      <p:ext uri="{BB962C8B-B14F-4D97-AF65-F5344CB8AC3E}">
        <p14:creationId xmlns:p14="http://schemas.microsoft.com/office/powerpoint/2010/main" val="35930787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086BD-C746-4BE6-8703-6AD9EA6D6CC9}"/>
              </a:ext>
            </a:extLst>
          </p:cNvPr>
          <p:cNvSpPr>
            <a:spLocks noGrp="1"/>
          </p:cNvSpPr>
          <p:nvPr>
            <p:ph type="title"/>
          </p:nvPr>
        </p:nvSpPr>
        <p:spPr/>
        <p:txBody>
          <a:bodyPr/>
          <a:lstStyle/>
          <a:p>
            <a:r>
              <a:rPr lang="en-US" dirty="0"/>
              <a:t>JA It’s My Job (Soft Skills)®</a:t>
            </a:r>
          </a:p>
        </p:txBody>
      </p:sp>
      <p:sp>
        <p:nvSpPr>
          <p:cNvPr id="4" name="Slide Number Placeholder 3">
            <a:extLst>
              <a:ext uri="{FF2B5EF4-FFF2-40B4-BE49-F238E27FC236}">
                <a16:creationId xmlns:a16="http://schemas.microsoft.com/office/drawing/2014/main" id="{BD53A8DD-5E04-4156-9955-A9AFDB31013F}"/>
              </a:ext>
            </a:extLst>
          </p:cNvPr>
          <p:cNvSpPr>
            <a:spLocks noGrp="1"/>
          </p:cNvSpPr>
          <p:nvPr>
            <p:ph type="sldNum" sz="quarter" idx="4"/>
          </p:nvPr>
        </p:nvSpPr>
        <p:spPr>
          <a:xfrm>
            <a:off x="11644589" y="6269357"/>
            <a:ext cx="430160" cy="363793"/>
          </a:xfrm>
        </p:spPr>
        <p:txBody>
          <a:bodyPr/>
          <a:lstStyle/>
          <a:p>
            <a:fld id="{50ADEE99-5B15-4B10-A3EB-5286E787B43D}" type="slidenum">
              <a:rPr lang="en-US" smtClean="0"/>
              <a:t>14</a:t>
            </a:fld>
            <a:endParaRPr lang="en-US" dirty="0"/>
          </a:p>
        </p:txBody>
      </p:sp>
      <p:pic>
        <p:nvPicPr>
          <p:cNvPr id="5" name="Picture 4" descr="Shape&#10;&#10;Description automatically generated with medium confidence">
            <a:extLst>
              <a:ext uri="{FF2B5EF4-FFF2-40B4-BE49-F238E27FC236}">
                <a16:creationId xmlns:a16="http://schemas.microsoft.com/office/drawing/2014/main" id="{DD4B1EAD-F1D9-411D-A720-C8C04E86487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37584" y="229533"/>
            <a:ext cx="1371599" cy="457200"/>
          </a:xfrm>
          <a:prstGeom prst="rect">
            <a:avLst/>
          </a:prstGeom>
        </p:spPr>
      </p:pic>
      <p:sp>
        <p:nvSpPr>
          <p:cNvPr id="7" name="TextBox 6">
            <a:extLst>
              <a:ext uri="{FF2B5EF4-FFF2-40B4-BE49-F238E27FC236}">
                <a16:creationId xmlns:a16="http://schemas.microsoft.com/office/drawing/2014/main" id="{667ACE40-E3F2-4977-BDC6-9F24A54AE261}"/>
              </a:ext>
            </a:extLst>
          </p:cNvPr>
          <p:cNvSpPr txBox="1"/>
          <p:nvPr/>
        </p:nvSpPr>
        <p:spPr>
          <a:xfrm>
            <a:off x="3562996" y="1455576"/>
            <a:ext cx="8296673" cy="3260060"/>
          </a:xfrm>
          <a:prstGeom prst="rect">
            <a:avLst/>
          </a:prstGeom>
          <a:noFill/>
        </p:spPr>
        <p:txBody>
          <a:bodyPr wrap="square">
            <a:spAutoFit/>
          </a:bodyPr>
          <a:lstStyle/>
          <a:p>
            <a:pPr marR="0" indent="0"/>
            <a:r>
              <a:rPr lang="en-US" sz="2400" dirty="0">
                <a:latin typeface="Arial" panose="020B0604020202020204" pitchFamily="34" charset="0"/>
                <a:cs typeface="Arial" panose="020B0604020202020204" pitchFamily="34" charset="0"/>
              </a:rPr>
              <a:t>Helps students understand the value of professional communication and soft skills, making them more employable to future employers across multiple career clusters. </a:t>
            </a:r>
          </a:p>
          <a:p>
            <a:pPr marR="0" indent="0"/>
            <a:endParaRPr lang="en-US" sz="1400" dirty="0">
              <a:latin typeface="Arial" panose="020B0604020202020204" pitchFamily="34" charset="0"/>
              <a:cs typeface="Arial" panose="020B0604020202020204" pitchFamily="34" charset="0"/>
            </a:endParaRPr>
          </a:p>
          <a:p>
            <a:pPr marR="0" indent="0"/>
            <a:r>
              <a:rPr lang="en-US" sz="2000" b="1" dirty="0">
                <a:latin typeface="Arial" panose="020B0604020202020204" pitchFamily="34" charset="0"/>
                <a:cs typeface="Arial" panose="020B0604020202020204" pitchFamily="34" charset="0"/>
              </a:rPr>
              <a:t>Topics: </a:t>
            </a:r>
            <a:r>
              <a:rPr lang="en-US" sz="2000" dirty="0">
                <a:latin typeface="Arial" panose="020B0604020202020204" pitchFamily="34" charset="0"/>
                <a:cs typeface="Arial" panose="020B0604020202020204" pitchFamily="34" charset="0"/>
              </a:rPr>
              <a:t>Interviewing for a Job, Workplace Communication, Cellphones on the Job, Communicating about Yourself, Workplace Writing, Applications and Resume</a:t>
            </a:r>
          </a:p>
          <a:p>
            <a:pPr marR="0" indent="0"/>
            <a:endParaRPr lang="en-US" sz="1600" dirty="0">
              <a:latin typeface="Arial" panose="020B0604020202020204" pitchFamily="34" charset="0"/>
              <a:cs typeface="Arial" panose="020B0604020202020204" pitchFamily="34" charset="0"/>
            </a:endParaRPr>
          </a:p>
          <a:p>
            <a:pPr>
              <a:lnSpc>
                <a:spcPct val="107000"/>
              </a:lnSpc>
              <a:spcBef>
                <a:spcPts val="0"/>
              </a:spcBef>
              <a:spcAft>
                <a:spcPts val="800"/>
              </a:spcAft>
            </a:pPr>
            <a:r>
              <a:rPr lang="en-US" sz="2000" b="1" dirty="0">
                <a:latin typeface="Arial" panose="020B0604020202020204" pitchFamily="34" charset="0"/>
                <a:cs typeface="Arial" panose="020B0604020202020204" pitchFamily="34" charset="0"/>
              </a:rPr>
              <a:t>Sessions:</a:t>
            </a:r>
            <a:r>
              <a:rPr lang="en-US" sz="2000" dirty="0">
                <a:latin typeface="Arial" panose="020B0604020202020204" pitchFamily="34" charset="0"/>
                <a:cs typeface="Arial" panose="020B0604020202020204" pitchFamily="34" charset="0"/>
              </a:rPr>
              <a:t> Three to six 45-minute lessons, volunteer-led</a:t>
            </a:r>
          </a:p>
        </p:txBody>
      </p:sp>
      <p:pic>
        <p:nvPicPr>
          <p:cNvPr id="6" name="Picture 5">
            <a:extLst>
              <a:ext uri="{FF2B5EF4-FFF2-40B4-BE49-F238E27FC236}">
                <a16:creationId xmlns:a16="http://schemas.microsoft.com/office/drawing/2014/main" id="{9874B7C0-099D-4E1E-B6A8-64A6EE261BA6}"/>
              </a:ext>
            </a:extLst>
          </p:cNvPr>
          <p:cNvPicPr>
            <a:picLocks noChangeAspect="1"/>
          </p:cNvPicPr>
          <p:nvPr/>
        </p:nvPicPr>
        <p:blipFill rotWithShape="1">
          <a:blip r:embed="rId3"/>
          <a:srcRect b="62085"/>
          <a:stretch/>
        </p:blipFill>
        <p:spPr>
          <a:xfrm>
            <a:off x="5996448" y="4715636"/>
            <a:ext cx="5420884" cy="1259531"/>
          </a:xfrm>
          <a:prstGeom prst="rect">
            <a:avLst/>
          </a:prstGeom>
          <a:ln>
            <a:solidFill>
              <a:schemeClr val="accent1"/>
            </a:solidFill>
          </a:ln>
        </p:spPr>
      </p:pic>
      <p:pic>
        <p:nvPicPr>
          <p:cNvPr id="9" name="Picture 8">
            <a:extLst>
              <a:ext uri="{FF2B5EF4-FFF2-40B4-BE49-F238E27FC236}">
                <a16:creationId xmlns:a16="http://schemas.microsoft.com/office/drawing/2014/main" id="{FF7685FE-052C-4477-8395-53546957E6EB}"/>
              </a:ext>
            </a:extLst>
          </p:cNvPr>
          <p:cNvPicPr>
            <a:picLocks noChangeAspect="1"/>
          </p:cNvPicPr>
          <p:nvPr/>
        </p:nvPicPr>
        <p:blipFill>
          <a:blip r:embed="rId4"/>
          <a:stretch>
            <a:fillRect/>
          </a:stretch>
        </p:blipFill>
        <p:spPr>
          <a:xfrm>
            <a:off x="639097" y="1455576"/>
            <a:ext cx="2867775" cy="3200400"/>
          </a:xfrm>
          <a:prstGeom prst="rect">
            <a:avLst/>
          </a:prstGeom>
        </p:spPr>
      </p:pic>
      <p:sp>
        <p:nvSpPr>
          <p:cNvPr id="10" name="TextBox 9">
            <a:extLst>
              <a:ext uri="{FF2B5EF4-FFF2-40B4-BE49-F238E27FC236}">
                <a16:creationId xmlns:a16="http://schemas.microsoft.com/office/drawing/2014/main" id="{05F824CC-1A4D-4930-8532-334FCC81E835}"/>
              </a:ext>
            </a:extLst>
          </p:cNvPr>
          <p:cNvSpPr txBox="1"/>
          <p:nvPr/>
        </p:nvSpPr>
        <p:spPr>
          <a:xfrm>
            <a:off x="1253220" y="4715636"/>
            <a:ext cx="2186100" cy="369332"/>
          </a:xfrm>
          <a:prstGeom prst="rect">
            <a:avLst/>
          </a:prstGeom>
          <a:noFill/>
        </p:spPr>
        <p:txBody>
          <a:bodyPr wrap="square" rtlCol="0">
            <a:spAutoFit/>
          </a:bodyPr>
          <a:lstStyle/>
          <a:p>
            <a:r>
              <a:rPr lang="en-US" dirty="0"/>
              <a:t>Level: Advanced</a:t>
            </a:r>
          </a:p>
        </p:txBody>
      </p:sp>
    </p:spTree>
    <p:extLst>
      <p:ext uri="{BB962C8B-B14F-4D97-AF65-F5344CB8AC3E}">
        <p14:creationId xmlns:p14="http://schemas.microsoft.com/office/powerpoint/2010/main" val="7910803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086BD-C746-4BE6-8703-6AD9EA6D6CC9}"/>
              </a:ext>
            </a:extLst>
          </p:cNvPr>
          <p:cNvSpPr>
            <a:spLocks noGrp="1"/>
          </p:cNvSpPr>
          <p:nvPr>
            <p:ph type="title"/>
          </p:nvPr>
        </p:nvSpPr>
        <p:spPr/>
        <p:txBody>
          <a:bodyPr/>
          <a:lstStyle/>
          <a:p>
            <a:r>
              <a:rPr lang="en-US" dirty="0"/>
              <a:t>JA Career Success®</a:t>
            </a:r>
          </a:p>
        </p:txBody>
      </p:sp>
      <p:sp>
        <p:nvSpPr>
          <p:cNvPr id="4" name="Slide Number Placeholder 3">
            <a:extLst>
              <a:ext uri="{FF2B5EF4-FFF2-40B4-BE49-F238E27FC236}">
                <a16:creationId xmlns:a16="http://schemas.microsoft.com/office/drawing/2014/main" id="{BD53A8DD-5E04-4156-9955-A9AFDB31013F}"/>
              </a:ext>
            </a:extLst>
          </p:cNvPr>
          <p:cNvSpPr>
            <a:spLocks noGrp="1"/>
          </p:cNvSpPr>
          <p:nvPr>
            <p:ph type="sldNum" sz="quarter" idx="4"/>
          </p:nvPr>
        </p:nvSpPr>
        <p:spPr>
          <a:xfrm>
            <a:off x="11644589" y="6269357"/>
            <a:ext cx="430160" cy="363793"/>
          </a:xfrm>
        </p:spPr>
        <p:txBody>
          <a:bodyPr/>
          <a:lstStyle/>
          <a:p>
            <a:fld id="{50ADEE99-5B15-4B10-A3EB-5286E787B43D}" type="slidenum">
              <a:rPr lang="en-US" smtClean="0"/>
              <a:t>15</a:t>
            </a:fld>
            <a:endParaRPr lang="en-US" dirty="0"/>
          </a:p>
        </p:txBody>
      </p:sp>
      <p:pic>
        <p:nvPicPr>
          <p:cNvPr id="5" name="Picture 4" descr="Shape&#10;&#10;Description automatically generated with medium confidence">
            <a:extLst>
              <a:ext uri="{FF2B5EF4-FFF2-40B4-BE49-F238E27FC236}">
                <a16:creationId xmlns:a16="http://schemas.microsoft.com/office/drawing/2014/main" id="{DD4B1EAD-F1D9-411D-A720-C8C04E86487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37584" y="229533"/>
            <a:ext cx="1371599" cy="457200"/>
          </a:xfrm>
          <a:prstGeom prst="rect">
            <a:avLst/>
          </a:prstGeom>
        </p:spPr>
      </p:pic>
      <p:sp>
        <p:nvSpPr>
          <p:cNvPr id="7" name="TextBox 6">
            <a:extLst>
              <a:ext uri="{FF2B5EF4-FFF2-40B4-BE49-F238E27FC236}">
                <a16:creationId xmlns:a16="http://schemas.microsoft.com/office/drawing/2014/main" id="{667ACE40-E3F2-4977-BDC6-9F24A54AE261}"/>
              </a:ext>
            </a:extLst>
          </p:cNvPr>
          <p:cNvSpPr txBox="1"/>
          <p:nvPr/>
        </p:nvSpPr>
        <p:spPr>
          <a:xfrm>
            <a:off x="2888807" y="1339454"/>
            <a:ext cx="8296673" cy="2602572"/>
          </a:xfrm>
          <a:prstGeom prst="rect">
            <a:avLst/>
          </a:prstGeom>
          <a:noFill/>
        </p:spPr>
        <p:txBody>
          <a:bodyPr wrap="square">
            <a:spAutoFit/>
          </a:bodyPr>
          <a:lstStyle/>
          <a:p>
            <a:pPr>
              <a:lnSpc>
                <a:spcPct val="119000"/>
              </a:lnSpc>
              <a:spcBef>
                <a:spcPts val="0"/>
              </a:spcBef>
              <a:spcAft>
                <a:spcPts val="600"/>
              </a:spcAft>
            </a:pPr>
            <a:r>
              <a:rPr lang="en-US" sz="2400" dirty="0">
                <a:latin typeface="Arial" panose="020B0604020202020204" pitchFamily="34" charset="0"/>
                <a:cs typeface="Arial" panose="020B0604020202020204" pitchFamily="34" charset="0"/>
              </a:rPr>
              <a:t>Equips students with the knowledge required to get and keep a job in high-growth </a:t>
            </a:r>
            <a:br>
              <a:rPr lang="en-US" sz="2400" dirty="0">
                <a:latin typeface="Arial" panose="020B0604020202020204" pitchFamily="34" charset="0"/>
                <a:cs typeface="Arial" panose="020B0604020202020204" pitchFamily="34" charset="0"/>
              </a:rPr>
            </a:br>
            <a:r>
              <a:rPr lang="en-US" sz="2400" dirty="0">
                <a:latin typeface="Arial" panose="020B0604020202020204" pitchFamily="34" charset="0"/>
                <a:cs typeface="Arial" panose="020B0604020202020204" pitchFamily="34" charset="0"/>
              </a:rPr>
              <a:t>industries. </a:t>
            </a:r>
          </a:p>
          <a:p>
            <a:pPr>
              <a:lnSpc>
                <a:spcPct val="119000"/>
              </a:lnSpc>
              <a:spcBef>
                <a:spcPts val="0"/>
              </a:spcBef>
              <a:spcAft>
                <a:spcPts val="600"/>
              </a:spcAft>
            </a:pPr>
            <a:r>
              <a:rPr lang="en-US" sz="2000" dirty="0">
                <a:latin typeface="Arial" panose="020B0604020202020204" pitchFamily="34" charset="0"/>
                <a:cs typeface="Arial" panose="020B0604020202020204" pitchFamily="34" charset="0"/>
              </a:rPr>
              <a:t>Topics: 4Cs - Critical Thinking, Communication, Collaboration &amp; Creativity </a:t>
            </a:r>
          </a:p>
          <a:p>
            <a:pPr marR="0" indent="0">
              <a:lnSpc>
                <a:spcPct val="107000"/>
              </a:lnSpc>
              <a:spcAft>
                <a:spcPts val="800"/>
              </a:spcAft>
            </a:pPr>
            <a:r>
              <a:rPr lang="en-US" sz="2000" dirty="0">
                <a:latin typeface="Arial" panose="020B0604020202020204" pitchFamily="34" charset="0"/>
                <a:cs typeface="Arial" panose="020B0604020202020204" pitchFamily="34" charset="0"/>
              </a:rPr>
              <a:t>Sessions: Seven 45-minute sessions, volunteer-led</a:t>
            </a:r>
          </a:p>
        </p:txBody>
      </p:sp>
      <p:pic>
        <p:nvPicPr>
          <p:cNvPr id="6" name="Picture 5">
            <a:extLst>
              <a:ext uri="{FF2B5EF4-FFF2-40B4-BE49-F238E27FC236}">
                <a16:creationId xmlns:a16="http://schemas.microsoft.com/office/drawing/2014/main" id="{2D1204A9-EBB5-4EF7-AE7C-3F9C6DADE711}"/>
              </a:ext>
            </a:extLst>
          </p:cNvPr>
          <p:cNvPicPr>
            <a:picLocks noChangeAspect="1"/>
          </p:cNvPicPr>
          <p:nvPr/>
        </p:nvPicPr>
        <p:blipFill>
          <a:blip r:embed="rId3"/>
          <a:stretch>
            <a:fillRect/>
          </a:stretch>
        </p:blipFill>
        <p:spPr>
          <a:xfrm>
            <a:off x="639104" y="1339454"/>
            <a:ext cx="2081383" cy="2834640"/>
          </a:xfrm>
          <a:prstGeom prst="rect">
            <a:avLst/>
          </a:prstGeom>
        </p:spPr>
      </p:pic>
      <p:pic>
        <p:nvPicPr>
          <p:cNvPr id="9" name="Picture 8">
            <a:extLst>
              <a:ext uri="{FF2B5EF4-FFF2-40B4-BE49-F238E27FC236}">
                <a16:creationId xmlns:a16="http://schemas.microsoft.com/office/drawing/2014/main" id="{2ACBBB99-2379-42D9-8FF1-6FD8F6097897}"/>
              </a:ext>
            </a:extLst>
          </p:cNvPr>
          <p:cNvPicPr>
            <a:picLocks noChangeAspect="1"/>
          </p:cNvPicPr>
          <p:nvPr/>
        </p:nvPicPr>
        <p:blipFill>
          <a:blip r:embed="rId4"/>
          <a:stretch>
            <a:fillRect/>
          </a:stretch>
        </p:blipFill>
        <p:spPr>
          <a:xfrm>
            <a:off x="6185422" y="3942026"/>
            <a:ext cx="5456896" cy="2106944"/>
          </a:xfrm>
          <a:prstGeom prst="rect">
            <a:avLst/>
          </a:prstGeom>
        </p:spPr>
      </p:pic>
      <p:sp>
        <p:nvSpPr>
          <p:cNvPr id="10" name="TextBox 9">
            <a:extLst>
              <a:ext uri="{FF2B5EF4-FFF2-40B4-BE49-F238E27FC236}">
                <a16:creationId xmlns:a16="http://schemas.microsoft.com/office/drawing/2014/main" id="{B9678C8D-F9FE-46CE-A065-7D0870A9EE41}"/>
              </a:ext>
            </a:extLst>
          </p:cNvPr>
          <p:cNvSpPr txBox="1"/>
          <p:nvPr/>
        </p:nvSpPr>
        <p:spPr>
          <a:xfrm>
            <a:off x="702707" y="4174094"/>
            <a:ext cx="2186100" cy="369332"/>
          </a:xfrm>
          <a:prstGeom prst="rect">
            <a:avLst/>
          </a:prstGeom>
          <a:noFill/>
        </p:spPr>
        <p:txBody>
          <a:bodyPr wrap="square" rtlCol="0">
            <a:spAutoFit/>
          </a:bodyPr>
          <a:lstStyle/>
          <a:p>
            <a:r>
              <a:rPr lang="en-US" dirty="0"/>
              <a:t>Level: Advanced</a:t>
            </a:r>
          </a:p>
        </p:txBody>
      </p:sp>
    </p:spTree>
    <p:extLst>
      <p:ext uri="{BB962C8B-B14F-4D97-AF65-F5344CB8AC3E}">
        <p14:creationId xmlns:p14="http://schemas.microsoft.com/office/powerpoint/2010/main" val="5456032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086BD-C746-4BE6-8703-6AD9EA6D6CC9}"/>
              </a:ext>
            </a:extLst>
          </p:cNvPr>
          <p:cNvSpPr>
            <a:spLocks noGrp="1"/>
          </p:cNvSpPr>
          <p:nvPr>
            <p:ph type="title"/>
          </p:nvPr>
        </p:nvSpPr>
        <p:spPr/>
        <p:txBody>
          <a:bodyPr/>
          <a:lstStyle/>
          <a:p>
            <a:r>
              <a:rPr lang="en-US" dirty="0"/>
              <a:t>JA Excellence Through Ethics®</a:t>
            </a:r>
          </a:p>
        </p:txBody>
      </p:sp>
      <p:sp>
        <p:nvSpPr>
          <p:cNvPr id="4" name="Slide Number Placeholder 3">
            <a:extLst>
              <a:ext uri="{FF2B5EF4-FFF2-40B4-BE49-F238E27FC236}">
                <a16:creationId xmlns:a16="http://schemas.microsoft.com/office/drawing/2014/main" id="{BD53A8DD-5E04-4156-9955-A9AFDB31013F}"/>
              </a:ext>
            </a:extLst>
          </p:cNvPr>
          <p:cNvSpPr>
            <a:spLocks noGrp="1"/>
          </p:cNvSpPr>
          <p:nvPr>
            <p:ph type="sldNum" sz="quarter" idx="4"/>
          </p:nvPr>
        </p:nvSpPr>
        <p:spPr>
          <a:xfrm>
            <a:off x="11644589" y="6269357"/>
            <a:ext cx="430160" cy="363793"/>
          </a:xfrm>
        </p:spPr>
        <p:txBody>
          <a:bodyPr/>
          <a:lstStyle/>
          <a:p>
            <a:fld id="{50ADEE99-5B15-4B10-A3EB-5286E787B43D}" type="slidenum">
              <a:rPr lang="en-US" smtClean="0"/>
              <a:t>16</a:t>
            </a:fld>
            <a:endParaRPr lang="en-US" dirty="0"/>
          </a:p>
        </p:txBody>
      </p:sp>
      <p:pic>
        <p:nvPicPr>
          <p:cNvPr id="5" name="Picture 4" descr="Shape&#10;&#10;Description automatically generated with medium confidence">
            <a:extLst>
              <a:ext uri="{FF2B5EF4-FFF2-40B4-BE49-F238E27FC236}">
                <a16:creationId xmlns:a16="http://schemas.microsoft.com/office/drawing/2014/main" id="{DD4B1EAD-F1D9-411D-A720-C8C04E86487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37584" y="229533"/>
            <a:ext cx="1371599" cy="457200"/>
          </a:xfrm>
          <a:prstGeom prst="rect">
            <a:avLst/>
          </a:prstGeom>
        </p:spPr>
      </p:pic>
      <p:sp>
        <p:nvSpPr>
          <p:cNvPr id="7" name="TextBox 6">
            <a:extLst>
              <a:ext uri="{FF2B5EF4-FFF2-40B4-BE49-F238E27FC236}">
                <a16:creationId xmlns:a16="http://schemas.microsoft.com/office/drawing/2014/main" id="{667ACE40-E3F2-4977-BDC6-9F24A54AE261}"/>
              </a:ext>
            </a:extLst>
          </p:cNvPr>
          <p:cNvSpPr txBox="1"/>
          <p:nvPr/>
        </p:nvSpPr>
        <p:spPr>
          <a:xfrm>
            <a:off x="3677996" y="1455576"/>
            <a:ext cx="8296673" cy="2883675"/>
          </a:xfrm>
          <a:prstGeom prst="rect">
            <a:avLst/>
          </a:prstGeom>
          <a:noFill/>
        </p:spPr>
        <p:txBody>
          <a:bodyPr wrap="square">
            <a:spAutoFit/>
          </a:bodyPr>
          <a:lstStyle/>
          <a:p>
            <a:pPr>
              <a:lnSpc>
                <a:spcPct val="119000"/>
              </a:lnSpc>
              <a:spcBef>
                <a:spcPts val="0"/>
              </a:spcBef>
              <a:spcAft>
                <a:spcPts val="600"/>
              </a:spcAft>
            </a:pPr>
            <a:r>
              <a:rPr lang="en-US" sz="2400" dirty="0">
                <a:latin typeface="Arial" panose="020B0604020202020204" pitchFamily="34" charset="0"/>
                <a:cs typeface="Arial" panose="020B0604020202020204" pitchFamily="34" charset="0"/>
              </a:rPr>
              <a:t>Students learn the importance of ethics and ethical decision-making and how ethical and unethical choices affect everyone in a community.</a:t>
            </a:r>
          </a:p>
          <a:p>
            <a:pPr>
              <a:lnSpc>
                <a:spcPct val="107000"/>
              </a:lnSpc>
              <a:spcBef>
                <a:spcPts val="0"/>
              </a:spcBef>
              <a:spcAft>
                <a:spcPts val="800"/>
              </a:spcAft>
            </a:pPr>
            <a:r>
              <a:rPr lang="en-US" sz="2000" b="1" dirty="0">
                <a:latin typeface="Arial" panose="020B0604020202020204" pitchFamily="34" charset="0"/>
                <a:cs typeface="Arial" panose="020B0604020202020204" pitchFamily="34" charset="0"/>
              </a:rPr>
              <a:t>Topics: </a:t>
            </a:r>
            <a:r>
              <a:rPr lang="en-US" sz="20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personal values, character development (including respect, fairness and a positive attitude) and ethical behavior</a:t>
            </a:r>
          </a:p>
          <a:p>
            <a:pPr>
              <a:lnSpc>
                <a:spcPct val="107000"/>
              </a:lnSpc>
              <a:spcBef>
                <a:spcPts val="0"/>
              </a:spcBef>
              <a:spcAft>
                <a:spcPts val="800"/>
              </a:spcAft>
            </a:pPr>
            <a:r>
              <a:rPr lang="en-US" sz="2000" b="1" dirty="0">
                <a:latin typeface="Arial" panose="020B0604020202020204" pitchFamily="34" charset="0"/>
                <a:cs typeface="Arial" panose="020B0604020202020204" pitchFamily="34" charset="0"/>
              </a:rPr>
              <a:t>Duration: </a:t>
            </a:r>
            <a:r>
              <a:rPr lang="en-US" sz="2000" dirty="0">
                <a:latin typeface="Arial" panose="020B0604020202020204" pitchFamily="34" charset="0"/>
                <a:cs typeface="Arial" panose="020B0604020202020204" pitchFamily="34" charset="0"/>
              </a:rPr>
              <a:t>One volunteer-led session, 60 – 90 minutes; two optional educator-led sessions, 45-minute sessions </a:t>
            </a:r>
          </a:p>
        </p:txBody>
      </p:sp>
      <p:pic>
        <p:nvPicPr>
          <p:cNvPr id="6" name="Picture 5">
            <a:extLst>
              <a:ext uri="{FF2B5EF4-FFF2-40B4-BE49-F238E27FC236}">
                <a16:creationId xmlns:a16="http://schemas.microsoft.com/office/drawing/2014/main" id="{29DF72AD-EF8C-4A2F-90CD-F4D0BE525F35}"/>
              </a:ext>
            </a:extLst>
          </p:cNvPr>
          <p:cNvPicPr>
            <a:picLocks noChangeAspect="1"/>
          </p:cNvPicPr>
          <p:nvPr/>
        </p:nvPicPr>
        <p:blipFill>
          <a:blip r:embed="rId3"/>
          <a:stretch>
            <a:fillRect/>
          </a:stretch>
        </p:blipFill>
        <p:spPr>
          <a:xfrm>
            <a:off x="639097" y="1455576"/>
            <a:ext cx="2880924" cy="2926080"/>
          </a:xfrm>
          <a:prstGeom prst="rect">
            <a:avLst/>
          </a:prstGeom>
        </p:spPr>
      </p:pic>
      <p:pic>
        <p:nvPicPr>
          <p:cNvPr id="11" name="Picture 10">
            <a:extLst>
              <a:ext uri="{FF2B5EF4-FFF2-40B4-BE49-F238E27FC236}">
                <a16:creationId xmlns:a16="http://schemas.microsoft.com/office/drawing/2014/main" id="{43670D93-BE39-4675-A880-EA71F82642C1}"/>
              </a:ext>
            </a:extLst>
          </p:cNvPr>
          <p:cNvPicPr>
            <a:picLocks noChangeAspect="1"/>
          </p:cNvPicPr>
          <p:nvPr/>
        </p:nvPicPr>
        <p:blipFill rotWithShape="1">
          <a:blip r:embed="rId4"/>
          <a:srcRect b="83110"/>
          <a:stretch/>
        </p:blipFill>
        <p:spPr>
          <a:xfrm>
            <a:off x="6096000" y="4551272"/>
            <a:ext cx="3915321" cy="753031"/>
          </a:xfrm>
          <a:prstGeom prst="rect">
            <a:avLst/>
          </a:prstGeom>
        </p:spPr>
      </p:pic>
      <p:pic>
        <p:nvPicPr>
          <p:cNvPr id="13" name="Picture 12">
            <a:extLst>
              <a:ext uri="{FF2B5EF4-FFF2-40B4-BE49-F238E27FC236}">
                <a16:creationId xmlns:a16="http://schemas.microsoft.com/office/drawing/2014/main" id="{4148334B-C195-4B76-A5D7-C6C24378331D}"/>
              </a:ext>
            </a:extLst>
          </p:cNvPr>
          <p:cNvPicPr>
            <a:picLocks noChangeAspect="1"/>
          </p:cNvPicPr>
          <p:nvPr/>
        </p:nvPicPr>
        <p:blipFill>
          <a:blip r:embed="rId5"/>
          <a:stretch>
            <a:fillRect/>
          </a:stretch>
        </p:blipFill>
        <p:spPr>
          <a:xfrm>
            <a:off x="9537867" y="3893190"/>
            <a:ext cx="1599434" cy="1979208"/>
          </a:xfrm>
          <a:prstGeom prst="rect">
            <a:avLst/>
          </a:prstGeom>
        </p:spPr>
      </p:pic>
      <p:sp>
        <p:nvSpPr>
          <p:cNvPr id="14" name="TextBox 13">
            <a:extLst>
              <a:ext uri="{FF2B5EF4-FFF2-40B4-BE49-F238E27FC236}">
                <a16:creationId xmlns:a16="http://schemas.microsoft.com/office/drawing/2014/main" id="{23B65C59-99CC-40F9-8D74-C94E224D5D88}"/>
              </a:ext>
            </a:extLst>
          </p:cNvPr>
          <p:cNvSpPr txBox="1"/>
          <p:nvPr/>
        </p:nvSpPr>
        <p:spPr>
          <a:xfrm>
            <a:off x="1095917" y="4381656"/>
            <a:ext cx="2186100" cy="369332"/>
          </a:xfrm>
          <a:prstGeom prst="rect">
            <a:avLst/>
          </a:prstGeom>
          <a:noFill/>
        </p:spPr>
        <p:txBody>
          <a:bodyPr wrap="square" rtlCol="0">
            <a:spAutoFit/>
          </a:bodyPr>
          <a:lstStyle/>
          <a:p>
            <a:r>
              <a:rPr lang="en-US" dirty="0"/>
              <a:t>Level: Advanced</a:t>
            </a:r>
          </a:p>
        </p:txBody>
      </p:sp>
    </p:spTree>
    <p:extLst>
      <p:ext uri="{BB962C8B-B14F-4D97-AF65-F5344CB8AC3E}">
        <p14:creationId xmlns:p14="http://schemas.microsoft.com/office/powerpoint/2010/main" val="17660374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2F77E-B880-4E0E-8F91-0D5FCADA1A93}"/>
              </a:ext>
            </a:extLst>
          </p:cNvPr>
          <p:cNvSpPr>
            <a:spLocks noGrp="1"/>
          </p:cNvSpPr>
          <p:nvPr>
            <p:ph type="title"/>
          </p:nvPr>
        </p:nvSpPr>
        <p:spPr>
          <a:xfrm>
            <a:off x="391886" y="1123627"/>
            <a:ext cx="5253134" cy="3014740"/>
          </a:xfrm>
        </p:spPr>
        <p:txBody>
          <a:bodyPr>
            <a:normAutofit/>
          </a:bodyPr>
          <a:lstStyle/>
          <a:p>
            <a:r>
              <a:rPr lang="en-US" dirty="0"/>
              <a:t>Work-Based Learning Programs</a:t>
            </a:r>
          </a:p>
        </p:txBody>
      </p:sp>
      <p:sp>
        <p:nvSpPr>
          <p:cNvPr id="4" name="Slide Number Placeholder 3">
            <a:extLst>
              <a:ext uri="{FF2B5EF4-FFF2-40B4-BE49-F238E27FC236}">
                <a16:creationId xmlns:a16="http://schemas.microsoft.com/office/drawing/2014/main" id="{AE767A23-B09A-4FCD-BC24-35EFDD47E68E}"/>
              </a:ext>
            </a:extLst>
          </p:cNvPr>
          <p:cNvSpPr>
            <a:spLocks noGrp="1"/>
          </p:cNvSpPr>
          <p:nvPr>
            <p:ph type="sldNum" sz="quarter" idx="10"/>
          </p:nvPr>
        </p:nvSpPr>
        <p:spPr/>
        <p:txBody>
          <a:bodyPr/>
          <a:lstStyle/>
          <a:p>
            <a:fld id="{50ADEE99-5B15-4B10-A3EB-5286E787B43D}" type="slidenum">
              <a:rPr lang="en-US" smtClean="0"/>
              <a:pPr/>
              <a:t>17</a:t>
            </a:fld>
            <a:endParaRPr lang="en-US" dirty="0"/>
          </a:p>
        </p:txBody>
      </p:sp>
      <p:pic>
        <p:nvPicPr>
          <p:cNvPr id="5" name="Picture 4" descr="Shape&#10;&#10;Description automatically generated with medium confidence">
            <a:extLst>
              <a:ext uri="{FF2B5EF4-FFF2-40B4-BE49-F238E27FC236}">
                <a16:creationId xmlns:a16="http://schemas.microsoft.com/office/drawing/2014/main" id="{E08792D9-097B-4437-B6F9-7A12C1F41C1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0608" y="254218"/>
            <a:ext cx="1371600" cy="457200"/>
          </a:xfrm>
          <a:prstGeom prst="rect">
            <a:avLst/>
          </a:prstGeom>
        </p:spPr>
      </p:pic>
      <p:sp>
        <p:nvSpPr>
          <p:cNvPr id="7" name="Text Placeholder 6">
            <a:extLst>
              <a:ext uri="{FF2B5EF4-FFF2-40B4-BE49-F238E27FC236}">
                <a16:creationId xmlns:a16="http://schemas.microsoft.com/office/drawing/2014/main" id="{6C5201A0-E674-4C53-BFF6-E7AA9FC5E81C}"/>
              </a:ext>
            </a:extLst>
          </p:cNvPr>
          <p:cNvSpPr>
            <a:spLocks noGrp="1"/>
          </p:cNvSpPr>
          <p:nvPr>
            <p:ph type="body" idx="1"/>
          </p:nvPr>
        </p:nvSpPr>
        <p:spPr>
          <a:xfrm>
            <a:off x="391887" y="4349727"/>
            <a:ext cx="5253133" cy="1407893"/>
          </a:xfrm>
        </p:spPr>
        <p:txBody>
          <a:bodyPr/>
          <a:lstStyle/>
          <a:p>
            <a:endParaRPr lang="en-US" dirty="0"/>
          </a:p>
        </p:txBody>
      </p:sp>
    </p:spTree>
    <p:extLst>
      <p:ext uri="{BB962C8B-B14F-4D97-AF65-F5344CB8AC3E}">
        <p14:creationId xmlns:p14="http://schemas.microsoft.com/office/powerpoint/2010/main" val="23401893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086BD-C746-4BE6-8703-6AD9EA6D6CC9}"/>
              </a:ext>
            </a:extLst>
          </p:cNvPr>
          <p:cNvSpPr>
            <a:spLocks noGrp="1"/>
          </p:cNvSpPr>
          <p:nvPr>
            <p:ph type="title"/>
          </p:nvPr>
        </p:nvSpPr>
        <p:spPr/>
        <p:txBody>
          <a:bodyPr/>
          <a:lstStyle/>
          <a:p>
            <a:r>
              <a:rPr lang="en-US" dirty="0"/>
              <a:t>JA Job Shadow® </a:t>
            </a:r>
          </a:p>
        </p:txBody>
      </p:sp>
      <p:sp>
        <p:nvSpPr>
          <p:cNvPr id="4" name="Slide Number Placeholder 3">
            <a:extLst>
              <a:ext uri="{FF2B5EF4-FFF2-40B4-BE49-F238E27FC236}">
                <a16:creationId xmlns:a16="http://schemas.microsoft.com/office/drawing/2014/main" id="{BD53A8DD-5E04-4156-9955-A9AFDB31013F}"/>
              </a:ext>
            </a:extLst>
          </p:cNvPr>
          <p:cNvSpPr>
            <a:spLocks noGrp="1"/>
          </p:cNvSpPr>
          <p:nvPr>
            <p:ph type="sldNum" sz="quarter" idx="4"/>
          </p:nvPr>
        </p:nvSpPr>
        <p:spPr>
          <a:xfrm>
            <a:off x="11644589" y="6269357"/>
            <a:ext cx="430160" cy="363793"/>
          </a:xfrm>
        </p:spPr>
        <p:txBody>
          <a:bodyPr/>
          <a:lstStyle/>
          <a:p>
            <a:fld id="{50ADEE99-5B15-4B10-A3EB-5286E787B43D}" type="slidenum">
              <a:rPr lang="en-US" smtClean="0"/>
              <a:t>18</a:t>
            </a:fld>
            <a:endParaRPr lang="en-US" dirty="0"/>
          </a:p>
        </p:txBody>
      </p:sp>
      <p:pic>
        <p:nvPicPr>
          <p:cNvPr id="5" name="Picture 4" descr="Shape&#10;&#10;Description automatically generated with medium confidence">
            <a:extLst>
              <a:ext uri="{FF2B5EF4-FFF2-40B4-BE49-F238E27FC236}">
                <a16:creationId xmlns:a16="http://schemas.microsoft.com/office/drawing/2014/main" id="{DD4B1EAD-F1D9-411D-A720-C8C04E86487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37584" y="229533"/>
            <a:ext cx="1371599" cy="457200"/>
          </a:xfrm>
          <a:prstGeom prst="rect">
            <a:avLst/>
          </a:prstGeom>
        </p:spPr>
      </p:pic>
      <p:sp>
        <p:nvSpPr>
          <p:cNvPr id="7" name="TextBox 6">
            <a:extLst>
              <a:ext uri="{FF2B5EF4-FFF2-40B4-BE49-F238E27FC236}">
                <a16:creationId xmlns:a16="http://schemas.microsoft.com/office/drawing/2014/main" id="{667ACE40-E3F2-4977-BDC6-9F24A54AE261}"/>
              </a:ext>
            </a:extLst>
          </p:cNvPr>
          <p:cNvSpPr txBox="1"/>
          <p:nvPr/>
        </p:nvSpPr>
        <p:spPr>
          <a:xfrm>
            <a:off x="639097" y="1431751"/>
            <a:ext cx="8296673" cy="4473019"/>
          </a:xfrm>
          <a:prstGeom prst="rect">
            <a:avLst/>
          </a:prstGeom>
          <a:noFill/>
        </p:spPr>
        <p:txBody>
          <a:bodyPr wrap="square">
            <a:spAutoFit/>
          </a:bodyPr>
          <a:lstStyle/>
          <a:p>
            <a:pPr>
              <a:spcBef>
                <a:spcPts val="1000"/>
              </a:spcBef>
            </a:pPr>
            <a:r>
              <a:rPr lang="en-US" sz="2800" dirty="0">
                <a:latin typeface="Arial" panose="020B0604020202020204" pitchFamily="34" charset="0"/>
                <a:cs typeface="Arial" panose="020B0604020202020204" pitchFamily="34" charset="0"/>
              </a:rPr>
              <a:t>This program prepares students to be entrepreneurial thinkers in their approach to work. Students learn how to research career opportunities and the skills needed to land and keep their dream job. Following in-class sessions to prepare, students visit a professional work environment. </a:t>
            </a:r>
          </a:p>
          <a:p>
            <a:pPr>
              <a:spcBef>
                <a:spcPts val="1000"/>
              </a:spcBef>
            </a:pPr>
            <a:endParaRPr lang="en-US" sz="2400" b="1" i="1" dirty="0">
              <a:latin typeface="Arial" panose="020B0604020202020204" pitchFamily="34" charset="0"/>
              <a:cs typeface="Arial" panose="020B0604020202020204" pitchFamily="34" charset="0"/>
            </a:endParaRPr>
          </a:p>
          <a:p>
            <a:pPr>
              <a:spcBef>
                <a:spcPts val="1000"/>
              </a:spcBef>
            </a:pPr>
            <a:r>
              <a:rPr lang="en-US" sz="2400" b="1" i="1" dirty="0">
                <a:latin typeface="Arial" panose="020B0604020202020204" pitchFamily="34" charset="0"/>
                <a:cs typeface="Arial" panose="020B0604020202020204" pitchFamily="34" charset="0"/>
              </a:rPr>
              <a:t>Three educator-led sessions; One 2-4 hour site visit at host company</a:t>
            </a:r>
          </a:p>
        </p:txBody>
      </p:sp>
      <p:pic>
        <p:nvPicPr>
          <p:cNvPr id="6" name="Picture 5">
            <a:extLst>
              <a:ext uri="{FF2B5EF4-FFF2-40B4-BE49-F238E27FC236}">
                <a16:creationId xmlns:a16="http://schemas.microsoft.com/office/drawing/2014/main" id="{32A7F3AF-5D55-47D6-A288-75905178C41D}"/>
              </a:ext>
            </a:extLst>
          </p:cNvPr>
          <p:cNvPicPr>
            <a:picLocks noChangeAspect="1"/>
          </p:cNvPicPr>
          <p:nvPr/>
        </p:nvPicPr>
        <p:blipFill>
          <a:blip r:embed="rId3"/>
          <a:stretch>
            <a:fillRect/>
          </a:stretch>
        </p:blipFill>
        <p:spPr>
          <a:xfrm>
            <a:off x="9534392" y="1431751"/>
            <a:ext cx="2174791" cy="2834640"/>
          </a:xfrm>
          <a:prstGeom prst="rect">
            <a:avLst/>
          </a:prstGeom>
        </p:spPr>
      </p:pic>
      <p:sp>
        <p:nvSpPr>
          <p:cNvPr id="8" name="TextBox 7">
            <a:extLst>
              <a:ext uri="{FF2B5EF4-FFF2-40B4-BE49-F238E27FC236}">
                <a16:creationId xmlns:a16="http://schemas.microsoft.com/office/drawing/2014/main" id="{17A10B86-FF65-4865-9855-A7DDE4B167C0}"/>
              </a:ext>
            </a:extLst>
          </p:cNvPr>
          <p:cNvSpPr txBox="1"/>
          <p:nvPr/>
        </p:nvSpPr>
        <p:spPr>
          <a:xfrm>
            <a:off x="9673569" y="4412908"/>
            <a:ext cx="2186100" cy="369332"/>
          </a:xfrm>
          <a:prstGeom prst="rect">
            <a:avLst/>
          </a:prstGeom>
          <a:noFill/>
        </p:spPr>
        <p:txBody>
          <a:bodyPr wrap="square" rtlCol="0">
            <a:spAutoFit/>
          </a:bodyPr>
          <a:lstStyle/>
          <a:p>
            <a:r>
              <a:rPr lang="en-US" dirty="0"/>
              <a:t>Level: Advanced</a:t>
            </a:r>
          </a:p>
        </p:txBody>
      </p:sp>
    </p:spTree>
    <p:extLst>
      <p:ext uri="{BB962C8B-B14F-4D97-AF65-F5344CB8AC3E}">
        <p14:creationId xmlns:p14="http://schemas.microsoft.com/office/powerpoint/2010/main" val="39387510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086BD-C746-4BE6-8703-6AD9EA6D6CC9}"/>
              </a:ext>
            </a:extLst>
          </p:cNvPr>
          <p:cNvSpPr>
            <a:spLocks noGrp="1"/>
          </p:cNvSpPr>
          <p:nvPr>
            <p:ph type="title"/>
          </p:nvPr>
        </p:nvSpPr>
        <p:spPr/>
        <p:txBody>
          <a:bodyPr/>
          <a:lstStyle/>
          <a:p>
            <a:r>
              <a:rPr lang="en-US" dirty="0"/>
              <a:t>JA Career Speaker Series® </a:t>
            </a:r>
          </a:p>
        </p:txBody>
      </p:sp>
      <p:sp>
        <p:nvSpPr>
          <p:cNvPr id="4" name="Slide Number Placeholder 3">
            <a:extLst>
              <a:ext uri="{FF2B5EF4-FFF2-40B4-BE49-F238E27FC236}">
                <a16:creationId xmlns:a16="http://schemas.microsoft.com/office/drawing/2014/main" id="{BD53A8DD-5E04-4156-9955-A9AFDB31013F}"/>
              </a:ext>
            </a:extLst>
          </p:cNvPr>
          <p:cNvSpPr>
            <a:spLocks noGrp="1"/>
          </p:cNvSpPr>
          <p:nvPr>
            <p:ph type="sldNum" sz="quarter" idx="4"/>
          </p:nvPr>
        </p:nvSpPr>
        <p:spPr>
          <a:xfrm>
            <a:off x="11644589" y="6269357"/>
            <a:ext cx="430160" cy="363793"/>
          </a:xfrm>
        </p:spPr>
        <p:txBody>
          <a:bodyPr/>
          <a:lstStyle/>
          <a:p>
            <a:fld id="{50ADEE99-5B15-4B10-A3EB-5286E787B43D}" type="slidenum">
              <a:rPr lang="en-US" smtClean="0"/>
              <a:t>19</a:t>
            </a:fld>
            <a:endParaRPr lang="en-US" dirty="0"/>
          </a:p>
        </p:txBody>
      </p:sp>
      <p:pic>
        <p:nvPicPr>
          <p:cNvPr id="5" name="Picture 4" descr="Shape&#10;&#10;Description automatically generated with medium confidence">
            <a:extLst>
              <a:ext uri="{FF2B5EF4-FFF2-40B4-BE49-F238E27FC236}">
                <a16:creationId xmlns:a16="http://schemas.microsoft.com/office/drawing/2014/main" id="{DD4B1EAD-F1D9-411D-A720-C8C04E86487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37584" y="229533"/>
            <a:ext cx="1371599" cy="457200"/>
          </a:xfrm>
          <a:prstGeom prst="rect">
            <a:avLst/>
          </a:prstGeom>
        </p:spPr>
      </p:pic>
      <p:sp>
        <p:nvSpPr>
          <p:cNvPr id="7" name="TextBox 6">
            <a:extLst>
              <a:ext uri="{FF2B5EF4-FFF2-40B4-BE49-F238E27FC236}">
                <a16:creationId xmlns:a16="http://schemas.microsoft.com/office/drawing/2014/main" id="{667ACE40-E3F2-4977-BDC6-9F24A54AE261}"/>
              </a:ext>
            </a:extLst>
          </p:cNvPr>
          <p:cNvSpPr txBox="1"/>
          <p:nvPr/>
        </p:nvSpPr>
        <p:spPr>
          <a:xfrm>
            <a:off x="639097" y="1359323"/>
            <a:ext cx="8296673" cy="2747099"/>
          </a:xfrm>
          <a:prstGeom prst="rect">
            <a:avLst/>
          </a:prstGeom>
          <a:noFill/>
        </p:spPr>
        <p:txBody>
          <a:bodyPr wrap="square">
            <a:spAutoFit/>
          </a:bodyPr>
          <a:lstStyle/>
          <a:p>
            <a:pPr marL="0" marR="0" indent="0" algn="l">
              <a:lnSpc>
                <a:spcPct val="119000"/>
              </a:lnSpc>
              <a:spcBef>
                <a:spcPts val="0"/>
              </a:spcBef>
              <a:spcAft>
                <a:spcPts val="600"/>
              </a:spcAft>
            </a:pPr>
            <a:r>
              <a:rPr lang="en-US" sz="2400" dirty="0">
                <a:latin typeface="Arial" panose="020B0604020202020204" pitchFamily="34" charset="0"/>
                <a:cs typeface="Arial" panose="020B0604020202020204" pitchFamily="34" charset="0"/>
              </a:rPr>
              <a:t>A volunteer guest speaker visits the classroom and shares information about his or her career, work, and education experience.</a:t>
            </a:r>
          </a:p>
          <a:p>
            <a:pPr marL="0" marR="0" indent="0" algn="l">
              <a:lnSpc>
                <a:spcPct val="107000"/>
              </a:lnSpc>
              <a:spcBef>
                <a:spcPts val="0"/>
              </a:spcBef>
              <a:spcAft>
                <a:spcPts val="800"/>
              </a:spcAft>
            </a:pPr>
            <a:endParaRPr lang="en-US" sz="2400" b="1" i="1" dirty="0">
              <a:cs typeface="Arial" panose="020B0604020202020204" pitchFamily="34" charset="0"/>
            </a:endParaRPr>
          </a:p>
          <a:p>
            <a:pPr marL="0" marR="0" indent="0" algn="l">
              <a:lnSpc>
                <a:spcPct val="107000"/>
              </a:lnSpc>
              <a:spcBef>
                <a:spcPts val="0"/>
              </a:spcBef>
              <a:spcAft>
                <a:spcPts val="800"/>
              </a:spcAft>
            </a:pPr>
            <a:r>
              <a:rPr lang="en-US" sz="2400" b="1" i="1" dirty="0">
                <a:cs typeface="Arial" panose="020B0604020202020204" pitchFamily="34" charset="0"/>
              </a:rPr>
              <a:t>1-hour guest speaker; optional 45-minute pre- and post-speaker educator-led lessons</a:t>
            </a:r>
            <a:r>
              <a:rPr lang="en-US" sz="2400" b="1" i="1" kern="1400" dirty="0">
                <a:ln>
                  <a:noFill/>
                </a:ln>
                <a:solidFill>
                  <a:srgbClr val="000000"/>
                </a:solidFill>
                <a:effectLst/>
              </a:rPr>
              <a:t> </a:t>
            </a:r>
          </a:p>
        </p:txBody>
      </p:sp>
      <p:pic>
        <p:nvPicPr>
          <p:cNvPr id="6" name="Picture 5">
            <a:extLst>
              <a:ext uri="{FF2B5EF4-FFF2-40B4-BE49-F238E27FC236}">
                <a16:creationId xmlns:a16="http://schemas.microsoft.com/office/drawing/2014/main" id="{5EE8B6CF-8858-42F3-952B-A409CEBAC91E}"/>
              </a:ext>
            </a:extLst>
          </p:cNvPr>
          <p:cNvPicPr>
            <a:picLocks noChangeAspect="1"/>
          </p:cNvPicPr>
          <p:nvPr/>
        </p:nvPicPr>
        <p:blipFill>
          <a:blip r:embed="rId3"/>
          <a:stretch>
            <a:fillRect/>
          </a:stretch>
        </p:blipFill>
        <p:spPr>
          <a:xfrm>
            <a:off x="9500440" y="1359323"/>
            <a:ext cx="2359229" cy="2834640"/>
          </a:xfrm>
          <a:prstGeom prst="rect">
            <a:avLst/>
          </a:prstGeom>
        </p:spPr>
      </p:pic>
      <p:sp>
        <p:nvSpPr>
          <p:cNvPr id="8" name="TextBox 7">
            <a:extLst>
              <a:ext uri="{FF2B5EF4-FFF2-40B4-BE49-F238E27FC236}">
                <a16:creationId xmlns:a16="http://schemas.microsoft.com/office/drawing/2014/main" id="{4F11D1D7-7D9F-4879-8835-FD4690A4574B}"/>
              </a:ext>
            </a:extLst>
          </p:cNvPr>
          <p:cNvSpPr txBox="1"/>
          <p:nvPr/>
        </p:nvSpPr>
        <p:spPr>
          <a:xfrm>
            <a:off x="9673569" y="4193963"/>
            <a:ext cx="2186100" cy="646331"/>
          </a:xfrm>
          <a:prstGeom prst="rect">
            <a:avLst/>
          </a:prstGeom>
          <a:noFill/>
        </p:spPr>
        <p:txBody>
          <a:bodyPr wrap="square" rtlCol="0">
            <a:spAutoFit/>
          </a:bodyPr>
          <a:lstStyle/>
          <a:p>
            <a:r>
              <a:rPr lang="en-US" dirty="0"/>
              <a:t>Level: Intermediate &amp; Advanced</a:t>
            </a:r>
          </a:p>
        </p:txBody>
      </p:sp>
    </p:spTree>
    <p:extLst>
      <p:ext uri="{BB962C8B-B14F-4D97-AF65-F5344CB8AC3E}">
        <p14:creationId xmlns:p14="http://schemas.microsoft.com/office/powerpoint/2010/main" val="11986478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2F77E-B880-4E0E-8F91-0D5FCADA1A93}"/>
              </a:ext>
            </a:extLst>
          </p:cNvPr>
          <p:cNvSpPr>
            <a:spLocks noGrp="1"/>
          </p:cNvSpPr>
          <p:nvPr>
            <p:ph type="title"/>
          </p:nvPr>
        </p:nvSpPr>
        <p:spPr>
          <a:xfrm>
            <a:off x="391886" y="1123627"/>
            <a:ext cx="5253134" cy="3014740"/>
          </a:xfrm>
        </p:spPr>
        <p:txBody>
          <a:bodyPr>
            <a:normAutofit fontScale="90000"/>
          </a:bodyPr>
          <a:lstStyle/>
          <a:p>
            <a:r>
              <a:rPr lang="en-US" dirty="0"/>
              <a:t>JA Finance Park DVR Summer Camp</a:t>
            </a:r>
          </a:p>
        </p:txBody>
      </p:sp>
      <p:sp>
        <p:nvSpPr>
          <p:cNvPr id="4" name="Slide Number Placeholder 3">
            <a:extLst>
              <a:ext uri="{FF2B5EF4-FFF2-40B4-BE49-F238E27FC236}">
                <a16:creationId xmlns:a16="http://schemas.microsoft.com/office/drawing/2014/main" id="{AE767A23-B09A-4FCD-BC24-35EFDD47E68E}"/>
              </a:ext>
            </a:extLst>
          </p:cNvPr>
          <p:cNvSpPr>
            <a:spLocks noGrp="1"/>
          </p:cNvSpPr>
          <p:nvPr>
            <p:ph type="sldNum" sz="quarter" idx="10"/>
          </p:nvPr>
        </p:nvSpPr>
        <p:spPr/>
        <p:txBody>
          <a:bodyPr/>
          <a:lstStyle/>
          <a:p>
            <a:fld id="{50ADEE99-5B15-4B10-A3EB-5286E787B43D}" type="slidenum">
              <a:rPr lang="en-US" smtClean="0"/>
              <a:pPr/>
              <a:t>20</a:t>
            </a:fld>
            <a:endParaRPr lang="en-US" dirty="0"/>
          </a:p>
        </p:txBody>
      </p:sp>
      <p:pic>
        <p:nvPicPr>
          <p:cNvPr id="5" name="Picture 4" descr="Shape&#10;&#10;Description automatically generated with medium confidence">
            <a:extLst>
              <a:ext uri="{FF2B5EF4-FFF2-40B4-BE49-F238E27FC236}">
                <a16:creationId xmlns:a16="http://schemas.microsoft.com/office/drawing/2014/main" id="{E08792D9-097B-4437-B6F9-7A12C1F41C1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0608" y="254218"/>
            <a:ext cx="1371600" cy="457200"/>
          </a:xfrm>
          <a:prstGeom prst="rect">
            <a:avLst/>
          </a:prstGeom>
        </p:spPr>
      </p:pic>
      <p:sp>
        <p:nvSpPr>
          <p:cNvPr id="7" name="Text Placeholder 6">
            <a:extLst>
              <a:ext uri="{FF2B5EF4-FFF2-40B4-BE49-F238E27FC236}">
                <a16:creationId xmlns:a16="http://schemas.microsoft.com/office/drawing/2014/main" id="{6C5201A0-E674-4C53-BFF6-E7AA9FC5E81C}"/>
              </a:ext>
            </a:extLst>
          </p:cNvPr>
          <p:cNvSpPr>
            <a:spLocks noGrp="1"/>
          </p:cNvSpPr>
          <p:nvPr>
            <p:ph type="body" idx="1"/>
          </p:nvPr>
        </p:nvSpPr>
        <p:spPr>
          <a:xfrm>
            <a:off x="391887" y="4349727"/>
            <a:ext cx="5253133" cy="1407893"/>
          </a:xfrm>
        </p:spPr>
        <p:txBody>
          <a:bodyPr/>
          <a:lstStyle/>
          <a:p>
            <a:endParaRPr lang="en-US" dirty="0"/>
          </a:p>
        </p:txBody>
      </p:sp>
    </p:spTree>
    <p:extLst>
      <p:ext uri="{BB962C8B-B14F-4D97-AF65-F5344CB8AC3E}">
        <p14:creationId xmlns:p14="http://schemas.microsoft.com/office/powerpoint/2010/main" val="12320746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086BD-C746-4BE6-8703-6AD9EA6D6CC9}"/>
              </a:ext>
            </a:extLst>
          </p:cNvPr>
          <p:cNvSpPr>
            <a:spLocks noGrp="1"/>
          </p:cNvSpPr>
          <p:nvPr>
            <p:ph type="title"/>
          </p:nvPr>
        </p:nvSpPr>
        <p:spPr/>
        <p:txBody>
          <a:bodyPr/>
          <a:lstStyle/>
          <a:p>
            <a:r>
              <a:rPr lang="en-US" dirty="0"/>
              <a:t>Details</a:t>
            </a:r>
          </a:p>
        </p:txBody>
      </p:sp>
      <p:sp>
        <p:nvSpPr>
          <p:cNvPr id="4" name="Slide Number Placeholder 3">
            <a:extLst>
              <a:ext uri="{FF2B5EF4-FFF2-40B4-BE49-F238E27FC236}">
                <a16:creationId xmlns:a16="http://schemas.microsoft.com/office/drawing/2014/main" id="{BD53A8DD-5E04-4156-9955-A9AFDB31013F}"/>
              </a:ext>
            </a:extLst>
          </p:cNvPr>
          <p:cNvSpPr>
            <a:spLocks noGrp="1"/>
          </p:cNvSpPr>
          <p:nvPr>
            <p:ph type="sldNum" sz="quarter" idx="4"/>
          </p:nvPr>
        </p:nvSpPr>
        <p:spPr>
          <a:xfrm>
            <a:off x="11644589" y="6269357"/>
            <a:ext cx="430160" cy="363793"/>
          </a:xfrm>
        </p:spPr>
        <p:txBody>
          <a:bodyPr/>
          <a:lstStyle/>
          <a:p>
            <a:fld id="{50ADEE99-5B15-4B10-A3EB-5286E787B43D}" type="slidenum">
              <a:rPr lang="en-US" smtClean="0"/>
              <a:t>21</a:t>
            </a:fld>
            <a:endParaRPr lang="en-US" dirty="0"/>
          </a:p>
        </p:txBody>
      </p:sp>
      <p:pic>
        <p:nvPicPr>
          <p:cNvPr id="5" name="Picture 4" descr="This is the JA of Washington Logo. ">
            <a:extLst>
              <a:ext uri="{FF2B5EF4-FFF2-40B4-BE49-F238E27FC236}">
                <a16:creationId xmlns:a16="http://schemas.microsoft.com/office/drawing/2014/main" id="{DD4B1EAD-F1D9-411D-A720-C8C04E86487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37584" y="229533"/>
            <a:ext cx="1371599" cy="457200"/>
          </a:xfrm>
          <a:prstGeom prst="rect">
            <a:avLst/>
          </a:prstGeom>
        </p:spPr>
      </p:pic>
      <p:pic>
        <p:nvPicPr>
          <p:cNvPr id="6" name="Picture 5">
            <a:extLst>
              <a:ext uri="{FF2B5EF4-FFF2-40B4-BE49-F238E27FC236}">
                <a16:creationId xmlns:a16="http://schemas.microsoft.com/office/drawing/2014/main" id="{1B2D19DE-7D7C-4C5F-AD14-A88A1E57809F}"/>
              </a:ext>
            </a:extLst>
          </p:cNvPr>
          <p:cNvPicPr>
            <a:picLocks noChangeAspect="1"/>
          </p:cNvPicPr>
          <p:nvPr/>
        </p:nvPicPr>
        <p:blipFill>
          <a:blip r:embed="rId3"/>
          <a:stretch>
            <a:fillRect/>
          </a:stretch>
        </p:blipFill>
        <p:spPr>
          <a:xfrm>
            <a:off x="429235" y="1950331"/>
            <a:ext cx="4248743" cy="2010056"/>
          </a:xfrm>
          <a:prstGeom prst="rect">
            <a:avLst/>
          </a:prstGeom>
        </p:spPr>
      </p:pic>
      <p:pic>
        <p:nvPicPr>
          <p:cNvPr id="11" name="Picture 10">
            <a:extLst>
              <a:ext uri="{FF2B5EF4-FFF2-40B4-BE49-F238E27FC236}">
                <a16:creationId xmlns:a16="http://schemas.microsoft.com/office/drawing/2014/main" id="{8200F1A3-FBA0-418D-8064-460FD02C380F}"/>
              </a:ext>
            </a:extLst>
          </p:cNvPr>
          <p:cNvPicPr>
            <a:picLocks noChangeAspect="1"/>
          </p:cNvPicPr>
          <p:nvPr/>
        </p:nvPicPr>
        <p:blipFill rotWithShape="1">
          <a:blip r:embed="rId4"/>
          <a:srcRect l="49544"/>
          <a:stretch/>
        </p:blipFill>
        <p:spPr>
          <a:xfrm>
            <a:off x="5443554" y="3527091"/>
            <a:ext cx="6538219" cy="1547089"/>
          </a:xfrm>
          <a:prstGeom prst="rect">
            <a:avLst/>
          </a:prstGeom>
        </p:spPr>
      </p:pic>
      <p:pic>
        <p:nvPicPr>
          <p:cNvPr id="12" name="Picture 11">
            <a:extLst>
              <a:ext uri="{FF2B5EF4-FFF2-40B4-BE49-F238E27FC236}">
                <a16:creationId xmlns:a16="http://schemas.microsoft.com/office/drawing/2014/main" id="{91761BD0-0E2E-4D58-96AB-60041FFCC541}"/>
              </a:ext>
            </a:extLst>
          </p:cNvPr>
          <p:cNvPicPr>
            <a:picLocks noChangeAspect="1"/>
          </p:cNvPicPr>
          <p:nvPr/>
        </p:nvPicPr>
        <p:blipFill rotWithShape="1">
          <a:blip r:embed="rId4"/>
          <a:srcRect r="49544"/>
          <a:stretch/>
        </p:blipFill>
        <p:spPr>
          <a:xfrm>
            <a:off x="5443554" y="1881910"/>
            <a:ext cx="6538217" cy="1547089"/>
          </a:xfrm>
          <a:prstGeom prst="rect">
            <a:avLst/>
          </a:prstGeom>
        </p:spPr>
      </p:pic>
    </p:spTree>
    <p:extLst>
      <p:ext uri="{BB962C8B-B14F-4D97-AF65-F5344CB8AC3E}">
        <p14:creationId xmlns:p14="http://schemas.microsoft.com/office/powerpoint/2010/main" val="10479143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2F77E-B880-4E0E-8F91-0D5FCADA1A93}"/>
              </a:ext>
            </a:extLst>
          </p:cNvPr>
          <p:cNvSpPr>
            <a:spLocks noGrp="1"/>
          </p:cNvSpPr>
          <p:nvPr>
            <p:ph type="title"/>
          </p:nvPr>
        </p:nvSpPr>
        <p:spPr>
          <a:xfrm>
            <a:off x="391886" y="1123627"/>
            <a:ext cx="5253134" cy="3014740"/>
          </a:xfrm>
        </p:spPr>
        <p:txBody>
          <a:bodyPr>
            <a:normAutofit fontScale="90000"/>
          </a:bodyPr>
          <a:lstStyle/>
          <a:p>
            <a:r>
              <a:rPr lang="en-US" dirty="0"/>
              <a:t>Eligibility for DSHS/DVR Funded Program</a:t>
            </a:r>
          </a:p>
        </p:txBody>
      </p:sp>
      <p:sp>
        <p:nvSpPr>
          <p:cNvPr id="4" name="Slide Number Placeholder 3">
            <a:extLst>
              <a:ext uri="{FF2B5EF4-FFF2-40B4-BE49-F238E27FC236}">
                <a16:creationId xmlns:a16="http://schemas.microsoft.com/office/drawing/2014/main" id="{AE767A23-B09A-4FCD-BC24-35EFDD47E68E}"/>
              </a:ext>
            </a:extLst>
          </p:cNvPr>
          <p:cNvSpPr>
            <a:spLocks noGrp="1"/>
          </p:cNvSpPr>
          <p:nvPr>
            <p:ph type="sldNum" sz="quarter" idx="10"/>
          </p:nvPr>
        </p:nvSpPr>
        <p:spPr/>
        <p:txBody>
          <a:bodyPr/>
          <a:lstStyle/>
          <a:p>
            <a:fld id="{50ADEE99-5B15-4B10-A3EB-5286E787B43D}" type="slidenum">
              <a:rPr lang="en-US" smtClean="0"/>
              <a:pPr/>
              <a:t>22</a:t>
            </a:fld>
            <a:endParaRPr lang="en-US" dirty="0"/>
          </a:p>
        </p:txBody>
      </p:sp>
      <p:pic>
        <p:nvPicPr>
          <p:cNvPr id="5" name="Picture 4" descr="Shape&#10;&#10;Description automatically generated with medium confidence">
            <a:extLst>
              <a:ext uri="{FF2B5EF4-FFF2-40B4-BE49-F238E27FC236}">
                <a16:creationId xmlns:a16="http://schemas.microsoft.com/office/drawing/2014/main" id="{E08792D9-097B-4437-B6F9-7A12C1F41C1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0608" y="254218"/>
            <a:ext cx="1371600" cy="457200"/>
          </a:xfrm>
          <a:prstGeom prst="rect">
            <a:avLst/>
          </a:prstGeom>
        </p:spPr>
      </p:pic>
      <p:sp>
        <p:nvSpPr>
          <p:cNvPr id="7" name="Text Placeholder 6">
            <a:extLst>
              <a:ext uri="{FF2B5EF4-FFF2-40B4-BE49-F238E27FC236}">
                <a16:creationId xmlns:a16="http://schemas.microsoft.com/office/drawing/2014/main" id="{6C5201A0-E674-4C53-BFF6-E7AA9FC5E81C}"/>
              </a:ext>
            </a:extLst>
          </p:cNvPr>
          <p:cNvSpPr>
            <a:spLocks noGrp="1"/>
          </p:cNvSpPr>
          <p:nvPr>
            <p:ph type="body" idx="1"/>
          </p:nvPr>
        </p:nvSpPr>
        <p:spPr>
          <a:xfrm>
            <a:off x="391887" y="4349727"/>
            <a:ext cx="5253133" cy="1407893"/>
          </a:xfrm>
        </p:spPr>
        <p:txBody>
          <a:bodyPr/>
          <a:lstStyle/>
          <a:p>
            <a:endParaRPr lang="en-US" dirty="0"/>
          </a:p>
        </p:txBody>
      </p:sp>
    </p:spTree>
    <p:extLst>
      <p:ext uri="{BB962C8B-B14F-4D97-AF65-F5344CB8AC3E}">
        <p14:creationId xmlns:p14="http://schemas.microsoft.com/office/powerpoint/2010/main" val="22033685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086BD-C746-4BE6-8703-6AD9EA6D6CC9}"/>
              </a:ext>
            </a:extLst>
          </p:cNvPr>
          <p:cNvSpPr>
            <a:spLocks noGrp="1"/>
          </p:cNvSpPr>
          <p:nvPr>
            <p:ph type="title"/>
          </p:nvPr>
        </p:nvSpPr>
        <p:spPr/>
        <p:txBody>
          <a:bodyPr/>
          <a:lstStyle/>
          <a:p>
            <a:r>
              <a:rPr lang="en-US" dirty="0"/>
              <a:t>Eligibility</a:t>
            </a:r>
          </a:p>
        </p:txBody>
      </p:sp>
      <p:sp>
        <p:nvSpPr>
          <p:cNvPr id="4" name="Slide Number Placeholder 3">
            <a:extLst>
              <a:ext uri="{FF2B5EF4-FFF2-40B4-BE49-F238E27FC236}">
                <a16:creationId xmlns:a16="http://schemas.microsoft.com/office/drawing/2014/main" id="{BD53A8DD-5E04-4156-9955-A9AFDB31013F}"/>
              </a:ext>
            </a:extLst>
          </p:cNvPr>
          <p:cNvSpPr>
            <a:spLocks noGrp="1"/>
          </p:cNvSpPr>
          <p:nvPr>
            <p:ph type="sldNum" sz="quarter" idx="4"/>
          </p:nvPr>
        </p:nvSpPr>
        <p:spPr>
          <a:xfrm>
            <a:off x="11644589" y="6269357"/>
            <a:ext cx="430160" cy="363793"/>
          </a:xfrm>
        </p:spPr>
        <p:txBody>
          <a:bodyPr/>
          <a:lstStyle/>
          <a:p>
            <a:fld id="{50ADEE99-5B15-4B10-A3EB-5286E787B43D}" type="slidenum">
              <a:rPr lang="en-US" smtClean="0"/>
              <a:t>23</a:t>
            </a:fld>
            <a:endParaRPr lang="en-US" dirty="0"/>
          </a:p>
        </p:txBody>
      </p:sp>
      <p:pic>
        <p:nvPicPr>
          <p:cNvPr id="5" name="Picture 4" descr="This is the JA of Washington Logo. ">
            <a:extLst>
              <a:ext uri="{FF2B5EF4-FFF2-40B4-BE49-F238E27FC236}">
                <a16:creationId xmlns:a16="http://schemas.microsoft.com/office/drawing/2014/main" id="{DD4B1EAD-F1D9-411D-A720-C8C04E86487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37584" y="229533"/>
            <a:ext cx="1371599" cy="457200"/>
          </a:xfrm>
          <a:prstGeom prst="rect">
            <a:avLst/>
          </a:prstGeom>
        </p:spPr>
      </p:pic>
      <p:sp>
        <p:nvSpPr>
          <p:cNvPr id="7" name="TextBox 6">
            <a:extLst>
              <a:ext uri="{FF2B5EF4-FFF2-40B4-BE49-F238E27FC236}">
                <a16:creationId xmlns:a16="http://schemas.microsoft.com/office/drawing/2014/main" id="{667ACE40-E3F2-4977-BDC6-9F24A54AE261}"/>
              </a:ext>
            </a:extLst>
          </p:cNvPr>
          <p:cNvSpPr txBox="1"/>
          <p:nvPr/>
        </p:nvSpPr>
        <p:spPr>
          <a:xfrm>
            <a:off x="639097" y="1431751"/>
            <a:ext cx="9494254" cy="3416320"/>
          </a:xfrm>
          <a:prstGeom prst="rect">
            <a:avLst/>
          </a:prstGeom>
          <a:noFill/>
        </p:spPr>
        <p:txBody>
          <a:bodyPr wrap="square">
            <a:spAutoFit/>
          </a:bodyPr>
          <a:lstStyle/>
          <a:p>
            <a:pPr marL="0" marR="0">
              <a:spcBef>
                <a:spcPts val="0"/>
              </a:spcBef>
              <a:spcAft>
                <a:spcPts val="0"/>
              </a:spcAft>
            </a:pPr>
            <a:r>
              <a:rPr lang="en-US" sz="2400" dirty="0">
                <a:effectLst/>
                <a:ea typeface="Calibri" panose="020F0502020204030204" pitchFamily="34" charset="0"/>
              </a:rPr>
              <a:t>Programs are available at no-cost to students who are eligible to receive DVR pre-employment transition services. </a:t>
            </a:r>
          </a:p>
          <a:p>
            <a:pPr marL="0" marR="0">
              <a:spcBef>
                <a:spcPts val="0"/>
              </a:spcBef>
              <a:spcAft>
                <a:spcPts val="0"/>
              </a:spcAft>
            </a:pPr>
            <a:endParaRPr lang="en-US" sz="2400" dirty="0">
              <a:ea typeface="Calibri" panose="020F0502020204030204" pitchFamily="34" charset="0"/>
            </a:endParaRPr>
          </a:p>
          <a:p>
            <a:pPr marL="0" marR="0">
              <a:spcBef>
                <a:spcPts val="0"/>
              </a:spcBef>
              <a:spcAft>
                <a:spcPts val="0"/>
              </a:spcAft>
            </a:pPr>
            <a:r>
              <a:rPr lang="en-US" sz="2400" dirty="0">
                <a:effectLst/>
                <a:ea typeface="Calibri" panose="020F0502020204030204" pitchFamily="34" charset="0"/>
              </a:rPr>
              <a:t>Students must be:</a:t>
            </a:r>
          </a:p>
          <a:p>
            <a:pPr marL="342900" marR="0" lvl="0" indent="-342900">
              <a:spcBef>
                <a:spcPts val="0"/>
              </a:spcBef>
              <a:spcAft>
                <a:spcPts val="0"/>
              </a:spcAft>
              <a:buFont typeface="+mj-lt"/>
              <a:buAutoNum type="arabicPeriod"/>
            </a:pPr>
            <a:r>
              <a:rPr lang="en-US" sz="2400" dirty="0">
                <a:solidFill>
                  <a:srgbClr val="000000"/>
                </a:solidFill>
                <a:effectLst/>
                <a:ea typeface="Times New Roman" panose="02020603050405020304" pitchFamily="18" charset="0"/>
              </a:rPr>
              <a:t>Between 14 years of age and 21 years of age;</a:t>
            </a:r>
            <a:endParaRPr lang="en-US" sz="2400" dirty="0">
              <a:solidFill>
                <a:srgbClr val="000000"/>
              </a:solidFill>
              <a:effectLst/>
              <a:ea typeface="Calibri" panose="020F0502020204030204" pitchFamily="34" charset="0"/>
            </a:endParaRPr>
          </a:p>
          <a:p>
            <a:pPr marL="342900" marR="0" lvl="0" indent="-342900">
              <a:spcBef>
                <a:spcPts val="0"/>
              </a:spcBef>
              <a:spcAft>
                <a:spcPts val="0"/>
              </a:spcAft>
              <a:buFont typeface="+mj-lt"/>
              <a:buAutoNum type="arabicPeriod"/>
            </a:pPr>
            <a:r>
              <a:rPr lang="en-US" sz="2400" dirty="0">
                <a:solidFill>
                  <a:srgbClr val="000000"/>
                </a:solidFill>
                <a:effectLst/>
                <a:ea typeface="Times New Roman" panose="02020603050405020304" pitchFamily="18" charset="0"/>
              </a:rPr>
              <a:t>Attending a secondary / high school, alternative, GED prep, post-secondary or vocational education program; and</a:t>
            </a:r>
            <a:endParaRPr lang="en-US" sz="2400" dirty="0">
              <a:solidFill>
                <a:srgbClr val="000000"/>
              </a:solidFill>
              <a:effectLst/>
              <a:ea typeface="Calibri" panose="020F0502020204030204" pitchFamily="34" charset="0"/>
            </a:endParaRPr>
          </a:p>
          <a:p>
            <a:pPr marL="342900" marR="0" lvl="0" indent="-342900">
              <a:spcBef>
                <a:spcPts val="0"/>
              </a:spcBef>
              <a:spcAft>
                <a:spcPts val="0"/>
              </a:spcAft>
              <a:buFont typeface="+mj-lt"/>
              <a:buAutoNum type="arabicPeriod"/>
            </a:pPr>
            <a:r>
              <a:rPr lang="en-US" sz="2400" dirty="0">
                <a:solidFill>
                  <a:srgbClr val="000000"/>
                </a:solidFill>
                <a:effectLst/>
                <a:ea typeface="Times New Roman" panose="02020603050405020304" pitchFamily="18" charset="0"/>
              </a:rPr>
              <a:t>Receiving special education services, or is an individual with a disability for purposes of 504 eligibility</a:t>
            </a:r>
            <a:endParaRPr lang="en-US" sz="2400" dirty="0">
              <a:solidFill>
                <a:srgbClr val="000000"/>
              </a:solidFill>
              <a:effectLst/>
              <a:ea typeface="Calibri" panose="020F0502020204030204" pitchFamily="34" charset="0"/>
            </a:endParaRPr>
          </a:p>
        </p:txBody>
      </p:sp>
    </p:spTree>
    <p:extLst>
      <p:ext uri="{BB962C8B-B14F-4D97-AF65-F5344CB8AC3E}">
        <p14:creationId xmlns:p14="http://schemas.microsoft.com/office/powerpoint/2010/main" val="15554252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2F77E-B880-4E0E-8F91-0D5FCADA1A93}"/>
              </a:ext>
            </a:extLst>
          </p:cNvPr>
          <p:cNvSpPr>
            <a:spLocks noGrp="1"/>
          </p:cNvSpPr>
          <p:nvPr>
            <p:ph type="title"/>
          </p:nvPr>
        </p:nvSpPr>
        <p:spPr>
          <a:xfrm>
            <a:off x="391886" y="1123627"/>
            <a:ext cx="5253134" cy="3014740"/>
          </a:xfrm>
        </p:spPr>
        <p:txBody>
          <a:bodyPr>
            <a:normAutofit/>
          </a:bodyPr>
          <a:lstStyle/>
          <a:p>
            <a:r>
              <a:rPr lang="en-US" dirty="0"/>
              <a:t>Requesting programs</a:t>
            </a:r>
          </a:p>
        </p:txBody>
      </p:sp>
      <p:sp>
        <p:nvSpPr>
          <p:cNvPr id="4" name="Slide Number Placeholder 3">
            <a:extLst>
              <a:ext uri="{FF2B5EF4-FFF2-40B4-BE49-F238E27FC236}">
                <a16:creationId xmlns:a16="http://schemas.microsoft.com/office/drawing/2014/main" id="{AE767A23-B09A-4FCD-BC24-35EFDD47E68E}"/>
              </a:ext>
            </a:extLst>
          </p:cNvPr>
          <p:cNvSpPr>
            <a:spLocks noGrp="1"/>
          </p:cNvSpPr>
          <p:nvPr>
            <p:ph type="sldNum" sz="quarter" idx="10"/>
          </p:nvPr>
        </p:nvSpPr>
        <p:spPr/>
        <p:txBody>
          <a:bodyPr/>
          <a:lstStyle/>
          <a:p>
            <a:fld id="{50ADEE99-5B15-4B10-A3EB-5286E787B43D}" type="slidenum">
              <a:rPr lang="en-US" smtClean="0"/>
              <a:pPr/>
              <a:t>24</a:t>
            </a:fld>
            <a:endParaRPr lang="en-US" dirty="0"/>
          </a:p>
        </p:txBody>
      </p:sp>
      <p:pic>
        <p:nvPicPr>
          <p:cNvPr id="5" name="Picture 4" descr="Shape&#10;&#10;Description automatically generated with medium confidence">
            <a:extLst>
              <a:ext uri="{FF2B5EF4-FFF2-40B4-BE49-F238E27FC236}">
                <a16:creationId xmlns:a16="http://schemas.microsoft.com/office/drawing/2014/main" id="{E08792D9-097B-4437-B6F9-7A12C1F41C1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0608" y="254218"/>
            <a:ext cx="1371600" cy="457200"/>
          </a:xfrm>
          <a:prstGeom prst="rect">
            <a:avLst/>
          </a:prstGeom>
        </p:spPr>
      </p:pic>
      <p:sp>
        <p:nvSpPr>
          <p:cNvPr id="7" name="Text Placeholder 6">
            <a:extLst>
              <a:ext uri="{FF2B5EF4-FFF2-40B4-BE49-F238E27FC236}">
                <a16:creationId xmlns:a16="http://schemas.microsoft.com/office/drawing/2014/main" id="{6C5201A0-E674-4C53-BFF6-E7AA9FC5E81C}"/>
              </a:ext>
            </a:extLst>
          </p:cNvPr>
          <p:cNvSpPr>
            <a:spLocks noGrp="1"/>
          </p:cNvSpPr>
          <p:nvPr>
            <p:ph type="body" idx="1"/>
          </p:nvPr>
        </p:nvSpPr>
        <p:spPr>
          <a:xfrm>
            <a:off x="391887" y="4349727"/>
            <a:ext cx="5253133" cy="1407893"/>
          </a:xfrm>
        </p:spPr>
        <p:txBody>
          <a:bodyPr/>
          <a:lstStyle/>
          <a:p>
            <a:endParaRPr lang="en-US" dirty="0"/>
          </a:p>
        </p:txBody>
      </p:sp>
    </p:spTree>
    <p:extLst>
      <p:ext uri="{BB962C8B-B14F-4D97-AF65-F5344CB8AC3E}">
        <p14:creationId xmlns:p14="http://schemas.microsoft.com/office/powerpoint/2010/main" val="23504453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086BD-C746-4BE6-8703-6AD9EA6D6CC9}"/>
              </a:ext>
            </a:extLst>
          </p:cNvPr>
          <p:cNvSpPr>
            <a:spLocks noGrp="1"/>
          </p:cNvSpPr>
          <p:nvPr>
            <p:ph type="title"/>
          </p:nvPr>
        </p:nvSpPr>
        <p:spPr>
          <a:xfrm>
            <a:off x="1196301" y="3304463"/>
            <a:ext cx="3979678" cy="951723"/>
          </a:xfrm>
        </p:spPr>
        <p:txBody>
          <a:bodyPr/>
          <a:lstStyle/>
          <a:p>
            <a:r>
              <a:rPr lang="en-US" dirty="0"/>
              <a:t>Contact Us</a:t>
            </a:r>
          </a:p>
        </p:txBody>
      </p:sp>
      <p:sp>
        <p:nvSpPr>
          <p:cNvPr id="4" name="Slide Number Placeholder 3">
            <a:extLst>
              <a:ext uri="{FF2B5EF4-FFF2-40B4-BE49-F238E27FC236}">
                <a16:creationId xmlns:a16="http://schemas.microsoft.com/office/drawing/2014/main" id="{BD53A8DD-5E04-4156-9955-A9AFDB31013F}"/>
              </a:ext>
            </a:extLst>
          </p:cNvPr>
          <p:cNvSpPr>
            <a:spLocks noGrp="1"/>
          </p:cNvSpPr>
          <p:nvPr>
            <p:ph type="sldNum" sz="quarter" idx="4"/>
          </p:nvPr>
        </p:nvSpPr>
        <p:spPr>
          <a:xfrm>
            <a:off x="11644589" y="6269357"/>
            <a:ext cx="430160" cy="363793"/>
          </a:xfrm>
        </p:spPr>
        <p:txBody>
          <a:bodyPr/>
          <a:lstStyle/>
          <a:p>
            <a:fld id="{50ADEE99-5B15-4B10-A3EB-5286E787B43D}" type="slidenum">
              <a:rPr lang="en-US" smtClean="0"/>
              <a:t>25</a:t>
            </a:fld>
            <a:endParaRPr lang="en-US" dirty="0"/>
          </a:p>
        </p:txBody>
      </p:sp>
      <p:pic>
        <p:nvPicPr>
          <p:cNvPr id="5" name="Picture 4" descr="Shape&#10;&#10;Description automatically generated with medium confidence">
            <a:extLst>
              <a:ext uri="{FF2B5EF4-FFF2-40B4-BE49-F238E27FC236}">
                <a16:creationId xmlns:a16="http://schemas.microsoft.com/office/drawing/2014/main" id="{DD4B1EAD-F1D9-411D-A720-C8C04E86487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37584" y="229533"/>
            <a:ext cx="1371599" cy="457200"/>
          </a:xfrm>
          <a:prstGeom prst="rect">
            <a:avLst/>
          </a:prstGeom>
        </p:spPr>
      </p:pic>
      <p:sp>
        <p:nvSpPr>
          <p:cNvPr id="6" name="TextBox 5">
            <a:extLst>
              <a:ext uri="{FF2B5EF4-FFF2-40B4-BE49-F238E27FC236}">
                <a16:creationId xmlns:a16="http://schemas.microsoft.com/office/drawing/2014/main" id="{2B202417-0498-40D2-B181-08D51557D6CA}"/>
              </a:ext>
            </a:extLst>
          </p:cNvPr>
          <p:cNvSpPr txBox="1"/>
          <p:nvPr/>
        </p:nvSpPr>
        <p:spPr>
          <a:xfrm>
            <a:off x="1196301" y="4256186"/>
            <a:ext cx="4503271" cy="1200329"/>
          </a:xfrm>
          <a:prstGeom prst="rect">
            <a:avLst/>
          </a:prstGeom>
          <a:noFill/>
        </p:spPr>
        <p:txBody>
          <a:bodyPr wrap="square" rtlCol="0">
            <a:spAutoFit/>
          </a:bodyPr>
          <a:lstStyle/>
          <a:p>
            <a:r>
              <a:rPr lang="en-US" sz="2400" b="1" u="sng" dirty="0"/>
              <a:t>Programs Team</a:t>
            </a:r>
          </a:p>
          <a:p>
            <a:r>
              <a:rPr lang="en-US" sz="2400" dirty="0"/>
              <a:t>programs@</a:t>
            </a:r>
            <a:r>
              <a:rPr lang="en-US" sz="2400" dirty="0">
                <a:latin typeface="+mj-lt"/>
              </a:rPr>
              <a:t>jawashington.org</a:t>
            </a:r>
          </a:p>
          <a:p>
            <a:r>
              <a:rPr lang="en-US" sz="2400" b="0" i="0" dirty="0">
                <a:effectLst/>
                <a:latin typeface="+mj-lt"/>
              </a:rPr>
              <a:t>206.808.5861</a:t>
            </a:r>
            <a:endParaRPr lang="en-US" sz="2400" dirty="0">
              <a:latin typeface="+mj-lt"/>
            </a:endParaRPr>
          </a:p>
        </p:txBody>
      </p:sp>
      <p:sp>
        <p:nvSpPr>
          <p:cNvPr id="8" name="Title 1">
            <a:extLst>
              <a:ext uri="{FF2B5EF4-FFF2-40B4-BE49-F238E27FC236}">
                <a16:creationId xmlns:a16="http://schemas.microsoft.com/office/drawing/2014/main" id="{5FCE3878-6233-4A50-A7C6-D903F07C4167}"/>
              </a:ext>
            </a:extLst>
          </p:cNvPr>
          <p:cNvSpPr txBox="1">
            <a:spLocks/>
          </p:cNvSpPr>
          <p:nvPr/>
        </p:nvSpPr>
        <p:spPr>
          <a:xfrm>
            <a:off x="999728" y="838831"/>
            <a:ext cx="4720554" cy="95172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Rockwell" panose="02060603020205020403" pitchFamily="18" charset="0"/>
                <a:ea typeface="+mj-ea"/>
                <a:cs typeface="+mj-cs"/>
              </a:defRPr>
            </a:lvl1pPr>
          </a:lstStyle>
          <a:p>
            <a:r>
              <a:rPr lang="en-US" dirty="0"/>
              <a:t>Visit our webpage</a:t>
            </a:r>
          </a:p>
        </p:txBody>
      </p:sp>
      <p:sp>
        <p:nvSpPr>
          <p:cNvPr id="9" name="TextBox 8">
            <a:extLst>
              <a:ext uri="{FF2B5EF4-FFF2-40B4-BE49-F238E27FC236}">
                <a16:creationId xmlns:a16="http://schemas.microsoft.com/office/drawing/2014/main" id="{9AEF8B9C-95EF-45C7-83D4-ADE89FECAE6A}"/>
              </a:ext>
            </a:extLst>
          </p:cNvPr>
          <p:cNvSpPr txBox="1"/>
          <p:nvPr/>
        </p:nvSpPr>
        <p:spPr>
          <a:xfrm>
            <a:off x="1101239" y="1559721"/>
            <a:ext cx="4169801" cy="461665"/>
          </a:xfrm>
          <a:prstGeom prst="rect">
            <a:avLst/>
          </a:prstGeom>
          <a:noFill/>
        </p:spPr>
        <p:txBody>
          <a:bodyPr wrap="square" rtlCol="0">
            <a:spAutoFit/>
          </a:bodyPr>
          <a:lstStyle/>
          <a:p>
            <a:r>
              <a:rPr lang="en-US" sz="2400" dirty="0"/>
              <a:t>jawashington.org</a:t>
            </a:r>
          </a:p>
        </p:txBody>
      </p:sp>
      <p:sp>
        <p:nvSpPr>
          <p:cNvPr id="11" name="TextBox 10">
            <a:extLst>
              <a:ext uri="{FF2B5EF4-FFF2-40B4-BE49-F238E27FC236}">
                <a16:creationId xmlns:a16="http://schemas.microsoft.com/office/drawing/2014/main" id="{DBD06C91-B176-4618-B4B1-965B0B11ABD6}"/>
              </a:ext>
            </a:extLst>
          </p:cNvPr>
          <p:cNvSpPr txBox="1"/>
          <p:nvPr/>
        </p:nvSpPr>
        <p:spPr>
          <a:xfrm>
            <a:off x="6948465" y="4256583"/>
            <a:ext cx="4377420" cy="1569660"/>
          </a:xfrm>
          <a:prstGeom prst="rect">
            <a:avLst/>
          </a:prstGeom>
          <a:noFill/>
        </p:spPr>
        <p:txBody>
          <a:bodyPr wrap="square">
            <a:spAutoFit/>
          </a:bodyPr>
          <a:lstStyle/>
          <a:p>
            <a:r>
              <a:rPr lang="en-US" sz="2400" b="1" u="sng" dirty="0"/>
              <a:t>Munira Sheriff</a:t>
            </a:r>
          </a:p>
          <a:p>
            <a:r>
              <a:rPr lang="en-US" sz="2400" dirty="0"/>
              <a:t>VP Programs and Evaluation</a:t>
            </a:r>
          </a:p>
          <a:p>
            <a:r>
              <a:rPr lang="en-US" sz="2400" dirty="0">
                <a:hlinkClick r:id="rId3">
                  <a:extLst>
                    <a:ext uri="{A12FA001-AC4F-418D-AE19-62706E023703}">
                      <ahyp:hlinkClr xmlns:ahyp="http://schemas.microsoft.com/office/drawing/2018/hyperlinkcolor" val="tx"/>
                    </a:ext>
                  </a:extLst>
                </a:hlinkClick>
              </a:rPr>
              <a:t>muniras@jawashington.org</a:t>
            </a:r>
            <a:endParaRPr lang="en-US" sz="2400" dirty="0"/>
          </a:p>
          <a:p>
            <a:r>
              <a:rPr lang="en-US" sz="2400" dirty="0"/>
              <a:t>206.227.0871</a:t>
            </a:r>
          </a:p>
        </p:txBody>
      </p:sp>
      <p:pic>
        <p:nvPicPr>
          <p:cNvPr id="13" name="Picture 12">
            <a:extLst>
              <a:ext uri="{FF2B5EF4-FFF2-40B4-BE49-F238E27FC236}">
                <a16:creationId xmlns:a16="http://schemas.microsoft.com/office/drawing/2014/main" id="{2C0603FA-A94F-4EE3-B5DA-14F7557FC1BE}"/>
              </a:ext>
            </a:extLst>
          </p:cNvPr>
          <p:cNvPicPr>
            <a:picLocks noChangeAspect="1"/>
          </p:cNvPicPr>
          <p:nvPr/>
        </p:nvPicPr>
        <p:blipFill>
          <a:blip r:embed="rId4"/>
          <a:stretch>
            <a:fillRect/>
          </a:stretch>
        </p:blipFill>
        <p:spPr>
          <a:xfrm>
            <a:off x="5699572" y="1208660"/>
            <a:ext cx="4377420" cy="1814710"/>
          </a:xfrm>
          <a:prstGeom prst="rect">
            <a:avLst/>
          </a:prstGeom>
        </p:spPr>
      </p:pic>
    </p:spTree>
    <p:extLst>
      <p:ext uri="{BB962C8B-B14F-4D97-AF65-F5344CB8AC3E}">
        <p14:creationId xmlns:p14="http://schemas.microsoft.com/office/powerpoint/2010/main" val="2136311876"/>
      </p:ext>
    </p:extLst>
  </p:cSld>
  <p:clrMapOvr>
    <a:masterClrMapping/>
  </p:clrMapOvr>
</p:sld>
</file>

<file path=ppt/theme/theme1.xml><?xml version="1.0" encoding="utf-8"?>
<a:theme xmlns:a="http://schemas.openxmlformats.org/drawingml/2006/main" name="Ro's Tree of Joy Theme">
  <a:themeElements>
    <a:clrScheme name="SU Colors 1">
      <a:dk1>
        <a:sysClr val="windowText" lastClr="000000"/>
      </a:dk1>
      <a:lt1>
        <a:sysClr val="window" lastClr="FFFFFF"/>
      </a:lt1>
      <a:dk2>
        <a:srgbClr val="44546A"/>
      </a:dk2>
      <a:lt2>
        <a:srgbClr val="E7E6E6"/>
      </a:lt2>
      <a:accent1>
        <a:srgbClr val="003282"/>
      </a:accent1>
      <a:accent2>
        <a:srgbClr val="088099"/>
      </a:accent2>
      <a:accent3>
        <a:srgbClr val="124A12"/>
      </a:accent3>
      <a:accent4>
        <a:srgbClr val="AA0000"/>
      </a:accent4>
      <a:accent5>
        <a:srgbClr val="FDB913"/>
      </a:accent5>
      <a:accent6>
        <a:srgbClr val="EF413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0262806-5328-4899-BC8A-6282C5C83E89}" vid="{47F5C2C6-0DEA-45AF-B0EC-81CACD8272F5}"/>
    </a:ext>
  </a:extLst>
</a:theme>
</file>

<file path=ppt/theme/theme2.xml><?xml version="1.0" encoding="utf-8"?>
<a:theme xmlns:a="http://schemas.openxmlformats.org/drawingml/2006/main" name="Morning Cuppa! Theme">
  <a:themeElements>
    <a:clrScheme name="SU Colors 1">
      <a:dk1>
        <a:sysClr val="windowText" lastClr="000000"/>
      </a:dk1>
      <a:lt1>
        <a:sysClr val="window" lastClr="FFFFFF"/>
      </a:lt1>
      <a:dk2>
        <a:srgbClr val="44546A"/>
      </a:dk2>
      <a:lt2>
        <a:srgbClr val="E7E6E6"/>
      </a:lt2>
      <a:accent1>
        <a:srgbClr val="003282"/>
      </a:accent1>
      <a:accent2>
        <a:srgbClr val="088099"/>
      </a:accent2>
      <a:accent3>
        <a:srgbClr val="124A12"/>
      </a:accent3>
      <a:accent4>
        <a:srgbClr val="AA0000"/>
      </a:accent4>
      <a:accent5>
        <a:srgbClr val="FDB913"/>
      </a:accent5>
      <a:accent6>
        <a:srgbClr val="EF413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0262806-5328-4899-BC8A-6282C5C83E89}" vid="{47F5C2C6-0DEA-45AF-B0EC-81CACD8272F5}"/>
    </a:ext>
  </a:extLst>
</a:theme>
</file>

<file path=ppt/theme/theme3.xml><?xml version="1.0" encoding="utf-8"?>
<a:theme xmlns:a="http://schemas.openxmlformats.org/drawingml/2006/main" name="Color Galaxy Theme">
  <a:themeElements>
    <a:clrScheme name="SU Colors 1">
      <a:dk1>
        <a:sysClr val="windowText" lastClr="000000"/>
      </a:dk1>
      <a:lt1>
        <a:sysClr val="window" lastClr="FFFFFF"/>
      </a:lt1>
      <a:dk2>
        <a:srgbClr val="44546A"/>
      </a:dk2>
      <a:lt2>
        <a:srgbClr val="E7E6E6"/>
      </a:lt2>
      <a:accent1>
        <a:srgbClr val="003282"/>
      </a:accent1>
      <a:accent2>
        <a:srgbClr val="088099"/>
      </a:accent2>
      <a:accent3>
        <a:srgbClr val="124A12"/>
      </a:accent3>
      <a:accent4>
        <a:srgbClr val="AA0000"/>
      </a:accent4>
      <a:accent5>
        <a:srgbClr val="FDB913"/>
      </a:accent5>
      <a:accent6>
        <a:srgbClr val="EF413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0262806-5328-4899-BC8A-6282C5C83E89}" vid="{47F5C2C6-0DEA-45AF-B0EC-81CACD8272F5}"/>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SU Colors 1">
    <a:dk1>
      <a:sysClr val="windowText" lastClr="000000"/>
    </a:dk1>
    <a:lt1>
      <a:sysClr val="window" lastClr="FFFFFF"/>
    </a:lt1>
    <a:dk2>
      <a:srgbClr val="44546A"/>
    </a:dk2>
    <a:lt2>
      <a:srgbClr val="E7E6E6"/>
    </a:lt2>
    <a:accent1>
      <a:srgbClr val="003282"/>
    </a:accent1>
    <a:accent2>
      <a:srgbClr val="088099"/>
    </a:accent2>
    <a:accent3>
      <a:srgbClr val="124A12"/>
    </a:accent3>
    <a:accent4>
      <a:srgbClr val="AA0000"/>
    </a:accent4>
    <a:accent5>
      <a:srgbClr val="FDB913"/>
    </a:accent5>
    <a:accent6>
      <a:srgbClr val="EF4135"/>
    </a:accent6>
    <a:hlink>
      <a:srgbClr val="0563C1"/>
    </a:hlink>
    <a:folHlink>
      <a:srgbClr val="954F72"/>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FEDB21A84C6B484893257A8170204B83" ma:contentTypeVersion="12" ma:contentTypeDescription="Create a new document." ma:contentTypeScope="" ma:versionID="29c46ceae8b0e48a05135e32e8006307">
  <xsd:schema xmlns:xsd="http://www.w3.org/2001/XMLSchema" xmlns:xs="http://www.w3.org/2001/XMLSchema" xmlns:p="http://schemas.microsoft.com/office/2006/metadata/properties" xmlns:ns2="87fb58b4-b3f2-43d8-b023-353a89983adc" xmlns:ns3="712ad1b7-b308-4ea1-86b4-fa66dfe61ac3" targetNamespace="http://schemas.microsoft.com/office/2006/metadata/properties" ma:root="true" ma:fieldsID="f618c746dcadcad69df572c36f0932db" ns2:_="" ns3:_="">
    <xsd:import namespace="87fb58b4-b3f2-43d8-b023-353a89983adc"/>
    <xsd:import namespace="712ad1b7-b308-4ea1-86b4-fa66dfe61ac3"/>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7fb58b4-b3f2-43d8-b023-353a89983ad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2ad1b7-b308-4ea1-86b4-fa66dfe61ac3"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D616318-56DA-43C7-A264-A7B821A73D95}">
  <ds:schemaRefs>
    <ds:schemaRef ds:uri="http://schemas.microsoft.com/sharepoint/v3/contenttype/forms"/>
  </ds:schemaRefs>
</ds:datastoreItem>
</file>

<file path=customXml/itemProps2.xml><?xml version="1.0" encoding="utf-8"?>
<ds:datastoreItem xmlns:ds="http://schemas.openxmlformats.org/officeDocument/2006/customXml" ds:itemID="{B8E1DB83-D4FC-441C-998B-07B6CDFC8CD2}">
  <ds:schemaRefs>
    <ds:schemaRef ds:uri="http://schemas.microsoft.com/office/2006/metadata/properties"/>
    <ds:schemaRef ds:uri="http://www.w3.org/XML/1998/namespace"/>
    <ds:schemaRef ds:uri="http://schemas.openxmlformats.org/package/2006/metadata/core-properties"/>
    <ds:schemaRef ds:uri="http://schemas.microsoft.com/office/2006/documentManagement/types"/>
    <ds:schemaRef ds:uri="http://purl.org/dc/elements/1.1/"/>
    <ds:schemaRef ds:uri="87fb58b4-b3f2-43d8-b023-353a89983adc"/>
    <ds:schemaRef ds:uri="http://purl.org/dc/terms/"/>
    <ds:schemaRef ds:uri="http://schemas.microsoft.com/office/infopath/2007/PartnerControls"/>
    <ds:schemaRef ds:uri="712ad1b7-b308-4ea1-86b4-fa66dfe61ac3"/>
    <ds:schemaRef ds:uri="http://purl.org/dc/dcmitype/"/>
  </ds:schemaRefs>
</ds:datastoreItem>
</file>

<file path=customXml/itemProps3.xml><?xml version="1.0" encoding="utf-8"?>
<ds:datastoreItem xmlns:ds="http://schemas.openxmlformats.org/officeDocument/2006/customXml" ds:itemID="{B1C14008-06E5-4026-81B5-6AFE5FB1C6A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7fb58b4-b3f2-43d8-b023-353a89983adc"/>
    <ds:schemaRef ds:uri="712ad1b7-b308-4ea1-86b4-fa66dfe61ac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ccts_ppt_forum_template_test_20210414</Template>
  <TotalTime>3233</TotalTime>
  <Words>1049</Words>
  <Application>Microsoft Office PowerPoint</Application>
  <PresentationFormat>Widescreen</PresentationFormat>
  <Paragraphs>150</Paragraphs>
  <Slides>25</Slides>
  <Notes>1</Notes>
  <HiddenSlides>0</HiddenSlides>
  <MMClips>1</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25</vt:i4>
      </vt:variant>
    </vt:vector>
  </HeadingPairs>
  <TitlesOfParts>
    <vt:vector size="33" baseType="lpstr">
      <vt:lpstr>Arial</vt:lpstr>
      <vt:lpstr>Calibri</vt:lpstr>
      <vt:lpstr>Courier New</vt:lpstr>
      <vt:lpstr>Rockwell</vt:lpstr>
      <vt:lpstr>TT Norms ExtraBold</vt:lpstr>
      <vt:lpstr>Ro's Tree of Joy Theme</vt:lpstr>
      <vt:lpstr>Morning Cuppa! Theme</vt:lpstr>
      <vt:lpstr>Color Galaxy Theme</vt:lpstr>
      <vt:lpstr>Economic Empowerment Through Education</vt:lpstr>
      <vt:lpstr>Why JA</vt:lpstr>
      <vt:lpstr>PowerPoint Presentation</vt:lpstr>
      <vt:lpstr>Presence Across Washington</vt:lpstr>
      <vt:lpstr>Junior Achievement offers three JA Pathways.</vt:lpstr>
      <vt:lpstr>Junior Achievement K-12 Programs supports learning standards</vt:lpstr>
      <vt:lpstr>How It Works</vt:lpstr>
      <vt:lpstr>Workplace Readiness Training Programs</vt:lpstr>
      <vt:lpstr>JA BizTown® </vt:lpstr>
      <vt:lpstr>JA It’s My Future® </vt:lpstr>
      <vt:lpstr>JA Economics for Success® </vt:lpstr>
      <vt:lpstr>JA Finance Park® </vt:lpstr>
      <vt:lpstr>JA Personal Finance® </vt:lpstr>
      <vt:lpstr>JA It’s My Job (Soft Skills)®</vt:lpstr>
      <vt:lpstr>JA Career Success®</vt:lpstr>
      <vt:lpstr>JA Excellence Through Ethics®</vt:lpstr>
      <vt:lpstr>Work-Based Learning Programs</vt:lpstr>
      <vt:lpstr>JA Job Shadow® </vt:lpstr>
      <vt:lpstr>JA Career Speaker Series® </vt:lpstr>
      <vt:lpstr>JA Finance Park DVR Summer Camp</vt:lpstr>
      <vt:lpstr>Details</vt:lpstr>
      <vt:lpstr>Eligibility for DSHS/DVR Funded Program</vt:lpstr>
      <vt:lpstr>Eligibility</vt:lpstr>
      <vt:lpstr>Requesting programs</vt:lpstr>
      <vt:lpstr>Contact Us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Smith, Benjamin</dc:creator>
  <cp:lastModifiedBy>Jay Shepherd</cp:lastModifiedBy>
  <cp:revision>41</cp:revision>
  <dcterms:created xsi:type="dcterms:W3CDTF">2021-04-16T19:31:14Z</dcterms:created>
  <dcterms:modified xsi:type="dcterms:W3CDTF">2021-06-18T02:42:24Z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0x010100FEDB21A84C6B484893257A8170204B83</vt:lpwstr>
  </property>
</Properties>
</file>