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 id="2147483704" r:id="rId5"/>
    <p:sldMasterId id="2147483720" r:id="rId6"/>
  </p:sldMasterIdLst>
  <p:notesMasterIdLst>
    <p:notesMasterId r:id="rId23"/>
  </p:notesMasterIdLst>
  <p:handoutMasterIdLst>
    <p:handoutMasterId r:id="rId24"/>
  </p:handoutMasterIdLst>
  <p:sldIdLst>
    <p:sldId id="551" r:id="rId7"/>
    <p:sldId id="552" r:id="rId8"/>
    <p:sldId id="553" r:id="rId9"/>
    <p:sldId id="554" r:id="rId10"/>
    <p:sldId id="555" r:id="rId11"/>
    <p:sldId id="556" r:id="rId12"/>
    <p:sldId id="558" r:id="rId13"/>
    <p:sldId id="571" r:id="rId14"/>
    <p:sldId id="562" r:id="rId15"/>
    <p:sldId id="563" r:id="rId16"/>
    <p:sldId id="564" r:id="rId17"/>
    <p:sldId id="565" r:id="rId18"/>
    <p:sldId id="567" r:id="rId19"/>
    <p:sldId id="568" r:id="rId20"/>
    <p:sldId id="569" r:id="rId21"/>
    <p:sldId id="57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F1FC"/>
    <a:srgbClr val="000000"/>
    <a:srgbClr val="8DF3DE"/>
    <a:srgbClr val="428FC5"/>
    <a:srgbClr val="E6ADB7"/>
    <a:srgbClr val="DF3E39"/>
    <a:srgbClr val="A63350"/>
    <a:srgbClr val="3E8298"/>
    <a:srgbClr val="DB5B6A"/>
    <a:srgbClr val="47C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6" autoAdjust="0"/>
    <p:restoredTop sz="96196" autoAdjust="0"/>
  </p:normalViewPr>
  <p:slideViewPr>
    <p:cSldViewPr snapToGrid="0">
      <p:cViewPr varScale="1">
        <p:scale>
          <a:sx n="101" d="100"/>
          <a:sy n="101" d="100"/>
        </p:scale>
        <p:origin x="85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282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erd, Jay" userId="df5e62e7-901c-4a45-ba46-b727b414c81c" providerId="ADAL" clId="{AD5FFFDD-9388-4B88-82F0-A9ED35ED95CF}"/>
    <pc:docChg chg="undo custSel addSld delSld modSld sldOrd addMainMaster delMainMaster modMainMaster delSection modSection">
      <pc:chgData name="Shepherd, Jay" userId="df5e62e7-901c-4a45-ba46-b727b414c81c" providerId="ADAL" clId="{AD5FFFDD-9388-4B88-82F0-A9ED35ED95CF}" dt="2021-04-29T18:24:09.468" v="1902" actId="47"/>
      <pc:docMkLst>
        <pc:docMk/>
      </pc:docMkLst>
      <pc:sldChg chg="new del">
        <pc:chgData name="Shepherd, Jay" userId="df5e62e7-901c-4a45-ba46-b727b414c81c" providerId="ADAL" clId="{AD5FFFDD-9388-4B88-82F0-A9ED35ED95CF}" dt="2021-04-28T21:48:03.394" v="1199" actId="680"/>
        <pc:sldMkLst>
          <pc:docMk/>
          <pc:sldMk cId="1065607727" sldId="256"/>
        </pc:sldMkLst>
      </pc:sldChg>
      <pc:sldChg chg="new del">
        <pc:chgData name="Shepherd, Jay" userId="df5e62e7-901c-4a45-ba46-b727b414c81c" providerId="ADAL" clId="{AD5FFFDD-9388-4B88-82F0-A9ED35ED95CF}" dt="2021-04-28T21:53:37.251" v="1209" actId="680"/>
        <pc:sldMkLst>
          <pc:docMk/>
          <pc:sldMk cId="4144071459" sldId="256"/>
        </pc:sldMkLst>
      </pc:sldChg>
      <pc:sldChg chg="new del">
        <pc:chgData name="Shepherd, Jay" userId="df5e62e7-901c-4a45-ba46-b727b414c81c" providerId="ADAL" clId="{AD5FFFDD-9388-4B88-82F0-A9ED35ED95CF}" dt="2021-04-28T21:48:02.976" v="1198" actId="680"/>
        <pc:sldMkLst>
          <pc:docMk/>
          <pc:sldMk cId="102186335" sldId="257"/>
        </pc:sldMkLst>
      </pc:sldChg>
      <pc:sldChg chg="new del">
        <pc:chgData name="Shepherd, Jay" userId="df5e62e7-901c-4a45-ba46-b727b414c81c" providerId="ADAL" clId="{AD5FFFDD-9388-4B88-82F0-A9ED35ED95CF}" dt="2021-04-28T21:53:36.803" v="1208" actId="680"/>
        <pc:sldMkLst>
          <pc:docMk/>
          <pc:sldMk cId="2335294928" sldId="257"/>
        </pc:sldMkLst>
      </pc:sldChg>
      <pc:sldChg chg="addSp delSp modSp new del">
        <pc:chgData name="Shepherd, Jay" userId="df5e62e7-901c-4a45-ba46-b727b414c81c" providerId="ADAL" clId="{AD5FFFDD-9388-4B88-82F0-A9ED35ED95CF}" dt="2021-04-28T21:53:36.333" v="1207" actId="680"/>
        <pc:sldMkLst>
          <pc:docMk/>
          <pc:sldMk cId="3021474295" sldId="258"/>
        </pc:sldMkLst>
        <pc:spChg chg="add del">
          <ac:chgData name="Shepherd, Jay" userId="df5e62e7-901c-4a45-ba46-b727b414c81c" providerId="ADAL" clId="{AD5FFFDD-9388-4B88-82F0-A9ED35ED95CF}" dt="2021-04-28T21:53:35.732" v="1206"/>
          <ac:spMkLst>
            <pc:docMk/>
            <pc:sldMk cId="3021474295" sldId="258"/>
            <ac:spMk id="2" creationId="{F7049533-F911-4074-AF90-E1B6EE9D5DE9}"/>
          </ac:spMkLst>
        </pc:spChg>
        <pc:spChg chg="add del">
          <ac:chgData name="Shepherd, Jay" userId="df5e62e7-901c-4a45-ba46-b727b414c81c" providerId="ADAL" clId="{AD5FFFDD-9388-4B88-82F0-A9ED35ED95CF}" dt="2021-04-28T21:53:35.732" v="1206"/>
          <ac:spMkLst>
            <pc:docMk/>
            <pc:sldMk cId="3021474295" sldId="258"/>
            <ac:spMk id="3" creationId="{BB121B3E-FC13-4F62-85EF-8F0592371CD1}"/>
          </ac:spMkLst>
        </pc:spChg>
        <pc:spChg chg="mod">
          <ac:chgData name="Shepherd, Jay" userId="df5e62e7-901c-4a45-ba46-b727b414c81c" providerId="ADAL" clId="{AD5FFFDD-9388-4B88-82F0-A9ED35ED95CF}" dt="2021-04-28T21:53:35.732" v="1206"/>
          <ac:spMkLst>
            <pc:docMk/>
            <pc:sldMk cId="3021474295" sldId="258"/>
            <ac:spMk id="4" creationId="{AEBB689B-4129-46F1-A884-C5B4891267A2}"/>
          </ac:spMkLst>
        </pc:spChg>
        <pc:spChg chg="add del mod">
          <ac:chgData name="Shepherd, Jay" userId="df5e62e7-901c-4a45-ba46-b727b414c81c" providerId="ADAL" clId="{AD5FFFDD-9388-4B88-82F0-A9ED35ED95CF}" dt="2021-04-28T21:53:35.732" v="1206"/>
          <ac:spMkLst>
            <pc:docMk/>
            <pc:sldMk cId="3021474295" sldId="258"/>
            <ac:spMk id="5" creationId="{9434AD00-3A84-48E2-BED9-021CDF127A6A}"/>
          </ac:spMkLst>
        </pc:spChg>
        <pc:spChg chg="add del mod">
          <ac:chgData name="Shepherd, Jay" userId="df5e62e7-901c-4a45-ba46-b727b414c81c" providerId="ADAL" clId="{AD5FFFDD-9388-4B88-82F0-A9ED35ED95CF}" dt="2021-04-28T21:53:35.732" v="1206"/>
          <ac:spMkLst>
            <pc:docMk/>
            <pc:sldMk cId="3021474295" sldId="258"/>
            <ac:spMk id="6" creationId="{294BF7B0-2E83-4B19-8F12-C8125AD52DAB}"/>
          </ac:spMkLst>
        </pc:spChg>
      </pc:sldChg>
      <pc:sldChg chg="modSp del">
        <pc:chgData name="Shepherd, Jay" userId="df5e62e7-901c-4a45-ba46-b727b414c81c" providerId="ADAL" clId="{AD5FFFDD-9388-4B88-82F0-A9ED35ED95CF}" dt="2021-04-28T21:07:48.808" v="685" actId="47"/>
        <pc:sldMkLst>
          <pc:docMk/>
          <pc:sldMk cId="1834308524" sldId="293"/>
        </pc:sldMkLst>
        <pc:spChg chg="mod">
          <ac:chgData name="Shepherd, Jay" userId="df5e62e7-901c-4a45-ba46-b727b414c81c" providerId="ADAL" clId="{AD5FFFDD-9388-4B88-82F0-A9ED35ED95CF}" dt="2021-04-28T20:52:01.912" v="667"/>
          <ac:spMkLst>
            <pc:docMk/>
            <pc:sldMk cId="1834308524" sldId="293"/>
            <ac:spMk id="2" creationId="{00000000-0000-0000-0000-000000000000}"/>
          </ac:spMkLst>
        </pc:spChg>
        <pc:spChg chg="mod">
          <ac:chgData name="Shepherd, Jay" userId="df5e62e7-901c-4a45-ba46-b727b414c81c" providerId="ADAL" clId="{AD5FFFDD-9388-4B88-82F0-A9ED35ED95CF}" dt="2021-04-28T20:52:01.912" v="667"/>
          <ac:spMkLst>
            <pc:docMk/>
            <pc:sldMk cId="1834308524" sldId="293"/>
            <ac:spMk id="3" creationId="{00000000-0000-0000-0000-000000000000}"/>
          </ac:spMkLst>
        </pc:spChg>
        <pc:spChg chg="mod">
          <ac:chgData name="Shepherd, Jay" userId="df5e62e7-901c-4a45-ba46-b727b414c81c" providerId="ADAL" clId="{AD5FFFDD-9388-4B88-82F0-A9ED35ED95CF}" dt="2021-04-28T20:52:01.912" v="667"/>
          <ac:spMkLst>
            <pc:docMk/>
            <pc:sldMk cId="1834308524" sldId="293"/>
            <ac:spMk id="4" creationId="{00000000-0000-0000-0000-000000000000}"/>
          </ac:spMkLst>
        </pc:spChg>
      </pc:sldChg>
      <pc:sldChg chg="del">
        <pc:chgData name="Shepherd, Jay" userId="df5e62e7-901c-4a45-ba46-b727b414c81c" providerId="ADAL" clId="{AD5FFFDD-9388-4B88-82F0-A9ED35ED95CF}" dt="2021-04-28T20:20:36.966" v="1" actId="47"/>
        <pc:sldMkLst>
          <pc:docMk/>
          <pc:sldMk cId="4090504885" sldId="295"/>
        </pc:sldMkLst>
      </pc:sldChg>
      <pc:sldChg chg="del">
        <pc:chgData name="Shepherd, Jay" userId="df5e62e7-901c-4a45-ba46-b727b414c81c" providerId="ADAL" clId="{AD5FFFDD-9388-4B88-82F0-A9ED35ED95CF}" dt="2021-04-28T20:20:40.142" v="3" actId="47"/>
        <pc:sldMkLst>
          <pc:docMk/>
          <pc:sldMk cId="2885328564" sldId="296"/>
        </pc:sldMkLst>
      </pc:sldChg>
      <pc:sldChg chg="del">
        <pc:chgData name="Shepherd, Jay" userId="df5e62e7-901c-4a45-ba46-b727b414c81c" providerId="ADAL" clId="{AD5FFFDD-9388-4B88-82F0-A9ED35ED95CF}" dt="2021-04-28T20:21:01.213" v="4" actId="47"/>
        <pc:sldMkLst>
          <pc:docMk/>
          <pc:sldMk cId="684674832" sldId="297"/>
        </pc:sldMkLst>
      </pc:sldChg>
      <pc:sldChg chg="del">
        <pc:chgData name="Shepherd, Jay" userId="df5e62e7-901c-4a45-ba46-b727b414c81c" providerId="ADAL" clId="{AD5FFFDD-9388-4B88-82F0-A9ED35ED95CF}" dt="2021-04-28T20:21:01.213" v="4" actId="47"/>
        <pc:sldMkLst>
          <pc:docMk/>
          <pc:sldMk cId="86585639" sldId="312"/>
        </pc:sldMkLst>
      </pc:sldChg>
      <pc:sldChg chg="del">
        <pc:chgData name="Shepherd, Jay" userId="df5e62e7-901c-4a45-ba46-b727b414c81c" providerId="ADAL" clId="{AD5FFFDD-9388-4B88-82F0-A9ED35ED95CF}" dt="2021-04-28T20:21:01.213" v="4" actId="47"/>
        <pc:sldMkLst>
          <pc:docMk/>
          <pc:sldMk cId="217252636" sldId="331"/>
        </pc:sldMkLst>
      </pc:sldChg>
      <pc:sldChg chg="del">
        <pc:chgData name="Shepherd, Jay" userId="df5e62e7-901c-4a45-ba46-b727b414c81c" providerId="ADAL" clId="{AD5FFFDD-9388-4B88-82F0-A9ED35ED95CF}" dt="2021-04-28T20:21:01.213" v="4" actId="47"/>
        <pc:sldMkLst>
          <pc:docMk/>
          <pc:sldMk cId="2157740430" sldId="341"/>
        </pc:sldMkLst>
      </pc:sldChg>
      <pc:sldChg chg="del">
        <pc:chgData name="Shepherd, Jay" userId="df5e62e7-901c-4a45-ba46-b727b414c81c" providerId="ADAL" clId="{AD5FFFDD-9388-4B88-82F0-A9ED35ED95CF}" dt="2021-04-28T20:21:01.213" v="4" actId="47"/>
        <pc:sldMkLst>
          <pc:docMk/>
          <pc:sldMk cId="3986629311" sldId="342"/>
        </pc:sldMkLst>
      </pc:sldChg>
      <pc:sldChg chg="del">
        <pc:chgData name="Shepherd, Jay" userId="df5e62e7-901c-4a45-ba46-b727b414c81c" providerId="ADAL" clId="{AD5FFFDD-9388-4B88-82F0-A9ED35ED95CF}" dt="2021-04-28T20:21:01.213" v="4" actId="47"/>
        <pc:sldMkLst>
          <pc:docMk/>
          <pc:sldMk cId="4073897908" sldId="344"/>
        </pc:sldMkLst>
      </pc:sldChg>
      <pc:sldChg chg="del">
        <pc:chgData name="Shepherd, Jay" userId="df5e62e7-901c-4a45-ba46-b727b414c81c" providerId="ADAL" clId="{AD5FFFDD-9388-4B88-82F0-A9ED35ED95CF}" dt="2021-04-28T20:21:01.213" v="4" actId="47"/>
        <pc:sldMkLst>
          <pc:docMk/>
          <pc:sldMk cId="1800443115" sldId="432"/>
        </pc:sldMkLst>
      </pc:sldChg>
      <pc:sldChg chg="del">
        <pc:chgData name="Shepherd, Jay" userId="df5e62e7-901c-4a45-ba46-b727b414c81c" providerId="ADAL" clId="{AD5FFFDD-9388-4B88-82F0-A9ED35ED95CF}" dt="2021-04-28T20:21:01.213" v="4" actId="47"/>
        <pc:sldMkLst>
          <pc:docMk/>
          <pc:sldMk cId="2315242812" sldId="453"/>
        </pc:sldMkLst>
      </pc:sldChg>
      <pc:sldChg chg="del">
        <pc:chgData name="Shepherd, Jay" userId="df5e62e7-901c-4a45-ba46-b727b414c81c" providerId="ADAL" clId="{AD5FFFDD-9388-4B88-82F0-A9ED35ED95CF}" dt="2021-04-28T20:20:37.842" v="2" actId="47"/>
        <pc:sldMkLst>
          <pc:docMk/>
          <pc:sldMk cId="4057566415" sldId="498"/>
        </pc:sldMkLst>
      </pc:sldChg>
      <pc:sldChg chg="del">
        <pc:chgData name="Shepherd, Jay" userId="df5e62e7-901c-4a45-ba46-b727b414c81c" providerId="ADAL" clId="{AD5FFFDD-9388-4B88-82F0-A9ED35ED95CF}" dt="2021-04-28T20:21:01.213" v="4" actId="47"/>
        <pc:sldMkLst>
          <pc:docMk/>
          <pc:sldMk cId="2983286259" sldId="499"/>
        </pc:sldMkLst>
      </pc:sldChg>
      <pc:sldChg chg="del">
        <pc:chgData name="Shepherd, Jay" userId="df5e62e7-901c-4a45-ba46-b727b414c81c" providerId="ADAL" clId="{AD5FFFDD-9388-4B88-82F0-A9ED35ED95CF}" dt="2021-04-28T20:21:01.213" v="4" actId="47"/>
        <pc:sldMkLst>
          <pc:docMk/>
          <pc:sldMk cId="882284087" sldId="510"/>
        </pc:sldMkLst>
      </pc:sldChg>
      <pc:sldChg chg="del">
        <pc:chgData name="Shepherd, Jay" userId="df5e62e7-901c-4a45-ba46-b727b414c81c" providerId="ADAL" clId="{AD5FFFDD-9388-4B88-82F0-A9ED35ED95CF}" dt="2021-04-28T20:21:01.213" v="4" actId="47"/>
        <pc:sldMkLst>
          <pc:docMk/>
          <pc:sldMk cId="927359793" sldId="511"/>
        </pc:sldMkLst>
      </pc:sldChg>
      <pc:sldChg chg="addSp delSp modSp add del mod">
        <pc:chgData name="Shepherd, Jay" userId="df5e62e7-901c-4a45-ba46-b727b414c81c" providerId="ADAL" clId="{AD5FFFDD-9388-4B88-82F0-A9ED35ED95CF}" dt="2021-04-28T22:29:54.993" v="1758"/>
        <pc:sldMkLst>
          <pc:docMk/>
          <pc:sldMk cId="3822746391" sldId="551"/>
        </pc:sldMkLst>
        <pc:spChg chg="add del mod">
          <ac:chgData name="Shepherd, Jay" userId="df5e62e7-901c-4a45-ba46-b727b414c81c" providerId="ADAL" clId="{AD5FFFDD-9388-4B88-82F0-A9ED35ED95CF}" dt="2021-04-28T21:06:55.195" v="684"/>
          <ac:spMkLst>
            <pc:docMk/>
            <pc:sldMk cId="3822746391" sldId="551"/>
            <ac:spMk id="3" creationId="{5ABC8CC3-7C8E-4FF4-9173-F9209EF16AC5}"/>
          </ac:spMkLst>
        </pc:spChg>
        <pc:spChg chg="mod">
          <ac:chgData name="Shepherd, Jay" userId="df5e62e7-901c-4a45-ba46-b727b414c81c" providerId="ADAL" clId="{AD5FFFDD-9388-4B88-82F0-A9ED35ED95CF}" dt="2021-04-28T22:29:54.993" v="1758"/>
          <ac:spMkLst>
            <pc:docMk/>
            <pc:sldMk cId="3822746391" sldId="551"/>
            <ac:spMk id="4" creationId="{6D2D3F95-7A25-4CD4-970B-7688CF08691A}"/>
          </ac:spMkLst>
        </pc:spChg>
        <pc:spChg chg="mod">
          <ac:chgData name="Shepherd, Jay" userId="df5e62e7-901c-4a45-ba46-b727b414c81c" providerId="ADAL" clId="{AD5FFFDD-9388-4B88-82F0-A9ED35ED95CF}" dt="2021-04-28T22:29:54.993" v="1758"/>
          <ac:spMkLst>
            <pc:docMk/>
            <pc:sldMk cId="3822746391" sldId="551"/>
            <ac:spMk id="5" creationId="{7A35B4CA-FBCE-47D0-BD9D-A5AEF965B887}"/>
          </ac:spMkLst>
        </pc:spChg>
        <pc:spChg chg="mod">
          <ac:chgData name="Shepherd, Jay" userId="df5e62e7-901c-4a45-ba46-b727b414c81c" providerId="ADAL" clId="{AD5FFFDD-9388-4B88-82F0-A9ED35ED95CF}" dt="2021-04-28T22:29:54.993" v="1758"/>
          <ac:spMkLst>
            <pc:docMk/>
            <pc:sldMk cId="3822746391" sldId="551"/>
            <ac:spMk id="6" creationId="{3EBC5194-3A0F-4DFF-BD88-09C09B40FC12}"/>
          </ac:spMkLst>
        </pc:spChg>
        <pc:spChg chg="del mod">
          <ac:chgData name="Shepherd, Jay" userId="df5e62e7-901c-4a45-ba46-b727b414c81c" providerId="ADAL" clId="{AD5FFFDD-9388-4B88-82F0-A9ED35ED95CF}" dt="2021-04-28T20:32:07.752" v="121" actId="478"/>
          <ac:spMkLst>
            <pc:docMk/>
            <pc:sldMk cId="3822746391" sldId="551"/>
            <ac:spMk id="8" creationId="{A9A8AA2A-DB59-4F11-8A6F-2037FAF2B5F2}"/>
          </ac:spMkLst>
        </pc:spChg>
      </pc:sldChg>
      <pc:sldChg chg="modSp new add del mod">
        <pc:chgData name="Shepherd, Jay" userId="df5e62e7-901c-4a45-ba46-b727b414c81c" providerId="ADAL" clId="{AD5FFFDD-9388-4B88-82F0-A9ED35ED95CF}" dt="2021-04-28T22:29:57.991" v="1759"/>
        <pc:sldMkLst>
          <pc:docMk/>
          <pc:sldMk cId="3727906861" sldId="552"/>
        </pc:sldMkLst>
        <pc:spChg chg="mod">
          <ac:chgData name="Shepherd, Jay" userId="df5e62e7-901c-4a45-ba46-b727b414c81c" providerId="ADAL" clId="{AD5FFFDD-9388-4B88-82F0-A9ED35ED95CF}" dt="2021-04-28T22:29:57.991" v="1759"/>
          <ac:spMkLst>
            <pc:docMk/>
            <pc:sldMk cId="3727906861" sldId="552"/>
            <ac:spMk id="2" creationId="{7C6086BD-C746-4BE6-8703-6AD9EA6D6CC9}"/>
          </ac:spMkLst>
        </pc:spChg>
        <pc:spChg chg="mod">
          <ac:chgData name="Shepherd, Jay" userId="df5e62e7-901c-4a45-ba46-b727b414c81c" providerId="ADAL" clId="{AD5FFFDD-9388-4B88-82F0-A9ED35ED95CF}" dt="2021-04-28T22:29:57.991" v="1759"/>
          <ac:spMkLst>
            <pc:docMk/>
            <pc:sldMk cId="3727906861" sldId="552"/>
            <ac:spMk id="3" creationId="{7C470121-54CD-4C3E-B0A8-DBC86BD01408}"/>
          </ac:spMkLst>
        </pc:spChg>
        <pc:spChg chg="mod">
          <ac:chgData name="Shepherd, Jay" userId="df5e62e7-901c-4a45-ba46-b727b414c81c" providerId="ADAL" clId="{AD5FFFDD-9388-4B88-82F0-A9ED35ED95CF}" dt="2021-04-28T22:29:57.991" v="1759"/>
          <ac:spMkLst>
            <pc:docMk/>
            <pc:sldMk cId="3727906861" sldId="552"/>
            <ac:spMk id="4" creationId="{BD53A8DD-5E04-4156-9955-A9AFDB31013F}"/>
          </ac:spMkLst>
        </pc:spChg>
      </pc:sldChg>
      <pc:sldChg chg="modSp new add del mod">
        <pc:chgData name="Shepherd, Jay" userId="df5e62e7-901c-4a45-ba46-b727b414c81c" providerId="ADAL" clId="{AD5FFFDD-9388-4B88-82F0-A9ED35ED95CF}" dt="2021-04-28T22:30:01.811" v="1760"/>
        <pc:sldMkLst>
          <pc:docMk/>
          <pc:sldMk cId="1104152374" sldId="553"/>
        </pc:sldMkLst>
        <pc:spChg chg="mod">
          <ac:chgData name="Shepherd, Jay" userId="df5e62e7-901c-4a45-ba46-b727b414c81c" providerId="ADAL" clId="{AD5FFFDD-9388-4B88-82F0-A9ED35ED95CF}" dt="2021-04-28T22:30:01.811" v="1760"/>
          <ac:spMkLst>
            <pc:docMk/>
            <pc:sldMk cId="1104152374" sldId="553"/>
            <ac:spMk id="2" creationId="{5102F77E-B880-4E0E-8F91-0D5FCADA1A93}"/>
          </ac:spMkLst>
        </pc:spChg>
        <pc:spChg chg="mod">
          <ac:chgData name="Shepherd, Jay" userId="df5e62e7-901c-4a45-ba46-b727b414c81c" providerId="ADAL" clId="{AD5FFFDD-9388-4B88-82F0-A9ED35ED95CF}" dt="2021-04-28T22:30:01.811" v="1760"/>
          <ac:spMkLst>
            <pc:docMk/>
            <pc:sldMk cId="1104152374" sldId="553"/>
            <ac:spMk id="3" creationId="{65F052CF-921D-47AF-88A5-F80A0E77922C}"/>
          </ac:spMkLst>
        </pc:spChg>
        <pc:spChg chg="mod">
          <ac:chgData name="Shepherd, Jay" userId="df5e62e7-901c-4a45-ba46-b727b414c81c" providerId="ADAL" clId="{AD5FFFDD-9388-4B88-82F0-A9ED35ED95CF}" dt="2021-04-28T22:30:01.811" v="1760"/>
          <ac:spMkLst>
            <pc:docMk/>
            <pc:sldMk cId="1104152374" sldId="553"/>
            <ac:spMk id="4" creationId="{AE767A23-B09A-4FCD-BC24-35EFDD47E68E}"/>
          </ac:spMkLst>
        </pc:spChg>
      </pc:sldChg>
      <pc:sldChg chg="new del">
        <pc:chgData name="Shepherd, Jay" userId="df5e62e7-901c-4a45-ba46-b727b414c81c" providerId="ADAL" clId="{AD5FFFDD-9388-4B88-82F0-A9ED35ED95CF}" dt="2021-04-28T21:21:35.392" v="874" actId="47"/>
        <pc:sldMkLst>
          <pc:docMk/>
          <pc:sldMk cId="4143533426" sldId="554"/>
        </pc:sldMkLst>
      </pc:sldChg>
      <pc:sldChg chg="new del">
        <pc:chgData name="Shepherd, Jay" userId="df5e62e7-901c-4a45-ba46-b727b414c81c" providerId="ADAL" clId="{AD5FFFDD-9388-4B88-82F0-A9ED35ED95CF}" dt="2021-04-28T21:21:53.303" v="910" actId="47"/>
        <pc:sldMkLst>
          <pc:docMk/>
          <pc:sldMk cId="1379234559" sldId="555"/>
        </pc:sldMkLst>
      </pc:sldChg>
      <pc:sldChg chg="new del">
        <pc:chgData name="Shepherd, Jay" userId="df5e62e7-901c-4a45-ba46-b727b414c81c" providerId="ADAL" clId="{AD5FFFDD-9388-4B88-82F0-A9ED35ED95CF}" dt="2021-04-28T21:22:35.053" v="942" actId="47"/>
        <pc:sldMkLst>
          <pc:docMk/>
          <pc:sldMk cId="3483062142" sldId="556"/>
        </pc:sldMkLst>
      </pc:sldChg>
      <pc:sldChg chg="new del">
        <pc:chgData name="Shepherd, Jay" userId="df5e62e7-901c-4a45-ba46-b727b414c81c" providerId="ADAL" clId="{AD5FFFDD-9388-4B88-82F0-A9ED35ED95CF}" dt="2021-04-28T21:21:30.728" v="872" actId="47"/>
        <pc:sldMkLst>
          <pc:docMk/>
          <pc:sldMk cId="4129297751" sldId="557"/>
        </pc:sldMkLst>
      </pc:sldChg>
      <pc:sldChg chg="new del">
        <pc:chgData name="Shepherd, Jay" userId="df5e62e7-901c-4a45-ba46-b727b414c81c" providerId="ADAL" clId="{AD5FFFDD-9388-4B88-82F0-A9ED35ED95CF}" dt="2021-04-28T21:21:57.158" v="912" actId="47"/>
        <pc:sldMkLst>
          <pc:docMk/>
          <pc:sldMk cId="105952047" sldId="558"/>
        </pc:sldMkLst>
      </pc:sldChg>
      <pc:sldChg chg="addSp delSp modSp new del">
        <pc:chgData name="Shepherd, Jay" userId="df5e62e7-901c-4a45-ba46-b727b414c81c" providerId="ADAL" clId="{AD5FFFDD-9388-4B88-82F0-A9ED35ED95CF}" dt="2021-04-28T21:22:39.453" v="944" actId="47"/>
        <pc:sldMkLst>
          <pc:docMk/>
          <pc:sldMk cId="1820232632" sldId="559"/>
        </pc:sldMkLst>
        <pc:spChg chg="del">
          <ac:chgData name="Shepherd, Jay" userId="df5e62e7-901c-4a45-ba46-b727b414c81c" providerId="ADAL" clId="{AD5FFFDD-9388-4B88-82F0-A9ED35ED95CF}" dt="2021-04-28T21:21:19.078" v="870"/>
          <ac:spMkLst>
            <pc:docMk/>
            <pc:sldMk cId="1820232632" sldId="559"/>
            <ac:spMk id="2" creationId="{B6726FCF-E582-4ADE-A693-B2057B3BFB5A}"/>
          </ac:spMkLst>
        </pc:spChg>
        <pc:spChg chg="del">
          <ac:chgData name="Shepherd, Jay" userId="df5e62e7-901c-4a45-ba46-b727b414c81c" providerId="ADAL" clId="{AD5FFFDD-9388-4B88-82F0-A9ED35ED95CF}" dt="2021-04-28T21:21:19.078" v="870"/>
          <ac:spMkLst>
            <pc:docMk/>
            <pc:sldMk cId="1820232632" sldId="559"/>
            <ac:spMk id="3" creationId="{FBE00C84-E070-471C-A6CE-538D3A33A3E0}"/>
          </ac:spMkLst>
        </pc:spChg>
        <pc:spChg chg="mod">
          <ac:chgData name="Shepherd, Jay" userId="df5e62e7-901c-4a45-ba46-b727b414c81c" providerId="ADAL" clId="{AD5FFFDD-9388-4B88-82F0-A9ED35ED95CF}" dt="2021-04-28T21:21:19.078" v="870"/>
          <ac:spMkLst>
            <pc:docMk/>
            <pc:sldMk cId="1820232632" sldId="559"/>
            <ac:spMk id="4" creationId="{A742C815-242F-45AD-98C9-19B1BE2F72CA}"/>
          </ac:spMkLst>
        </pc:spChg>
        <pc:spChg chg="add mod">
          <ac:chgData name="Shepherd, Jay" userId="df5e62e7-901c-4a45-ba46-b727b414c81c" providerId="ADAL" clId="{AD5FFFDD-9388-4B88-82F0-A9ED35ED95CF}" dt="2021-04-28T21:21:19.078" v="870"/>
          <ac:spMkLst>
            <pc:docMk/>
            <pc:sldMk cId="1820232632" sldId="559"/>
            <ac:spMk id="5" creationId="{B4873743-63D3-4C41-AA71-690425DCBF69}"/>
          </ac:spMkLst>
        </pc:spChg>
        <pc:spChg chg="add mod">
          <ac:chgData name="Shepherd, Jay" userId="df5e62e7-901c-4a45-ba46-b727b414c81c" providerId="ADAL" clId="{AD5FFFDD-9388-4B88-82F0-A9ED35ED95CF}" dt="2021-04-28T21:21:19.078" v="870"/>
          <ac:spMkLst>
            <pc:docMk/>
            <pc:sldMk cId="1820232632" sldId="559"/>
            <ac:spMk id="6" creationId="{50880068-88CA-4DC0-B255-4AD1A1226E34}"/>
          </ac:spMkLst>
        </pc:spChg>
      </pc:sldChg>
      <pc:sldChg chg="add del">
        <pc:chgData name="Shepherd, Jay" userId="df5e62e7-901c-4a45-ba46-b727b414c81c" providerId="ADAL" clId="{AD5FFFDD-9388-4B88-82F0-A9ED35ED95CF}" dt="2021-04-28T22:07:05.922" v="1368" actId="47"/>
        <pc:sldMkLst>
          <pc:docMk/>
          <pc:sldMk cId="1278443922" sldId="560"/>
        </pc:sldMkLst>
      </pc:sldChg>
      <pc:sldChg chg="modSp add del">
        <pc:chgData name="Shepherd, Jay" userId="df5e62e7-901c-4a45-ba46-b727b414c81c" providerId="ADAL" clId="{AD5FFFDD-9388-4B88-82F0-A9ED35ED95CF}" dt="2021-04-28T22:06:49.097" v="1366"/>
        <pc:sldMkLst>
          <pc:docMk/>
          <pc:sldMk cId="3877592733" sldId="561"/>
        </pc:sldMkLst>
        <pc:spChg chg="mod">
          <ac:chgData name="Shepherd, Jay" userId="df5e62e7-901c-4a45-ba46-b727b414c81c" providerId="ADAL" clId="{AD5FFFDD-9388-4B88-82F0-A9ED35ED95CF}" dt="2021-04-28T22:06:49.097" v="1366"/>
          <ac:spMkLst>
            <pc:docMk/>
            <pc:sldMk cId="3877592733" sldId="561"/>
            <ac:spMk id="4" creationId="{6D2D3F95-7A25-4CD4-970B-7688CF08691A}"/>
          </ac:spMkLst>
        </pc:spChg>
        <pc:spChg chg="mod">
          <ac:chgData name="Shepherd, Jay" userId="df5e62e7-901c-4a45-ba46-b727b414c81c" providerId="ADAL" clId="{AD5FFFDD-9388-4B88-82F0-A9ED35ED95CF}" dt="2021-04-28T22:06:49.097" v="1366"/>
          <ac:spMkLst>
            <pc:docMk/>
            <pc:sldMk cId="3877592733" sldId="561"/>
            <ac:spMk id="5" creationId="{7A35B4CA-FBCE-47D0-BD9D-A5AEF965B887}"/>
          </ac:spMkLst>
        </pc:spChg>
        <pc:spChg chg="mod">
          <ac:chgData name="Shepherd, Jay" userId="df5e62e7-901c-4a45-ba46-b727b414c81c" providerId="ADAL" clId="{AD5FFFDD-9388-4B88-82F0-A9ED35ED95CF}" dt="2021-04-28T22:06:49.097" v="1366"/>
          <ac:spMkLst>
            <pc:docMk/>
            <pc:sldMk cId="3877592733" sldId="561"/>
            <ac:spMk id="6" creationId="{3EBC5194-3A0F-4DFF-BD88-09C09B40FC12}"/>
          </ac:spMkLst>
        </pc:spChg>
      </pc:sldChg>
      <pc:sldChg chg="add del">
        <pc:chgData name="Shepherd, Jay" userId="df5e62e7-901c-4a45-ba46-b727b414c81c" providerId="ADAL" clId="{AD5FFFDD-9388-4B88-82F0-A9ED35ED95CF}" dt="2021-04-28T21:53:37.737" v="1210" actId="47"/>
        <pc:sldMkLst>
          <pc:docMk/>
          <pc:sldMk cId="3258325510" sldId="562"/>
        </pc:sldMkLst>
      </pc:sldChg>
      <pc:sldChg chg="add del">
        <pc:chgData name="Shepherd, Jay" userId="df5e62e7-901c-4a45-ba46-b727b414c81c" providerId="ADAL" clId="{AD5FFFDD-9388-4B88-82F0-A9ED35ED95CF}" dt="2021-04-28T21:53:37.737" v="1210" actId="47"/>
        <pc:sldMkLst>
          <pc:docMk/>
          <pc:sldMk cId="2801347047" sldId="563"/>
        </pc:sldMkLst>
      </pc:sldChg>
      <pc:sldChg chg="modSp add del">
        <pc:chgData name="Shepherd, Jay" userId="df5e62e7-901c-4a45-ba46-b727b414c81c" providerId="ADAL" clId="{AD5FFFDD-9388-4B88-82F0-A9ED35ED95CF}" dt="2021-04-28T21:53:37.737" v="1210" actId="47"/>
        <pc:sldMkLst>
          <pc:docMk/>
          <pc:sldMk cId="1510676781" sldId="564"/>
        </pc:sldMkLst>
        <pc:spChg chg="mod">
          <ac:chgData name="Shepherd, Jay" userId="df5e62e7-901c-4a45-ba46-b727b414c81c" providerId="ADAL" clId="{AD5FFFDD-9388-4B88-82F0-A9ED35ED95CF}" dt="2021-04-28T21:29:58.754" v="1008"/>
          <ac:spMkLst>
            <pc:docMk/>
            <pc:sldMk cId="1510676781" sldId="564"/>
            <ac:spMk id="2" creationId="{5102F77E-B880-4E0E-8F91-0D5FCADA1A93}"/>
          </ac:spMkLst>
        </pc:spChg>
        <pc:spChg chg="mod">
          <ac:chgData name="Shepherd, Jay" userId="df5e62e7-901c-4a45-ba46-b727b414c81c" providerId="ADAL" clId="{AD5FFFDD-9388-4B88-82F0-A9ED35ED95CF}" dt="2021-04-28T21:29:58.754" v="1008"/>
          <ac:spMkLst>
            <pc:docMk/>
            <pc:sldMk cId="1510676781" sldId="564"/>
            <ac:spMk id="3" creationId="{65F052CF-921D-47AF-88A5-F80A0E77922C}"/>
          </ac:spMkLst>
        </pc:spChg>
        <pc:spChg chg="mod">
          <ac:chgData name="Shepherd, Jay" userId="df5e62e7-901c-4a45-ba46-b727b414c81c" providerId="ADAL" clId="{AD5FFFDD-9388-4B88-82F0-A9ED35ED95CF}" dt="2021-04-28T21:29:58.754" v="1008"/>
          <ac:spMkLst>
            <pc:docMk/>
            <pc:sldMk cId="1510676781" sldId="564"/>
            <ac:spMk id="4" creationId="{AE767A23-B09A-4FCD-BC24-35EFDD47E68E}"/>
          </ac:spMkLst>
        </pc:spChg>
      </pc:sldChg>
      <pc:sldChg chg="modSp add del mod">
        <pc:chgData name="Shepherd, Jay" userId="df5e62e7-901c-4a45-ba46-b727b414c81c" providerId="ADAL" clId="{AD5FFFDD-9388-4B88-82F0-A9ED35ED95CF}" dt="2021-04-28T21:53:37.737" v="1210" actId="47"/>
        <pc:sldMkLst>
          <pc:docMk/>
          <pc:sldMk cId="293557269" sldId="565"/>
        </pc:sldMkLst>
        <pc:spChg chg="mod">
          <ac:chgData name="Shepherd, Jay" userId="df5e62e7-901c-4a45-ba46-b727b414c81c" providerId="ADAL" clId="{AD5FFFDD-9388-4B88-82F0-A9ED35ED95CF}" dt="2021-04-28T21:36:42.312" v="1011" actId="14100"/>
          <ac:spMkLst>
            <pc:docMk/>
            <pc:sldMk cId="293557269" sldId="565"/>
            <ac:spMk id="2" creationId="{5102F77E-B880-4E0E-8F91-0D5FCADA1A93}"/>
          </ac:spMkLst>
        </pc:spChg>
        <pc:spChg chg="mod">
          <ac:chgData name="Shepherd, Jay" userId="df5e62e7-901c-4a45-ba46-b727b414c81c" providerId="ADAL" clId="{AD5FFFDD-9388-4B88-82F0-A9ED35ED95CF}" dt="2021-04-28T21:36:42.312" v="1011" actId="14100"/>
          <ac:spMkLst>
            <pc:docMk/>
            <pc:sldMk cId="293557269" sldId="565"/>
            <ac:spMk id="3" creationId="{65F052CF-921D-47AF-88A5-F80A0E77922C}"/>
          </ac:spMkLst>
        </pc:spChg>
        <pc:spChg chg="mod">
          <ac:chgData name="Shepherd, Jay" userId="df5e62e7-901c-4a45-ba46-b727b414c81c" providerId="ADAL" clId="{AD5FFFDD-9388-4B88-82F0-A9ED35ED95CF}" dt="2021-04-28T21:36:33.094" v="1009"/>
          <ac:spMkLst>
            <pc:docMk/>
            <pc:sldMk cId="293557269" sldId="565"/>
            <ac:spMk id="4" creationId="{AE767A23-B09A-4FCD-BC24-35EFDD47E68E}"/>
          </ac:spMkLst>
        </pc:spChg>
      </pc:sldChg>
      <pc:sldChg chg="addSp delSp modSp new del mod">
        <pc:chgData name="Shepherd, Jay" userId="df5e62e7-901c-4a45-ba46-b727b414c81c" providerId="ADAL" clId="{AD5FFFDD-9388-4B88-82F0-A9ED35ED95CF}" dt="2021-04-29T16:30:20.020" v="1892" actId="47"/>
        <pc:sldMkLst>
          <pc:docMk/>
          <pc:sldMk cId="2786045324" sldId="566"/>
        </pc:sldMkLst>
        <pc:spChg chg="mod">
          <ac:chgData name="Shepherd, Jay" userId="df5e62e7-901c-4a45-ba46-b727b414c81c" providerId="ADAL" clId="{AD5FFFDD-9388-4B88-82F0-A9ED35ED95CF}" dt="2021-04-29T15:19:46.324" v="1831" actId="313"/>
          <ac:spMkLst>
            <pc:docMk/>
            <pc:sldMk cId="2786045324" sldId="566"/>
            <ac:spMk id="2" creationId="{E7489B41-732C-4DF5-AC83-A54DFFE7F0C7}"/>
          </ac:spMkLst>
        </pc:spChg>
        <pc:spChg chg="mod">
          <ac:chgData name="Shepherd, Jay" userId="df5e62e7-901c-4a45-ba46-b727b414c81c" providerId="ADAL" clId="{AD5FFFDD-9388-4B88-82F0-A9ED35ED95CF}" dt="2021-04-29T15:19:50.588" v="1854" actId="20577"/>
          <ac:spMkLst>
            <pc:docMk/>
            <pc:sldMk cId="2786045324" sldId="566"/>
            <ac:spMk id="3" creationId="{B3F1480D-30C2-476D-B93C-B9C52A934353}"/>
          </ac:spMkLst>
        </pc:spChg>
        <pc:picChg chg="add del mod">
          <ac:chgData name="Shepherd, Jay" userId="df5e62e7-901c-4a45-ba46-b727b414c81c" providerId="ADAL" clId="{AD5FFFDD-9388-4B88-82F0-A9ED35ED95CF}" dt="2021-04-29T15:26:18.353" v="1865" actId="478"/>
          <ac:picMkLst>
            <pc:docMk/>
            <pc:sldMk cId="2786045324" sldId="566"/>
            <ac:picMk id="6" creationId="{73C6AE24-6DEE-4756-AB49-278E7B2A0B37}"/>
          </ac:picMkLst>
        </pc:picChg>
        <pc:picChg chg="add del mod">
          <ac:chgData name="Shepherd, Jay" userId="df5e62e7-901c-4a45-ba46-b727b414c81c" providerId="ADAL" clId="{AD5FFFDD-9388-4B88-82F0-A9ED35ED95CF}" dt="2021-04-29T15:26:17.443" v="1864" actId="478"/>
          <ac:picMkLst>
            <pc:docMk/>
            <pc:sldMk cId="2786045324" sldId="566"/>
            <ac:picMk id="8" creationId="{AAC7B3C4-73D9-48D4-AE3E-FA9218014E45}"/>
          </ac:picMkLst>
        </pc:picChg>
      </pc:sldChg>
      <pc:sldChg chg="delSp modSp add del mod">
        <pc:chgData name="Shepherd, Jay" userId="df5e62e7-901c-4a45-ba46-b727b414c81c" providerId="ADAL" clId="{AD5FFFDD-9388-4B88-82F0-A9ED35ED95CF}" dt="2021-04-29T16:30:18.187" v="1891" actId="47"/>
        <pc:sldMkLst>
          <pc:docMk/>
          <pc:sldMk cId="2673826172" sldId="567"/>
        </pc:sldMkLst>
        <pc:picChg chg="mod">
          <ac:chgData name="Shepherd, Jay" userId="df5e62e7-901c-4a45-ba46-b727b414c81c" providerId="ADAL" clId="{AD5FFFDD-9388-4B88-82F0-A9ED35ED95CF}" dt="2021-04-29T16:27:30.210" v="1880" actId="1076"/>
          <ac:picMkLst>
            <pc:docMk/>
            <pc:sldMk cId="2673826172" sldId="567"/>
            <ac:picMk id="6" creationId="{73C6AE24-6DEE-4756-AB49-278E7B2A0B37}"/>
          </ac:picMkLst>
        </pc:picChg>
        <pc:picChg chg="del">
          <ac:chgData name="Shepherd, Jay" userId="df5e62e7-901c-4a45-ba46-b727b414c81c" providerId="ADAL" clId="{AD5FFFDD-9388-4B88-82F0-A9ED35ED95CF}" dt="2021-04-29T15:26:20.526" v="1866" actId="478"/>
          <ac:picMkLst>
            <pc:docMk/>
            <pc:sldMk cId="2673826172" sldId="567"/>
            <ac:picMk id="8" creationId="{AAC7B3C4-73D9-48D4-AE3E-FA9218014E45}"/>
          </ac:picMkLst>
        </pc:picChg>
      </pc:sldChg>
      <pc:sldChg chg="delSp modSp add del mod">
        <pc:chgData name="Shepherd, Jay" userId="df5e62e7-901c-4a45-ba46-b727b414c81c" providerId="ADAL" clId="{AD5FFFDD-9388-4B88-82F0-A9ED35ED95CF}" dt="2021-04-29T16:30:15.693" v="1890" actId="47"/>
        <pc:sldMkLst>
          <pc:docMk/>
          <pc:sldMk cId="3332878203" sldId="568"/>
        </pc:sldMkLst>
        <pc:picChg chg="del mod">
          <ac:chgData name="Shepherd, Jay" userId="df5e62e7-901c-4a45-ba46-b727b414c81c" providerId="ADAL" clId="{AD5FFFDD-9388-4B88-82F0-A9ED35ED95CF}" dt="2021-04-29T15:26:32.954" v="1869" actId="478"/>
          <ac:picMkLst>
            <pc:docMk/>
            <pc:sldMk cId="3332878203" sldId="568"/>
            <ac:picMk id="6" creationId="{73C6AE24-6DEE-4756-AB49-278E7B2A0B37}"/>
          </ac:picMkLst>
        </pc:picChg>
        <pc:picChg chg="mod">
          <ac:chgData name="Shepherd, Jay" userId="df5e62e7-901c-4a45-ba46-b727b414c81c" providerId="ADAL" clId="{AD5FFFDD-9388-4B88-82F0-A9ED35ED95CF}" dt="2021-04-29T15:26:36.944" v="1873" actId="1038"/>
          <ac:picMkLst>
            <pc:docMk/>
            <pc:sldMk cId="3332878203" sldId="568"/>
            <ac:picMk id="8" creationId="{AAC7B3C4-73D9-48D4-AE3E-FA9218014E45}"/>
          </ac:picMkLst>
        </pc:picChg>
      </pc:sldChg>
      <pc:sldChg chg="addSp delSp modSp new mod ord">
        <pc:chgData name="Shepherd, Jay" userId="df5e62e7-901c-4a45-ba46-b727b414c81c" providerId="ADAL" clId="{AD5FFFDD-9388-4B88-82F0-A9ED35ED95CF}" dt="2021-04-29T16:30:22.696" v="1893" actId="21"/>
        <pc:sldMkLst>
          <pc:docMk/>
          <pc:sldMk cId="1055810388" sldId="569"/>
        </pc:sldMkLst>
        <pc:picChg chg="add del mod">
          <ac:chgData name="Shepherd, Jay" userId="df5e62e7-901c-4a45-ba46-b727b414c81c" providerId="ADAL" clId="{AD5FFFDD-9388-4B88-82F0-A9ED35ED95CF}" dt="2021-04-29T16:27:44.865" v="1882" actId="478"/>
          <ac:picMkLst>
            <pc:docMk/>
            <pc:sldMk cId="1055810388" sldId="569"/>
            <ac:picMk id="6" creationId="{87FFFA5B-433C-4C03-9E92-930BC73D1F51}"/>
          </ac:picMkLst>
        </pc:picChg>
        <pc:picChg chg="add del mod">
          <ac:chgData name="Shepherd, Jay" userId="df5e62e7-901c-4a45-ba46-b727b414c81c" providerId="ADAL" clId="{AD5FFFDD-9388-4B88-82F0-A9ED35ED95CF}" dt="2021-04-29T16:28:56.646" v="1885" actId="478"/>
          <ac:picMkLst>
            <pc:docMk/>
            <pc:sldMk cId="1055810388" sldId="569"/>
            <ac:picMk id="8" creationId="{D366ECE4-0298-4726-9455-A4CDFE0CBB25}"/>
          </ac:picMkLst>
        </pc:picChg>
        <pc:picChg chg="add del mod">
          <ac:chgData name="Shepherd, Jay" userId="df5e62e7-901c-4a45-ba46-b727b414c81c" providerId="ADAL" clId="{AD5FFFDD-9388-4B88-82F0-A9ED35ED95CF}" dt="2021-04-29T16:30:22.696" v="1893" actId="21"/>
          <ac:picMkLst>
            <pc:docMk/>
            <pc:sldMk cId="1055810388" sldId="569"/>
            <ac:picMk id="10" creationId="{5214A0BE-D812-4214-B7D5-F0E60DC21546}"/>
          </ac:picMkLst>
        </pc:picChg>
      </pc:sldChg>
      <pc:sldChg chg="new del">
        <pc:chgData name="Shepherd, Jay" userId="df5e62e7-901c-4a45-ba46-b727b414c81c" providerId="ADAL" clId="{AD5FFFDD-9388-4B88-82F0-A9ED35ED95CF}" dt="2021-04-29T18:24:08.073" v="1900" actId="47"/>
        <pc:sldMkLst>
          <pc:docMk/>
          <pc:sldMk cId="1377767180" sldId="570"/>
        </pc:sldMkLst>
      </pc:sldChg>
      <pc:sldChg chg="new del">
        <pc:chgData name="Shepherd, Jay" userId="df5e62e7-901c-4a45-ba46-b727b414c81c" providerId="ADAL" clId="{AD5FFFDD-9388-4B88-82F0-A9ED35ED95CF}" dt="2021-04-29T18:24:08.713" v="1901" actId="47"/>
        <pc:sldMkLst>
          <pc:docMk/>
          <pc:sldMk cId="687481641" sldId="571"/>
        </pc:sldMkLst>
      </pc:sldChg>
      <pc:sldChg chg="new del">
        <pc:chgData name="Shepherd, Jay" userId="df5e62e7-901c-4a45-ba46-b727b414c81c" providerId="ADAL" clId="{AD5FFFDD-9388-4B88-82F0-A9ED35ED95CF}" dt="2021-04-29T18:24:09.468" v="1902" actId="47"/>
        <pc:sldMkLst>
          <pc:docMk/>
          <pc:sldMk cId="2134916970" sldId="572"/>
        </pc:sldMkLst>
      </pc:sldChg>
      <pc:sldChg chg="new del">
        <pc:chgData name="Shepherd, Jay" userId="df5e62e7-901c-4a45-ba46-b727b414c81c" providerId="ADAL" clId="{AD5FFFDD-9388-4B88-82F0-A9ED35ED95CF}" dt="2021-04-29T18:24:07.225" v="1899" actId="47"/>
        <pc:sldMkLst>
          <pc:docMk/>
          <pc:sldMk cId="2317369940" sldId="573"/>
        </pc:sldMkLst>
      </pc:sldChg>
      <pc:sldChg chg="del">
        <pc:chgData name="Shepherd, Jay" userId="df5e62e7-901c-4a45-ba46-b727b414c81c" providerId="ADAL" clId="{AD5FFFDD-9388-4B88-82F0-A9ED35ED95CF}" dt="2021-04-28T20:21:01.213" v="4" actId="47"/>
        <pc:sldMkLst>
          <pc:docMk/>
          <pc:sldMk cId="3061272002" sldId="600"/>
        </pc:sldMkLst>
      </pc:sldChg>
      <pc:sldChg chg="del">
        <pc:chgData name="Shepherd, Jay" userId="df5e62e7-901c-4a45-ba46-b727b414c81c" providerId="ADAL" clId="{AD5FFFDD-9388-4B88-82F0-A9ED35ED95CF}" dt="2021-04-28T20:21:01.213" v="4" actId="47"/>
        <pc:sldMkLst>
          <pc:docMk/>
          <pc:sldMk cId="1035533606" sldId="737"/>
        </pc:sldMkLst>
      </pc:sldChg>
      <pc:sldChg chg="del">
        <pc:chgData name="Shepherd, Jay" userId="df5e62e7-901c-4a45-ba46-b727b414c81c" providerId="ADAL" clId="{AD5FFFDD-9388-4B88-82F0-A9ED35ED95CF}" dt="2021-04-28T20:21:01.213" v="4" actId="47"/>
        <pc:sldMkLst>
          <pc:docMk/>
          <pc:sldMk cId="2762165957" sldId="753"/>
        </pc:sldMkLst>
      </pc:sldChg>
      <pc:sldChg chg="del">
        <pc:chgData name="Shepherd, Jay" userId="df5e62e7-901c-4a45-ba46-b727b414c81c" providerId="ADAL" clId="{AD5FFFDD-9388-4B88-82F0-A9ED35ED95CF}" dt="2021-04-28T20:20:30.097" v="0" actId="47"/>
        <pc:sldMkLst>
          <pc:docMk/>
          <pc:sldMk cId="292732937" sldId="754"/>
        </pc:sldMkLst>
      </pc:sldChg>
      <pc:sldChg chg="del">
        <pc:chgData name="Shepherd, Jay" userId="df5e62e7-901c-4a45-ba46-b727b414c81c" providerId="ADAL" clId="{AD5FFFDD-9388-4B88-82F0-A9ED35ED95CF}" dt="2021-04-28T20:21:01.213" v="4" actId="47"/>
        <pc:sldMkLst>
          <pc:docMk/>
          <pc:sldMk cId="466087677" sldId="2076136232"/>
        </pc:sldMkLst>
      </pc:sldChg>
      <pc:sldChg chg="addSp delSp modSp del">
        <pc:chgData name="Shepherd, Jay" userId="df5e62e7-901c-4a45-ba46-b727b414c81c" providerId="ADAL" clId="{AD5FFFDD-9388-4B88-82F0-A9ED35ED95CF}" dt="2021-04-28T21:07:48.808" v="685" actId="47"/>
        <pc:sldMkLst>
          <pc:docMk/>
          <pc:sldMk cId="3690698571" sldId="2076136233"/>
        </pc:sldMkLst>
        <pc:spChg chg="del">
          <ac:chgData name="Shepherd, Jay" userId="df5e62e7-901c-4a45-ba46-b727b414c81c" providerId="ADAL" clId="{AD5FFFDD-9388-4B88-82F0-A9ED35ED95CF}" dt="2021-04-28T20:51:53.874" v="666"/>
          <ac:spMkLst>
            <pc:docMk/>
            <pc:sldMk cId="3690698571" sldId="2076136233"/>
            <ac:spMk id="2" creationId="{12DC6381-0441-44EA-8AB5-5755B9847400}"/>
          </ac:spMkLst>
        </pc:spChg>
        <pc:spChg chg="del">
          <ac:chgData name="Shepherd, Jay" userId="df5e62e7-901c-4a45-ba46-b727b414c81c" providerId="ADAL" clId="{AD5FFFDD-9388-4B88-82F0-A9ED35ED95CF}" dt="2021-04-28T20:51:53.874" v="666"/>
          <ac:spMkLst>
            <pc:docMk/>
            <pc:sldMk cId="3690698571" sldId="2076136233"/>
            <ac:spMk id="3" creationId="{81EF4AF3-9ED9-4C95-8B90-6D93AF48A81E}"/>
          </ac:spMkLst>
        </pc:spChg>
        <pc:spChg chg="del">
          <ac:chgData name="Shepherd, Jay" userId="df5e62e7-901c-4a45-ba46-b727b414c81c" providerId="ADAL" clId="{AD5FFFDD-9388-4B88-82F0-A9ED35ED95CF}" dt="2021-04-28T20:51:53.874" v="666"/>
          <ac:spMkLst>
            <pc:docMk/>
            <pc:sldMk cId="3690698571" sldId="2076136233"/>
            <ac:spMk id="4" creationId="{E8E78361-CA43-4897-8389-D94B56AC8221}"/>
          </ac:spMkLst>
        </pc:spChg>
        <pc:spChg chg="mod">
          <ac:chgData name="Shepherd, Jay" userId="df5e62e7-901c-4a45-ba46-b727b414c81c" providerId="ADAL" clId="{AD5FFFDD-9388-4B88-82F0-A9ED35ED95CF}" dt="2021-04-28T20:51:53.874" v="666"/>
          <ac:spMkLst>
            <pc:docMk/>
            <pc:sldMk cId="3690698571" sldId="2076136233"/>
            <ac:spMk id="5" creationId="{5DE985D4-DAB4-4E31-B23E-EC157459F2F4}"/>
          </ac:spMkLst>
        </pc:spChg>
        <pc:spChg chg="add mod">
          <ac:chgData name="Shepherd, Jay" userId="df5e62e7-901c-4a45-ba46-b727b414c81c" providerId="ADAL" clId="{AD5FFFDD-9388-4B88-82F0-A9ED35ED95CF}" dt="2021-04-28T20:51:53.874" v="666"/>
          <ac:spMkLst>
            <pc:docMk/>
            <pc:sldMk cId="3690698571" sldId="2076136233"/>
            <ac:spMk id="6" creationId="{9B7D7964-BE3B-4584-BDA2-854D940426B3}"/>
          </ac:spMkLst>
        </pc:spChg>
        <pc:spChg chg="add mod">
          <ac:chgData name="Shepherd, Jay" userId="df5e62e7-901c-4a45-ba46-b727b414c81c" providerId="ADAL" clId="{AD5FFFDD-9388-4B88-82F0-A9ED35ED95CF}" dt="2021-04-28T20:51:53.874" v="666"/>
          <ac:spMkLst>
            <pc:docMk/>
            <pc:sldMk cId="3690698571" sldId="2076136233"/>
            <ac:spMk id="7" creationId="{2426B6FC-0DCA-4253-81F3-BC3F51198781}"/>
          </ac:spMkLst>
        </pc:spChg>
        <pc:spChg chg="add mod">
          <ac:chgData name="Shepherd, Jay" userId="df5e62e7-901c-4a45-ba46-b727b414c81c" providerId="ADAL" clId="{AD5FFFDD-9388-4B88-82F0-A9ED35ED95CF}" dt="2021-04-28T20:51:53.874" v="666"/>
          <ac:spMkLst>
            <pc:docMk/>
            <pc:sldMk cId="3690698571" sldId="2076136233"/>
            <ac:spMk id="8" creationId="{AB78DCB2-22BE-4772-90B7-A9FE259F1CE8}"/>
          </ac:spMkLst>
        </pc:spChg>
      </pc:sldChg>
      <pc:sldChg chg="del">
        <pc:chgData name="Shepherd, Jay" userId="df5e62e7-901c-4a45-ba46-b727b414c81c" providerId="ADAL" clId="{AD5FFFDD-9388-4B88-82F0-A9ED35ED95CF}" dt="2021-04-28T20:51:11.303" v="660" actId="47"/>
        <pc:sldMkLst>
          <pc:docMk/>
          <pc:sldMk cId="3766302792" sldId="2076136234"/>
        </pc:sldMkLst>
      </pc:sldChg>
      <pc:sldChg chg="del ord">
        <pc:chgData name="Shepherd, Jay" userId="df5e62e7-901c-4a45-ba46-b727b414c81c" providerId="ADAL" clId="{AD5FFFDD-9388-4B88-82F0-A9ED35ED95CF}" dt="2021-04-28T21:07:48.808" v="685" actId="47"/>
        <pc:sldMkLst>
          <pc:docMk/>
          <pc:sldMk cId="372561214" sldId="2076136235"/>
        </pc:sldMkLst>
      </pc:sldChg>
      <pc:sldChg chg="del">
        <pc:chgData name="Shepherd, Jay" userId="df5e62e7-901c-4a45-ba46-b727b414c81c" providerId="ADAL" clId="{AD5FFFDD-9388-4B88-82F0-A9ED35ED95CF}" dt="2021-04-28T20:51:39.912" v="665" actId="47"/>
        <pc:sldMkLst>
          <pc:docMk/>
          <pc:sldMk cId="2199146611" sldId="2076136236"/>
        </pc:sldMkLst>
      </pc:sldChg>
      <pc:sldChg chg="del">
        <pc:chgData name="Shepherd, Jay" userId="df5e62e7-901c-4a45-ba46-b727b414c81c" providerId="ADAL" clId="{AD5FFFDD-9388-4B88-82F0-A9ED35ED95CF}" dt="2021-04-28T21:07:48.808" v="685" actId="47"/>
        <pc:sldMkLst>
          <pc:docMk/>
          <pc:sldMk cId="534978470" sldId="2076136237"/>
        </pc:sldMkLst>
      </pc:sldChg>
      <pc:sldChg chg="new del">
        <pc:chgData name="Shepherd, Jay" userId="df5e62e7-901c-4a45-ba46-b727b414c81c" providerId="ADAL" clId="{AD5FFFDD-9388-4B88-82F0-A9ED35ED95CF}" dt="2021-04-28T21:07:48.808" v="685" actId="47"/>
        <pc:sldMkLst>
          <pc:docMk/>
          <pc:sldMk cId="2419102426" sldId="2076136238"/>
        </pc:sldMkLst>
      </pc:sldChg>
      <pc:sldChg chg="new del">
        <pc:chgData name="Shepherd, Jay" userId="df5e62e7-901c-4a45-ba46-b727b414c81c" providerId="ADAL" clId="{AD5FFFDD-9388-4B88-82F0-A9ED35ED95CF}" dt="2021-04-28T21:07:48.808" v="685" actId="47"/>
        <pc:sldMkLst>
          <pc:docMk/>
          <pc:sldMk cId="653653245" sldId="2076136239"/>
        </pc:sldMkLst>
      </pc:sldChg>
      <pc:sldChg chg="new del">
        <pc:chgData name="Shepherd, Jay" userId="df5e62e7-901c-4a45-ba46-b727b414c81c" providerId="ADAL" clId="{AD5FFFDD-9388-4B88-82F0-A9ED35ED95CF}" dt="2021-04-28T21:07:48.808" v="685" actId="47"/>
        <pc:sldMkLst>
          <pc:docMk/>
          <pc:sldMk cId="1527092043" sldId="2076136240"/>
        </pc:sldMkLst>
      </pc:sldChg>
      <pc:sldChg chg="new del">
        <pc:chgData name="Shepherd, Jay" userId="df5e62e7-901c-4a45-ba46-b727b414c81c" providerId="ADAL" clId="{AD5FFFDD-9388-4B88-82F0-A9ED35ED95CF}" dt="2021-04-28T21:07:48.808" v="685" actId="47"/>
        <pc:sldMkLst>
          <pc:docMk/>
          <pc:sldMk cId="2985781851" sldId="2076136241"/>
        </pc:sldMkLst>
      </pc:sldChg>
      <pc:sldMasterChg chg="addSp delSp modSp mod setBg delSldLayout modSldLayout">
        <pc:chgData name="Shepherd, Jay" userId="df5e62e7-901c-4a45-ba46-b727b414c81c" providerId="ADAL" clId="{AD5FFFDD-9388-4B88-82F0-A9ED35ED95CF}" dt="2021-04-28T22:32:30.752" v="1811" actId="2696"/>
        <pc:sldMasterMkLst>
          <pc:docMk/>
          <pc:sldMasterMk cId="4259317676" sldId="2147483689"/>
        </pc:sldMasterMkLst>
        <pc:spChg chg="mod">
          <ac:chgData name="Shepherd, Jay" userId="df5e62e7-901c-4a45-ba46-b727b414c81c" providerId="ADAL" clId="{AD5FFFDD-9388-4B88-82F0-A9ED35ED95CF}" dt="2021-04-28T21:12:44.328" v="732" actId="13244"/>
          <ac:spMkLst>
            <pc:docMk/>
            <pc:sldMasterMk cId="4259317676" sldId="2147483689"/>
            <ac:spMk id="2" creationId="{00000000-0000-0000-0000-000000000000}"/>
          </ac:spMkLst>
        </pc:spChg>
        <pc:spChg chg="mod">
          <ac:chgData name="Shepherd, Jay" userId="df5e62e7-901c-4a45-ba46-b727b414c81c" providerId="ADAL" clId="{AD5FFFDD-9388-4B88-82F0-A9ED35ED95CF}" dt="2021-04-28T21:12:46.578" v="733" actId="13244"/>
          <ac:spMkLst>
            <pc:docMk/>
            <pc:sldMasterMk cId="4259317676" sldId="2147483689"/>
            <ac:spMk id="3" creationId="{00000000-0000-0000-0000-000000000000}"/>
          </ac:spMkLst>
        </pc:spChg>
        <pc:spChg chg="mod">
          <ac:chgData name="Shepherd, Jay" userId="df5e62e7-901c-4a45-ba46-b727b414c81c" providerId="ADAL" clId="{AD5FFFDD-9388-4B88-82F0-A9ED35ED95CF}" dt="2021-04-28T21:13:23.242" v="745" actId="14430"/>
          <ac:spMkLst>
            <pc:docMk/>
            <pc:sldMasterMk cId="4259317676" sldId="2147483689"/>
            <ac:spMk id="5" creationId="{DFF75FD3-6E53-4531-BA9A-C2C949F86ACC}"/>
          </ac:spMkLst>
        </pc:spChg>
        <pc:spChg chg="add del mod">
          <ac:chgData name="Shepherd, Jay" userId="df5e62e7-901c-4a45-ba46-b727b414c81c" providerId="ADAL" clId="{AD5FFFDD-9388-4B88-82F0-A9ED35ED95CF}" dt="2021-04-28T22:28:26.348" v="1733" actId="478"/>
          <ac:spMkLst>
            <pc:docMk/>
            <pc:sldMasterMk cId="4259317676" sldId="2147483689"/>
            <ac:spMk id="6" creationId="{00000000-0000-0000-0000-000000000000}"/>
          </ac:spMkLst>
        </pc:spChg>
        <pc:spChg chg="mod">
          <ac:chgData name="Shepherd, Jay" userId="df5e62e7-901c-4a45-ba46-b727b414c81c" providerId="ADAL" clId="{AD5FFFDD-9388-4B88-82F0-A9ED35ED95CF}" dt="2021-04-28T21:13:24.098" v="747" actId="14430"/>
          <ac:spMkLst>
            <pc:docMk/>
            <pc:sldMasterMk cId="4259317676" sldId="2147483689"/>
            <ac:spMk id="8" creationId="{5A53DBC5-5250-44A6-A119-E9213E10A0D5}"/>
          </ac:spMkLst>
        </pc:spChg>
        <pc:spChg chg="mod">
          <ac:chgData name="Shepherd, Jay" userId="df5e62e7-901c-4a45-ba46-b727b414c81c" providerId="ADAL" clId="{AD5FFFDD-9388-4B88-82F0-A9ED35ED95CF}" dt="2021-04-28T22:23:21.711" v="1708" actId="14861"/>
          <ac:spMkLst>
            <pc:docMk/>
            <pc:sldMasterMk cId="4259317676" sldId="2147483689"/>
            <ac:spMk id="9" creationId="{8B13DD4D-5219-44FC-9470-A69EB1B49F88}"/>
          </ac:spMkLst>
        </pc:spChg>
        <pc:spChg chg="add mod">
          <ac:chgData name="Shepherd, Jay" userId="df5e62e7-901c-4a45-ba46-b727b414c81c" providerId="ADAL" clId="{AD5FFFDD-9388-4B88-82F0-A9ED35ED95CF}" dt="2021-04-28T22:28:44.632" v="1738" actId="14861"/>
          <ac:spMkLst>
            <pc:docMk/>
            <pc:sldMasterMk cId="4259317676" sldId="2147483689"/>
            <ac:spMk id="10" creationId="{00B499C8-F8C3-46C2-B202-9E0E757ED48A}"/>
          </ac:spMkLst>
        </pc:sp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420890981" sldId="2147483690"/>
          </pc:sldLayoutMkLst>
          <pc:spChg chg="mod">
            <ac:chgData name="Shepherd, Jay" userId="df5e62e7-901c-4a45-ba46-b727b414c81c" providerId="ADAL" clId="{AD5FFFDD-9388-4B88-82F0-A9ED35ED95CF}" dt="2021-04-28T21:55:08.725" v="1216" actId="1076"/>
            <ac:spMkLst>
              <pc:docMk/>
              <pc:sldMasterMk cId="4259317676" sldId="2147483689"/>
              <pc:sldLayoutMk cId="420890981" sldId="2147483690"/>
              <ac:spMk id="2" creationId="{00000000-0000-0000-0000-000000000000}"/>
            </ac:spMkLst>
          </pc:spChg>
          <pc:spChg chg="mod">
            <ac:chgData name="Shepherd, Jay" userId="df5e62e7-901c-4a45-ba46-b727b414c81c" providerId="ADAL" clId="{AD5FFFDD-9388-4B88-82F0-A9ED35ED95CF}" dt="2021-04-28T21:42:10.767" v="1158" actId="120"/>
            <ac:spMkLst>
              <pc:docMk/>
              <pc:sldMasterMk cId="4259317676" sldId="2147483689"/>
              <pc:sldLayoutMk cId="420890981" sldId="2147483690"/>
              <ac:spMk id="3" creationId="{00000000-0000-0000-0000-000000000000}"/>
            </ac:spMkLst>
          </pc:spChg>
          <pc:spChg chg="del mod">
            <ac:chgData name="Shepherd, Jay" userId="df5e62e7-901c-4a45-ba46-b727b414c81c" providerId="ADAL" clId="{AD5FFFDD-9388-4B88-82F0-A9ED35ED95CF}" dt="2021-04-28T22:24:06.137" v="1712" actId="478"/>
            <ac:spMkLst>
              <pc:docMk/>
              <pc:sldMasterMk cId="4259317676" sldId="2147483689"/>
              <pc:sldLayoutMk cId="420890981" sldId="2147483690"/>
              <ac:spMk id="6" creationId="{00000000-0000-0000-0000-000000000000}"/>
            </ac:spMkLst>
          </pc:spChg>
          <pc:spChg chg="del mod">
            <ac:chgData name="Shepherd, Jay" userId="df5e62e7-901c-4a45-ba46-b727b414c81c" providerId="ADAL" clId="{AD5FFFDD-9388-4B88-82F0-A9ED35ED95CF}" dt="2021-04-28T20:37:50.141" v="255" actId="478"/>
            <ac:spMkLst>
              <pc:docMk/>
              <pc:sldMasterMk cId="4259317676" sldId="2147483689"/>
              <pc:sldLayoutMk cId="420890981" sldId="2147483690"/>
              <ac:spMk id="10" creationId="{9445FB8A-3B70-47F5-B2CD-43E60C5B3800}"/>
            </ac:spMkLst>
          </pc:spChg>
          <pc:spChg chg="del">
            <ac:chgData name="Shepherd, Jay" userId="df5e62e7-901c-4a45-ba46-b727b414c81c" providerId="ADAL" clId="{AD5FFFDD-9388-4B88-82F0-A9ED35ED95CF}" dt="2021-04-28T22:00:48.482" v="1334" actId="478"/>
            <ac:spMkLst>
              <pc:docMk/>
              <pc:sldMasterMk cId="4259317676" sldId="2147483689"/>
              <pc:sldLayoutMk cId="420890981" sldId="2147483690"/>
              <ac:spMk id="15" creationId="{165895E9-CF33-4EA0-AA89-5CC9F9FA94DA}"/>
            </ac:spMkLst>
          </pc:spChg>
          <pc:spChg chg="add del mod">
            <ac:chgData name="Shepherd, Jay" userId="df5e62e7-901c-4a45-ba46-b727b414c81c" providerId="ADAL" clId="{AD5FFFDD-9388-4B88-82F0-A9ED35ED95CF}" dt="2021-04-28T20:29:52.542" v="55" actId="478"/>
            <ac:spMkLst>
              <pc:docMk/>
              <pc:sldMasterMk cId="4259317676" sldId="2147483689"/>
              <pc:sldLayoutMk cId="420890981" sldId="2147483690"/>
              <ac:spMk id="18" creationId="{86A08B11-FC98-4779-A45B-8ED00E4C62A9}"/>
            </ac:spMkLst>
          </pc:spChg>
          <pc:spChg chg="add del mod">
            <ac:chgData name="Shepherd, Jay" userId="df5e62e7-901c-4a45-ba46-b727b414c81c" providerId="ADAL" clId="{AD5FFFDD-9388-4B88-82F0-A9ED35ED95CF}" dt="2021-04-28T20:29:11.351" v="45"/>
            <ac:spMkLst>
              <pc:docMk/>
              <pc:sldMasterMk cId="4259317676" sldId="2147483689"/>
              <pc:sldLayoutMk cId="420890981" sldId="2147483690"/>
              <ac:spMk id="19" creationId="{BE1288AD-481B-418B-AB81-B2F8B45393EA}"/>
            </ac:spMkLst>
          </pc:spChg>
          <pc:spChg chg="add mod topLvl">
            <ac:chgData name="Shepherd, Jay" userId="df5e62e7-901c-4a45-ba46-b727b414c81c" providerId="ADAL" clId="{AD5FFFDD-9388-4B88-82F0-A9ED35ED95CF}" dt="2021-04-28T22:09:01.438" v="1468" actId="962"/>
            <ac:spMkLst>
              <pc:docMk/>
              <pc:sldMasterMk cId="4259317676" sldId="2147483689"/>
              <pc:sldLayoutMk cId="420890981" sldId="2147483690"/>
              <ac:spMk id="20" creationId="{615AE1BF-671C-475E-9DAD-4D6DA974A841}"/>
            </ac:spMkLst>
          </pc:spChg>
          <pc:spChg chg="del">
            <ac:chgData name="Shepherd, Jay" userId="df5e62e7-901c-4a45-ba46-b727b414c81c" providerId="ADAL" clId="{AD5FFFDD-9388-4B88-82F0-A9ED35ED95CF}" dt="2021-04-28T20:24:08.462" v="12" actId="478"/>
            <ac:spMkLst>
              <pc:docMk/>
              <pc:sldMasterMk cId="4259317676" sldId="2147483689"/>
              <pc:sldLayoutMk cId="420890981" sldId="2147483690"/>
              <ac:spMk id="26" creationId="{FE4687B9-864A-4F5C-A82C-060A185A9EF2}"/>
            </ac:spMkLst>
          </pc:spChg>
          <pc:spChg chg="add del mod">
            <ac:chgData name="Shepherd, Jay" userId="df5e62e7-901c-4a45-ba46-b727b414c81c" providerId="ADAL" clId="{AD5FFFDD-9388-4B88-82F0-A9ED35ED95CF}" dt="2021-04-28T22:27:39.944" v="1726" actId="478"/>
            <ac:spMkLst>
              <pc:docMk/>
              <pc:sldMasterMk cId="4259317676" sldId="2147483689"/>
              <pc:sldLayoutMk cId="420890981" sldId="2147483690"/>
              <ac:spMk id="27" creationId="{6F9A1D83-8571-47E0-9663-8EF1FF51A34B}"/>
            </ac:spMkLst>
          </pc:spChg>
          <pc:spChg chg="add del mod">
            <ac:chgData name="Shepherd, Jay" userId="df5e62e7-901c-4a45-ba46-b727b414c81c" providerId="ADAL" clId="{AD5FFFDD-9388-4B88-82F0-A9ED35ED95CF}" dt="2021-04-28T22:28:56.259" v="1739" actId="478"/>
            <ac:spMkLst>
              <pc:docMk/>
              <pc:sldMasterMk cId="4259317676" sldId="2147483689"/>
              <pc:sldLayoutMk cId="420890981" sldId="2147483690"/>
              <ac:spMk id="29" creationId="{4C7EEE6A-84F5-47E0-A3E4-5A42ACF6C96C}"/>
            </ac:spMkLst>
          </pc:spChg>
          <pc:spChg chg="add mod">
            <ac:chgData name="Shepherd, Jay" userId="df5e62e7-901c-4a45-ba46-b727b414c81c" providerId="ADAL" clId="{AD5FFFDD-9388-4B88-82F0-A9ED35ED95CF}" dt="2021-04-28T22:28:56.895" v="1740"/>
            <ac:spMkLst>
              <pc:docMk/>
              <pc:sldMasterMk cId="4259317676" sldId="2147483689"/>
              <pc:sldLayoutMk cId="420890981" sldId="2147483690"/>
              <ac:spMk id="30" creationId="{0F0DE340-E8C8-465E-AE2A-CE7BE7CDA5B0}"/>
            </ac:spMkLst>
          </pc:spChg>
          <pc:grpChg chg="add del mod">
            <ac:chgData name="Shepherd, Jay" userId="df5e62e7-901c-4a45-ba46-b727b414c81c" providerId="ADAL" clId="{AD5FFFDD-9388-4B88-82F0-A9ED35ED95CF}" dt="2021-04-28T21:56:40.034" v="1287" actId="165"/>
            <ac:grpSpMkLst>
              <pc:docMk/>
              <pc:sldMasterMk cId="4259317676" sldId="2147483689"/>
              <pc:sldLayoutMk cId="420890981" sldId="2147483690"/>
              <ac:grpSpMk id="21" creationId="{9C2DB1B7-DC32-416A-B36A-32A9831A6DA2}"/>
            </ac:grpSpMkLst>
          </pc:grpChg>
          <pc:grpChg chg="add del mod">
            <ac:chgData name="Shepherd, Jay" userId="df5e62e7-901c-4a45-ba46-b727b414c81c" providerId="ADAL" clId="{AD5FFFDD-9388-4B88-82F0-A9ED35ED95CF}" dt="2021-04-28T21:59:19.223" v="1310" actId="165"/>
            <ac:grpSpMkLst>
              <pc:docMk/>
              <pc:sldMasterMk cId="4259317676" sldId="2147483689"/>
              <pc:sldLayoutMk cId="420890981" sldId="2147483690"/>
              <ac:grpSpMk id="22" creationId="{50A6AAF9-2E7B-4A21-BBF1-FF6A6B7919B8}"/>
            </ac:grpSpMkLst>
          </pc:grpChg>
          <pc:grpChg chg="add del mod topLvl">
            <ac:chgData name="Shepherd, Jay" userId="df5e62e7-901c-4a45-ba46-b727b414c81c" providerId="ADAL" clId="{AD5FFFDD-9388-4B88-82F0-A9ED35ED95CF}" dt="2021-04-28T22:04:16.682" v="1346" actId="165"/>
            <ac:grpSpMkLst>
              <pc:docMk/>
              <pc:sldMasterMk cId="4259317676" sldId="2147483689"/>
              <pc:sldLayoutMk cId="420890981" sldId="2147483690"/>
              <ac:grpSpMk id="23" creationId="{2ACFCC23-9197-4202-BBD5-A2FDAE4A1329}"/>
            </ac:grpSpMkLst>
          </pc:grpChg>
          <pc:grpChg chg="add del mod">
            <ac:chgData name="Shepherd, Jay" userId="df5e62e7-901c-4a45-ba46-b727b414c81c" providerId="ADAL" clId="{AD5FFFDD-9388-4B88-82F0-A9ED35ED95CF}" dt="2021-04-28T22:04:11.197" v="1345" actId="165"/>
            <ac:grpSpMkLst>
              <pc:docMk/>
              <pc:sldMasterMk cId="4259317676" sldId="2147483689"/>
              <pc:sldLayoutMk cId="420890981" sldId="2147483690"/>
              <ac:grpSpMk id="24" creationId="{1E1123CC-30BB-456A-B67D-E2A1F39B197B}"/>
            </ac:grpSpMkLst>
          </pc:grpChg>
          <pc:picChg chg="add del mod modCrop">
            <ac:chgData name="Shepherd, Jay" userId="df5e62e7-901c-4a45-ba46-b727b414c81c" providerId="ADAL" clId="{AD5FFFDD-9388-4B88-82F0-A9ED35ED95CF}" dt="2021-04-28T20:27:19.802" v="29" actId="478"/>
            <ac:picMkLst>
              <pc:docMk/>
              <pc:sldMasterMk cId="4259317676" sldId="2147483689"/>
              <pc:sldLayoutMk cId="420890981" sldId="2147483690"/>
              <ac:picMk id="5" creationId="{607C533A-0AE1-4D4E-B04D-07D131B943CC}"/>
            </ac:picMkLst>
          </pc:picChg>
          <pc:picChg chg="add mod">
            <ac:chgData name="Shepherd, Jay" userId="df5e62e7-901c-4a45-ba46-b727b414c81c" providerId="ADAL" clId="{AD5FFFDD-9388-4B88-82F0-A9ED35ED95CF}" dt="2021-04-28T22:08:27.550" v="1371" actId="962"/>
            <ac:picMkLst>
              <pc:docMk/>
              <pc:sldMasterMk cId="4259317676" sldId="2147483689"/>
              <pc:sldLayoutMk cId="420890981" sldId="2147483690"/>
              <ac:picMk id="8" creationId="{ED0621C3-2E15-4120-9C90-3F5117CC0883}"/>
            </ac:picMkLst>
          </pc:picChg>
          <pc:picChg chg="del">
            <ac:chgData name="Shepherd, Jay" userId="df5e62e7-901c-4a45-ba46-b727b414c81c" providerId="ADAL" clId="{AD5FFFDD-9388-4B88-82F0-A9ED35ED95CF}" dt="2021-04-28T20:25:08.641" v="17" actId="478"/>
            <ac:picMkLst>
              <pc:docMk/>
              <pc:sldMasterMk cId="4259317676" sldId="2147483689"/>
              <pc:sldLayoutMk cId="420890981" sldId="2147483690"/>
              <ac:picMk id="9" creationId="{D0E18C91-8ED2-434D-AE3F-63834F193DFE}"/>
            </ac:picMkLst>
          </pc:picChg>
          <pc:picChg chg="add del mod">
            <ac:chgData name="Shepherd, Jay" userId="df5e62e7-901c-4a45-ba46-b727b414c81c" providerId="ADAL" clId="{AD5FFFDD-9388-4B88-82F0-A9ED35ED95CF}" dt="2021-04-28T20:24:25.232" v="14" actId="21"/>
            <ac:picMkLst>
              <pc:docMk/>
              <pc:sldMasterMk cId="4259317676" sldId="2147483689"/>
              <pc:sldLayoutMk cId="420890981" sldId="2147483690"/>
              <ac:picMk id="11" creationId="{A964649C-078F-4C66-8E4C-5450C18B785F}"/>
            </ac:picMkLst>
          </pc:picChg>
          <pc:picChg chg="add del mod">
            <ac:chgData name="Shepherd, Jay" userId="df5e62e7-901c-4a45-ba46-b727b414c81c" providerId="ADAL" clId="{AD5FFFDD-9388-4B88-82F0-A9ED35ED95CF}" dt="2021-04-28T20:24:25.232" v="14" actId="21"/>
            <ac:picMkLst>
              <pc:docMk/>
              <pc:sldMasterMk cId="4259317676" sldId="2147483689"/>
              <pc:sldLayoutMk cId="420890981" sldId="2147483690"/>
              <ac:picMk id="12" creationId="{89810B3E-9A06-4638-8590-AB909E401BDC}"/>
            </ac:picMkLst>
          </pc:picChg>
          <pc:picChg chg="add mod topLvl">
            <ac:chgData name="Shepherd, Jay" userId="df5e62e7-901c-4a45-ba46-b727b414c81c" providerId="ADAL" clId="{AD5FFFDD-9388-4B88-82F0-A9ED35ED95CF}" dt="2021-04-28T22:08:40.257" v="1387" actId="962"/>
            <ac:picMkLst>
              <pc:docMk/>
              <pc:sldMasterMk cId="4259317676" sldId="2147483689"/>
              <pc:sldLayoutMk cId="420890981" sldId="2147483690"/>
              <ac:picMk id="13" creationId="{9F64A3B6-C81F-4F0D-B38C-0F6195E4BC45}"/>
            </ac:picMkLst>
          </pc:picChg>
          <pc:picChg chg="add del mod topLvl">
            <ac:chgData name="Shepherd, Jay" userId="df5e62e7-901c-4a45-ba46-b727b414c81c" providerId="ADAL" clId="{AD5FFFDD-9388-4B88-82F0-A9ED35ED95CF}" dt="2021-04-28T22:08:47.211" v="1414" actId="13244"/>
            <ac:picMkLst>
              <pc:docMk/>
              <pc:sldMasterMk cId="4259317676" sldId="2147483689"/>
              <pc:sldLayoutMk cId="420890981" sldId="2147483690"/>
              <ac:picMk id="14" creationId="{0A842B4C-314F-4503-B4C8-4133DB09DCCF}"/>
            </ac:picMkLst>
          </pc:picChg>
          <pc:picChg chg="add del mod">
            <ac:chgData name="Shepherd, Jay" userId="df5e62e7-901c-4a45-ba46-b727b414c81c" providerId="ADAL" clId="{AD5FFFDD-9388-4B88-82F0-A9ED35ED95CF}" dt="2021-04-28T21:40:29.846" v="1043" actId="478"/>
            <ac:picMkLst>
              <pc:docMk/>
              <pc:sldMasterMk cId="4259317676" sldId="2147483689"/>
              <pc:sldLayoutMk cId="420890981" sldId="2147483690"/>
              <ac:picMk id="17" creationId="{CB7275EB-FBBD-4A9C-9EA4-7501820D215F}"/>
            </ac:picMkLst>
          </pc:picChg>
          <pc:picChg chg="del">
            <ac:chgData name="Shepherd, Jay" userId="df5e62e7-901c-4a45-ba46-b727b414c81c" providerId="ADAL" clId="{AD5FFFDD-9388-4B88-82F0-A9ED35ED95CF}" dt="2021-04-28T20:24:04.441" v="11" actId="478"/>
            <ac:picMkLst>
              <pc:docMk/>
              <pc:sldMasterMk cId="4259317676" sldId="2147483689"/>
              <pc:sldLayoutMk cId="420890981" sldId="2147483690"/>
              <ac:picMk id="28" creationId="{65B78D87-BB2F-41F4-844C-497942E9888C}"/>
            </ac:picMkLst>
          </pc:pic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975631189" sldId="2147483691"/>
          </pc:sldLayoutMkLst>
          <pc:spChg chg="add mod">
            <ac:chgData name="Shepherd, Jay" userId="df5e62e7-901c-4a45-ba46-b727b414c81c" providerId="ADAL" clId="{AD5FFFDD-9388-4B88-82F0-A9ED35ED95CF}" dt="2021-04-28T22:29:04.578" v="1742"/>
            <ac:spMkLst>
              <pc:docMk/>
              <pc:sldMasterMk cId="4259317676" sldId="2147483689"/>
              <pc:sldLayoutMk cId="975631189" sldId="2147483691"/>
              <ac:spMk id="5" creationId="{5CA67F93-B013-4661-9BB0-CD288E03D79D}"/>
            </ac:spMkLst>
          </pc:spChg>
          <pc:spChg chg="del mod">
            <ac:chgData name="Shepherd, Jay" userId="df5e62e7-901c-4a45-ba46-b727b414c81c" providerId="ADAL" clId="{AD5FFFDD-9388-4B88-82F0-A9ED35ED95CF}" dt="2021-04-28T22:29:03.883" v="1741" actId="478"/>
            <ac:spMkLst>
              <pc:docMk/>
              <pc:sldMasterMk cId="4259317676" sldId="2147483689"/>
              <pc:sldLayoutMk cId="975631189" sldId="2147483691"/>
              <ac:spMk id="6" creationId="{00000000-0000-0000-0000-000000000000}"/>
            </ac:spMkLst>
          </pc:spChg>
        </pc:sldLayoutChg>
        <pc:sldLayoutChg chg="del">
          <pc:chgData name="Shepherd, Jay" userId="df5e62e7-901c-4a45-ba46-b727b414c81c" providerId="ADAL" clId="{AD5FFFDD-9388-4B88-82F0-A9ED35ED95CF}" dt="2021-04-28T21:09:33.143" v="713" actId="2696"/>
          <pc:sldLayoutMkLst>
            <pc:docMk/>
            <pc:sldMasterMk cId="4259317676" sldId="2147483689"/>
            <pc:sldLayoutMk cId="1096212516" sldId="2147483692"/>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117628967" sldId="2147483693"/>
          </pc:sldLayoutMkLst>
          <pc:spChg chg="add mod">
            <ac:chgData name="Shepherd, Jay" userId="df5e62e7-901c-4a45-ba46-b727b414c81c" providerId="ADAL" clId="{AD5FFFDD-9388-4B88-82F0-A9ED35ED95CF}" dt="2021-04-28T22:29:09.486" v="1744"/>
            <ac:spMkLst>
              <pc:docMk/>
              <pc:sldMasterMk cId="4259317676" sldId="2147483689"/>
              <pc:sldLayoutMk cId="3117628967" sldId="2147483693"/>
              <ac:spMk id="5" creationId="{A60DBB31-4403-401B-86D2-EC56BA8BF1E0}"/>
            </ac:spMkLst>
          </pc:spChg>
          <pc:spChg chg="del">
            <ac:chgData name="Shepherd, Jay" userId="df5e62e7-901c-4a45-ba46-b727b414c81c" providerId="ADAL" clId="{AD5FFFDD-9388-4B88-82F0-A9ED35ED95CF}" dt="2021-04-28T22:29:08.771" v="1743" actId="478"/>
            <ac:spMkLst>
              <pc:docMk/>
              <pc:sldMasterMk cId="4259317676" sldId="2147483689"/>
              <pc:sldLayoutMk cId="3117628967" sldId="2147483693"/>
              <ac:spMk id="6" creationId="{00000000-0000-0000-0000-000000000000}"/>
            </ac:spMkLst>
          </pc:spChg>
        </pc:sldLayoutChg>
        <pc:sldLayoutChg chg="del">
          <pc:chgData name="Shepherd, Jay" userId="df5e62e7-901c-4a45-ba46-b727b414c81c" providerId="ADAL" clId="{AD5FFFDD-9388-4B88-82F0-A9ED35ED95CF}" dt="2021-04-28T21:12:08.118" v="730" actId="2696"/>
          <pc:sldLayoutMkLst>
            <pc:docMk/>
            <pc:sldMasterMk cId="4259317676" sldId="2147483689"/>
            <pc:sldLayoutMk cId="1582780977" sldId="2147483694"/>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958250763" sldId="2147483695"/>
          </pc:sldLayoutMkLst>
          <pc:spChg chg="add mod">
            <ac:chgData name="Shepherd, Jay" userId="df5e62e7-901c-4a45-ba46-b727b414c81c" providerId="ADAL" clId="{AD5FFFDD-9388-4B88-82F0-A9ED35ED95CF}" dt="2021-04-28T22:29:15.755" v="1746"/>
            <ac:spMkLst>
              <pc:docMk/>
              <pc:sldMasterMk cId="4259317676" sldId="2147483689"/>
              <pc:sldLayoutMk cId="3958250763" sldId="2147483695"/>
              <ac:spMk id="6" creationId="{E229F7B6-DCF7-43FD-B6C1-6F6C8FB2B047}"/>
            </ac:spMkLst>
          </pc:spChg>
          <pc:spChg chg="del">
            <ac:chgData name="Shepherd, Jay" userId="df5e62e7-901c-4a45-ba46-b727b414c81c" providerId="ADAL" clId="{AD5FFFDD-9388-4B88-82F0-A9ED35ED95CF}" dt="2021-04-28T22:29:15.038" v="1745" actId="478"/>
            <ac:spMkLst>
              <pc:docMk/>
              <pc:sldMasterMk cId="4259317676" sldId="2147483689"/>
              <pc:sldLayoutMk cId="3958250763" sldId="2147483695"/>
              <ac:spMk id="7" creationId="{00000000-0000-0000-0000-000000000000}"/>
            </ac:spMkLst>
          </pc:spChg>
        </pc:sldLayoutChg>
        <pc:sldLayoutChg chg="addSp delSp modSp del mod setBg">
          <pc:chgData name="Shepherd, Jay" userId="df5e62e7-901c-4a45-ba46-b727b414c81c" providerId="ADAL" clId="{AD5FFFDD-9388-4B88-82F0-A9ED35ED95CF}" dt="2021-04-28T22:32:30.752" v="1811" actId="2696"/>
          <pc:sldLayoutMkLst>
            <pc:docMk/>
            <pc:sldMasterMk cId="4259317676" sldId="2147483689"/>
            <pc:sldLayoutMk cId="1159225841" sldId="2147483696"/>
          </pc:sldLayoutMkLst>
          <pc:spChg chg="add mod">
            <ac:chgData name="Shepherd, Jay" userId="df5e62e7-901c-4a45-ba46-b727b414c81c" providerId="ADAL" clId="{AD5FFFDD-9388-4B88-82F0-A9ED35ED95CF}" dt="2021-04-28T22:29:18.961" v="1748"/>
            <ac:spMkLst>
              <pc:docMk/>
              <pc:sldMasterMk cId="4259317676" sldId="2147483689"/>
              <pc:sldLayoutMk cId="1159225841" sldId="2147483696"/>
              <ac:spMk id="6" creationId="{9F094145-310F-4BE6-871D-28E1B9B307FE}"/>
            </ac:spMkLst>
          </pc:spChg>
          <pc:spChg chg="del">
            <ac:chgData name="Shepherd, Jay" userId="df5e62e7-901c-4a45-ba46-b727b414c81c" providerId="ADAL" clId="{AD5FFFDD-9388-4B88-82F0-A9ED35ED95CF}" dt="2021-04-28T22:29:18.797" v="1747" actId="478"/>
            <ac:spMkLst>
              <pc:docMk/>
              <pc:sldMasterMk cId="4259317676" sldId="2147483689"/>
              <pc:sldLayoutMk cId="1159225841" sldId="2147483696"/>
              <ac:spMk id="7" creationId="{00000000-0000-0000-0000-000000000000}"/>
            </ac:spMkLst>
          </pc:spChg>
        </pc:sldLayoutChg>
        <pc:sldLayoutChg chg="del">
          <pc:chgData name="Shepherd, Jay" userId="df5e62e7-901c-4a45-ba46-b727b414c81c" providerId="ADAL" clId="{AD5FFFDD-9388-4B88-82F0-A9ED35ED95CF}" dt="2021-04-28T21:09:39.476" v="714" actId="2696"/>
          <pc:sldLayoutMkLst>
            <pc:docMk/>
            <pc:sldMasterMk cId="4259317676" sldId="2147483689"/>
            <pc:sldLayoutMk cId="677019396" sldId="2147483697"/>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603017363" sldId="2147483698"/>
          </pc:sldLayoutMkLst>
          <pc:spChg chg="mod">
            <ac:chgData name="Shepherd, Jay" userId="df5e62e7-901c-4a45-ba46-b727b414c81c" providerId="ADAL" clId="{AD5FFFDD-9388-4B88-82F0-A9ED35ED95CF}" dt="2021-04-28T21:14:19.972" v="749" actId="13244"/>
            <ac:spMkLst>
              <pc:docMk/>
              <pc:sldMasterMk cId="4259317676" sldId="2147483689"/>
              <pc:sldLayoutMk cId="603017363" sldId="2147483698"/>
              <ac:spMk id="3" creationId="{00000000-0000-0000-0000-000000000000}"/>
            </ac:spMkLst>
          </pc:spChg>
          <pc:spChg chg="del">
            <ac:chgData name="Shepherd, Jay" userId="df5e62e7-901c-4a45-ba46-b727b414c81c" providerId="ADAL" clId="{AD5FFFDD-9388-4B88-82F0-A9ED35ED95CF}" dt="2021-04-28T22:29:22.215" v="1749" actId="478"/>
            <ac:spMkLst>
              <pc:docMk/>
              <pc:sldMasterMk cId="4259317676" sldId="2147483689"/>
              <pc:sldLayoutMk cId="603017363" sldId="2147483698"/>
              <ac:spMk id="7" creationId="{00000000-0000-0000-0000-000000000000}"/>
            </ac:spMkLst>
          </pc:spChg>
          <pc:spChg chg="add mod">
            <ac:chgData name="Shepherd, Jay" userId="df5e62e7-901c-4a45-ba46-b727b414c81c" providerId="ADAL" clId="{AD5FFFDD-9388-4B88-82F0-A9ED35ED95CF}" dt="2021-04-28T22:29:22.350" v="1750"/>
            <ac:spMkLst>
              <pc:docMk/>
              <pc:sldMasterMk cId="4259317676" sldId="2147483689"/>
              <pc:sldLayoutMk cId="603017363" sldId="2147483698"/>
              <ac:spMk id="9" creationId="{1CECA60E-E698-4FD4-BD38-F3252D70BD8A}"/>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703270462" sldId="2147483699"/>
          </pc:sldLayoutMkLst>
          <pc:spChg chg="del">
            <ac:chgData name="Shepherd, Jay" userId="df5e62e7-901c-4a45-ba46-b727b414c81c" providerId="ADAL" clId="{AD5FFFDD-9388-4B88-82F0-A9ED35ED95CF}" dt="2021-04-28T22:29:26.797" v="1751" actId="478"/>
            <ac:spMkLst>
              <pc:docMk/>
              <pc:sldMasterMk cId="4259317676" sldId="2147483689"/>
              <pc:sldLayoutMk cId="3703270462" sldId="2147483699"/>
              <ac:spMk id="7" creationId="{00000000-0000-0000-0000-000000000000}"/>
            </ac:spMkLst>
          </pc:spChg>
          <pc:spChg chg="add mod">
            <ac:chgData name="Shepherd, Jay" userId="df5e62e7-901c-4a45-ba46-b727b414c81c" providerId="ADAL" clId="{AD5FFFDD-9388-4B88-82F0-A9ED35ED95CF}" dt="2021-04-28T22:29:27.017" v="1752"/>
            <ac:spMkLst>
              <pc:docMk/>
              <pc:sldMasterMk cId="4259317676" sldId="2147483689"/>
              <pc:sldLayoutMk cId="3703270462" sldId="2147483699"/>
              <ac:spMk id="10" creationId="{6E042963-F3A0-4D1F-A89A-2D68013579BE}"/>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127455876" sldId="2147483700"/>
          </pc:sldLayoutMkLst>
          <pc:spChg chg="mod">
            <ac:chgData name="Shepherd, Jay" userId="df5e62e7-901c-4a45-ba46-b727b414c81c" providerId="ADAL" clId="{AD5FFFDD-9388-4B88-82F0-A9ED35ED95CF}" dt="2021-04-28T21:14:35.088" v="750" actId="13244"/>
            <ac:spMkLst>
              <pc:docMk/>
              <pc:sldMasterMk cId="4259317676" sldId="2147483689"/>
              <pc:sldLayoutMk cId="127455876" sldId="2147483700"/>
              <ac:spMk id="3" creationId="{00000000-0000-0000-0000-000000000000}"/>
            </ac:spMkLst>
          </pc:spChg>
          <pc:spChg chg="del">
            <ac:chgData name="Shepherd, Jay" userId="df5e62e7-901c-4a45-ba46-b727b414c81c" providerId="ADAL" clId="{AD5FFFDD-9388-4B88-82F0-A9ED35ED95CF}" dt="2021-04-28T22:29:30.456" v="1753" actId="478"/>
            <ac:spMkLst>
              <pc:docMk/>
              <pc:sldMasterMk cId="4259317676" sldId="2147483689"/>
              <pc:sldLayoutMk cId="127455876" sldId="2147483700"/>
              <ac:spMk id="7" creationId="{00000000-0000-0000-0000-000000000000}"/>
            </ac:spMkLst>
          </pc:spChg>
          <pc:spChg chg="add mod">
            <ac:chgData name="Shepherd, Jay" userId="df5e62e7-901c-4a45-ba46-b727b414c81c" providerId="ADAL" clId="{AD5FFFDD-9388-4B88-82F0-A9ED35ED95CF}" dt="2021-04-28T22:29:30.636" v="1754"/>
            <ac:spMkLst>
              <pc:docMk/>
              <pc:sldMasterMk cId="4259317676" sldId="2147483689"/>
              <pc:sldLayoutMk cId="127455876" sldId="2147483700"/>
              <ac:spMk id="11" creationId="{26FFBF8B-B62B-49D0-81FA-C34243EDEAA3}"/>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405893771" sldId="2147483701"/>
          </pc:sldLayoutMkLst>
          <pc:spChg chg="del">
            <ac:chgData name="Shepherd, Jay" userId="df5e62e7-901c-4a45-ba46-b727b414c81c" providerId="ADAL" clId="{AD5FFFDD-9388-4B88-82F0-A9ED35ED95CF}" dt="2021-04-28T22:29:33.772" v="1755" actId="478"/>
            <ac:spMkLst>
              <pc:docMk/>
              <pc:sldMasterMk cId="4259317676" sldId="2147483689"/>
              <pc:sldLayoutMk cId="3405893771" sldId="2147483701"/>
              <ac:spMk id="7" creationId="{00000000-0000-0000-0000-000000000000}"/>
            </ac:spMkLst>
          </pc:spChg>
          <pc:spChg chg="add mod">
            <ac:chgData name="Shepherd, Jay" userId="df5e62e7-901c-4a45-ba46-b727b414c81c" providerId="ADAL" clId="{AD5FFFDD-9388-4B88-82F0-A9ED35ED95CF}" dt="2021-04-28T22:29:34.538" v="1756"/>
            <ac:spMkLst>
              <pc:docMk/>
              <pc:sldMasterMk cId="4259317676" sldId="2147483689"/>
              <pc:sldLayoutMk cId="3405893771" sldId="2147483701"/>
              <ac:spMk id="12" creationId="{BAC406E3-2CC9-415D-8069-8F05F9F7C058}"/>
            </ac:spMkLst>
          </pc:spChg>
        </pc:sldLayoutChg>
        <pc:sldLayoutChg chg="del">
          <pc:chgData name="Shepherd, Jay" userId="df5e62e7-901c-4a45-ba46-b727b414c81c" providerId="ADAL" clId="{AD5FFFDD-9388-4B88-82F0-A9ED35ED95CF}" dt="2021-04-28T22:29:36.242" v="1757" actId="2696"/>
          <pc:sldLayoutMkLst>
            <pc:docMk/>
            <pc:sldMasterMk cId="4259317676" sldId="2147483689"/>
            <pc:sldLayoutMk cId="3971024218" sldId="2147483702"/>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446262201" sldId="2147483703"/>
          </pc:sldLayoutMkLst>
          <pc:spChg chg="mod">
            <ac:chgData name="Shepherd, Jay" userId="df5e62e7-901c-4a45-ba46-b727b414c81c" providerId="ADAL" clId="{AD5FFFDD-9388-4B88-82F0-A9ED35ED95CF}" dt="2021-04-28T21:26:42.469" v="980" actId="14100"/>
            <ac:spMkLst>
              <pc:docMk/>
              <pc:sldMasterMk cId="4259317676" sldId="2147483689"/>
              <pc:sldLayoutMk cId="446262201" sldId="2147483703"/>
              <ac:spMk id="2" creationId="{BC4F6E39-B15D-4701-A149-CDA59ED2140B}"/>
            </ac:spMkLst>
          </pc:spChg>
          <pc:spChg chg="del mod">
            <ac:chgData name="Shepherd, Jay" userId="df5e62e7-901c-4a45-ba46-b727b414c81c" providerId="ADAL" clId="{AD5FFFDD-9388-4B88-82F0-A9ED35ED95CF}" dt="2021-04-28T22:30:31.145" v="1761" actId="478"/>
            <ac:spMkLst>
              <pc:docMk/>
              <pc:sldMasterMk cId="4259317676" sldId="2147483689"/>
              <pc:sldLayoutMk cId="446262201" sldId="2147483703"/>
              <ac:spMk id="3" creationId="{993C0FB8-FC3B-4BF8-9BA1-1F9ACDE695AB}"/>
            </ac:spMkLst>
          </pc:spChg>
          <pc:spChg chg="add mod">
            <ac:chgData name="Shepherd, Jay" userId="df5e62e7-901c-4a45-ba46-b727b414c81c" providerId="ADAL" clId="{AD5FFFDD-9388-4B88-82F0-A9ED35ED95CF}" dt="2021-04-28T22:26:36.164" v="1722" actId="1076"/>
            <ac:spMkLst>
              <pc:docMk/>
              <pc:sldMasterMk cId="4259317676" sldId="2147483689"/>
              <pc:sldLayoutMk cId="446262201" sldId="2147483703"/>
              <ac:spMk id="4" creationId="{B990E058-7398-40B5-A644-4C756B31DC2C}"/>
            </ac:spMkLst>
          </pc:spChg>
          <pc:spChg chg="mod">
            <ac:chgData name="Shepherd, Jay" userId="df5e62e7-901c-4a45-ba46-b727b414c81c" providerId="ADAL" clId="{AD5FFFDD-9388-4B88-82F0-A9ED35ED95CF}" dt="2021-04-28T21:16:06.412" v="754" actId="14429"/>
            <ac:spMkLst>
              <pc:docMk/>
              <pc:sldMasterMk cId="4259317676" sldId="2147483689"/>
              <pc:sldLayoutMk cId="446262201" sldId="2147483703"/>
              <ac:spMk id="6" creationId="{59809311-F93A-427D-A6B8-D0F7E8A61071}"/>
            </ac:spMkLst>
          </pc:spChg>
          <pc:spChg chg="mod">
            <ac:chgData name="Shepherd, Jay" userId="df5e62e7-901c-4a45-ba46-b727b414c81c" providerId="ADAL" clId="{AD5FFFDD-9388-4B88-82F0-A9ED35ED95CF}" dt="2021-04-28T21:26:42.469" v="980" actId="14100"/>
            <ac:spMkLst>
              <pc:docMk/>
              <pc:sldMasterMk cId="4259317676" sldId="2147483689"/>
              <pc:sldLayoutMk cId="446262201" sldId="2147483703"/>
              <ac:spMk id="7" creationId="{4F902B66-A9C9-4783-A26C-F88674CD1CB9}"/>
            </ac:spMkLst>
          </pc:spChg>
          <pc:spChg chg="add mod">
            <ac:chgData name="Shepherd, Jay" userId="df5e62e7-901c-4a45-ba46-b727b414c81c" providerId="ADAL" clId="{AD5FFFDD-9388-4B88-82F0-A9ED35ED95CF}" dt="2021-04-28T22:30:31.969" v="1762"/>
            <ac:spMkLst>
              <pc:docMk/>
              <pc:sldMasterMk cId="4259317676" sldId="2147483689"/>
              <pc:sldLayoutMk cId="446262201" sldId="2147483703"/>
              <ac:spMk id="8" creationId="{6F5FE42C-D40D-4372-8FE4-7A7D82D54739}"/>
            </ac:spMkLst>
          </pc:spChg>
          <pc:picChg chg="mod">
            <ac:chgData name="Shepherd, Jay" userId="df5e62e7-901c-4a45-ba46-b727b414c81c" providerId="ADAL" clId="{AD5FFFDD-9388-4B88-82F0-A9ED35ED95CF}" dt="2021-04-28T21:19:26.458" v="821" actId="14100"/>
            <ac:picMkLst>
              <pc:docMk/>
              <pc:sldMasterMk cId="4259317676" sldId="2147483689"/>
              <pc:sldLayoutMk cId="446262201" sldId="2147483703"/>
              <ac:picMk id="5" creationId="{9363A294-68AF-4825-9956-F7B177886EB5}"/>
            </ac:picMkLst>
          </pc:picChg>
        </pc:sldLayoutChg>
        <pc:sldLayoutChg chg="delSp modSp del mod">
          <pc:chgData name="Shepherd, Jay" userId="df5e62e7-901c-4a45-ba46-b727b414c81c" providerId="ADAL" clId="{AD5FFFDD-9388-4B88-82F0-A9ED35ED95CF}" dt="2021-04-28T21:24:45.568" v="956" actId="2696"/>
          <pc:sldLayoutMkLst>
            <pc:docMk/>
            <pc:sldMasterMk cId="4259317676" sldId="2147483689"/>
            <pc:sldLayoutMk cId="723149827" sldId="2147483738"/>
          </pc:sldLayoutMkLst>
          <pc:spChg chg="del mod">
            <ac:chgData name="Shepherd, Jay" userId="df5e62e7-901c-4a45-ba46-b727b414c81c" providerId="ADAL" clId="{AD5FFFDD-9388-4B88-82F0-A9ED35ED95CF}" dt="2021-04-28T21:24:34.378" v="954" actId="478"/>
            <ac:spMkLst>
              <pc:docMk/>
              <pc:sldMasterMk cId="4259317676" sldId="2147483689"/>
              <pc:sldLayoutMk cId="723149827" sldId="2147483738"/>
              <ac:spMk id="4" creationId="{F7AA0747-0F00-4A05-B77D-117B6377E0CF}"/>
            </ac:spMkLst>
          </pc:spChg>
          <pc:spChg chg="del mod">
            <ac:chgData name="Shepherd, Jay" userId="df5e62e7-901c-4a45-ba46-b727b414c81c" providerId="ADAL" clId="{AD5FFFDD-9388-4B88-82F0-A9ED35ED95CF}" dt="2021-04-28T21:24:37.048" v="955" actId="478"/>
            <ac:spMkLst>
              <pc:docMk/>
              <pc:sldMasterMk cId="4259317676" sldId="2147483689"/>
              <pc:sldLayoutMk cId="723149827" sldId="2147483738"/>
              <ac:spMk id="5" creationId="{F1BD6C3B-8869-4992-B4BF-8B37D8C8F67C}"/>
            </ac:spMkLst>
          </pc:spChg>
        </pc:sldLayoutChg>
      </pc:sldMasterChg>
      <pc:sldMasterChg chg="addSp delSp modSp mod setBg addSldLayout delSldLayout modSldLayout">
        <pc:chgData name="Shepherd, Jay" userId="df5e62e7-901c-4a45-ba46-b727b414c81c" providerId="ADAL" clId="{AD5FFFDD-9388-4B88-82F0-A9ED35ED95CF}" dt="2021-04-28T22:32:34.206" v="1812" actId="2696"/>
        <pc:sldMasterMkLst>
          <pc:docMk/>
          <pc:sldMasterMk cId="2382681042" sldId="2147483704"/>
        </pc:sldMasterMkLst>
        <pc:spChg chg="mod">
          <ac:chgData name="Shepherd, Jay" userId="df5e62e7-901c-4a45-ba46-b727b414c81c" providerId="ADAL" clId="{AD5FFFDD-9388-4B88-82F0-A9ED35ED95CF}" dt="2021-04-28T21:16:21.560" v="755" actId="13244"/>
          <ac:spMkLst>
            <pc:docMk/>
            <pc:sldMasterMk cId="2382681042" sldId="2147483704"/>
            <ac:spMk id="2" creationId="{00000000-0000-0000-0000-000000000000}"/>
          </ac:spMkLst>
        </pc:spChg>
        <pc:spChg chg="mod">
          <ac:chgData name="Shepherd, Jay" userId="df5e62e7-901c-4a45-ba46-b727b414c81c" providerId="ADAL" clId="{AD5FFFDD-9388-4B88-82F0-A9ED35ED95CF}" dt="2021-04-28T21:16:22.969" v="756" actId="13244"/>
          <ac:spMkLst>
            <pc:docMk/>
            <pc:sldMasterMk cId="2382681042" sldId="2147483704"/>
            <ac:spMk id="3" creationId="{00000000-0000-0000-0000-000000000000}"/>
          </ac:spMkLst>
        </pc:spChg>
        <pc:spChg chg="del mod">
          <ac:chgData name="Shepherd, Jay" userId="df5e62e7-901c-4a45-ba46-b727b414c81c" providerId="ADAL" clId="{AD5FFFDD-9388-4B88-82F0-A9ED35ED95CF}" dt="2021-04-28T22:30:37.096" v="1763" actId="478"/>
          <ac:spMkLst>
            <pc:docMk/>
            <pc:sldMasterMk cId="2382681042" sldId="2147483704"/>
            <ac:spMk id="6" creationId="{00000000-0000-0000-0000-000000000000}"/>
          </ac:spMkLst>
        </pc:spChg>
        <pc:spChg chg="mod">
          <ac:chgData name="Shepherd, Jay" userId="df5e62e7-901c-4a45-ba46-b727b414c81c" providerId="ADAL" clId="{AD5FFFDD-9388-4B88-82F0-A9ED35ED95CF}" dt="2021-04-28T22:17:50.936" v="1503" actId="1076"/>
          <ac:spMkLst>
            <pc:docMk/>
            <pc:sldMasterMk cId="2382681042" sldId="2147483704"/>
            <ac:spMk id="8" creationId="{5A53DBC5-5250-44A6-A119-E9213E10A0D5}"/>
          </ac:spMkLst>
        </pc:spChg>
        <pc:spChg chg="mod">
          <ac:chgData name="Shepherd, Jay" userId="df5e62e7-901c-4a45-ba46-b727b414c81c" providerId="ADAL" clId="{AD5FFFDD-9388-4B88-82F0-A9ED35ED95CF}" dt="2021-04-28T22:17:47.715" v="1501" actId="1076"/>
          <ac:spMkLst>
            <pc:docMk/>
            <pc:sldMasterMk cId="2382681042" sldId="2147483704"/>
            <ac:spMk id="9" creationId="{1E30D725-AA01-4A29-A11F-7896505CC754}"/>
          </ac:spMkLst>
        </pc:spChg>
        <pc:spChg chg="add mod">
          <ac:chgData name="Shepherd, Jay" userId="df5e62e7-901c-4a45-ba46-b727b414c81c" providerId="ADAL" clId="{AD5FFFDD-9388-4B88-82F0-A9ED35ED95CF}" dt="2021-04-28T22:30:37.678" v="1764"/>
          <ac:spMkLst>
            <pc:docMk/>
            <pc:sldMasterMk cId="2382681042" sldId="2147483704"/>
            <ac:spMk id="10" creationId="{9A76E3F3-F727-428D-8857-C57E3C91BB83}"/>
          </ac:spMkLst>
        </pc:spChg>
        <pc:sldLayoutChg chg="addSp delSp modSp del mod">
          <pc:chgData name="Shepherd, Jay" userId="df5e62e7-901c-4a45-ba46-b727b414c81c" providerId="ADAL" clId="{AD5FFFDD-9388-4B88-82F0-A9ED35ED95CF}" dt="2021-04-28T21:10:51.328" v="721" actId="2696"/>
          <pc:sldLayoutMkLst>
            <pc:docMk/>
            <pc:sldMasterMk cId="2382681042" sldId="2147483704"/>
            <pc:sldLayoutMk cId="3492999102" sldId="2147483705"/>
          </pc:sldLayoutMkLst>
          <pc:spChg chg="del">
            <ac:chgData name="Shepherd, Jay" userId="df5e62e7-901c-4a45-ba46-b727b414c81c" providerId="ADAL" clId="{AD5FFFDD-9388-4B88-82F0-A9ED35ED95CF}" dt="2021-04-28T20:27:43.112" v="34" actId="478"/>
            <ac:spMkLst>
              <pc:docMk/>
              <pc:sldMasterMk cId="2382681042" sldId="2147483704"/>
              <pc:sldLayoutMk cId="3492999102" sldId="2147483705"/>
              <ac:spMk id="26" creationId="{FE4687B9-864A-4F5C-A82C-060A185A9EF2}"/>
            </ac:spMkLst>
          </pc:spChg>
          <pc:picChg chg="add del mod">
            <ac:chgData name="Shepherd, Jay" userId="df5e62e7-901c-4a45-ba46-b727b414c81c" providerId="ADAL" clId="{AD5FFFDD-9388-4B88-82F0-A9ED35ED95CF}" dt="2021-04-28T20:48:27.037" v="657" actId="478"/>
            <ac:picMkLst>
              <pc:docMk/>
              <pc:sldMasterMk cId="2382681042" sldId="2147483704"/>
              <pc:sldLayoutMk cId="3492999102" sldId="2147483705"/>
              <ac:picMk id="4" creationId="{1AC17614-0B23-4D0A-B534-45BEB8910798}"/>
            </ac:picMkLst>
          </pc:picChg>
          <pc:picChg chg="add del mod">
            <ac:chgData name="Shepherd, Jay" userId="df5e62e7-901c-4a45-ba46-b727b414c81c" providerId="ADAL" clId="{AD5FFFDD-9388-4B88-82F0-A9ED35ED95CF}" dt="2021-04-28T21:10:44.208" v="719" actId="21"/>
            <ac:picMkLst>
              <pc:docMk/>
              <pc:sldMasterMk cId="2382681042" sldId="2147483704"/>
              <pc:sldLayoutMk cId="3492999102" sldId="2147483705"/>
              <ac:picMk id="7" creationId="{E7D3D41C-D3DB-458B-8639-605C7057FD7C}"/>
            </ac:picMkLst>
          </pc:picChg>
          <pc:picChg chg="del">
            <ac:chgData name="Shepherd, Jay" userId="df5e62e7-901c-4a45-ba46-b727b414c81c" providerId="ADAL" clId="{AD5FFFDD-9388-4B88-82F0-A9ED35ED95CF}" dt="2021-04-28T20:25:18.401" v="18" actId="478"/>
            <ac:picMkLst>
              <pc:docMk/>
              <pc:sldMasterMk cId="2382681042" sldId="2147483704"/>
              <pc:sldLayoutMk cId="3492999102" sldId="2147483705"/>
              <ac:picMk id="9" creationId="{D0E18C91-8ED2-434D-AE3F-63834F193DFE}"/>
            </ac:picMkLst>
          </pc:picChg>
          <pc:picChg chg="add del mod">
            <ac:chgData name="Shepherd, Jay" userId="df5e62e7-901c-4a45-ba46-b727b414c81c" providerId="ADAL" clId="{AD5FFFDD-9388-4B88-82F0-A9ED35ED95CF}" dt="2021-04-28T20:28:08.140" v="39" actId="478"/>
            <ac:picMkLst>
              <pc:docMk/>
              <pc:sldMasterMk cId="2382681042" sldId="2147483704"/>
              <pc:sldLayoutMk cId="3492999102" sldId="2147483705"/>
              <ac:picMk id="11" creationId="{14AE108F-8DDB-454B-9D6F-DBBA053148F6}"/>
            </ac:picMkLst>
          </pc:picChg>
          <pc:picChg chg="del">
            <ac:chgData name="Shepherd, Jay" userId="df5e62e7-901c-4a45-ba46-b727b414c81c" providerId="ADAL" clId="{AD5FFFDD-9388-4B88-82F0-A9ED35ED95CF}" dt="2021-04-28T20:27:39.551" v="32" actId="478"/>
            <ac:picMkLst>
              <pc:docMk/>
              <pc:sldMasterMk cId="2382681042" sldId="2147483704"/>
              <pc:sldLayoutMk cId="3492999102" sldId="2147483705"/>
              <ac:picMk id="28" creationId="{65B78D87-BB2F-41F4-844C-497942E9888C}"/>
            </ac:picMkLst>
          </pc:picChg>
        </pc:sldLayoutChg>
        <pc:sldLayoutChg chg="addSp delSp modSp mod setBg">
          <pc:chgData name="Shepherd, Jay" userId="df5e62e7-901c-4a45-ba46-b727b414c81c" providerId="ADAL" clId="{AD5FFFDD-9388-4B88-82F0-A9ED35ED95CF}" dt="2021-04-28T22:30:53.754" v="1769"/>
          <pc:sldLayoutMkLst>
            <pc:docMk/>
            <pc:sldMasterMk cId="2382681042" sldId="2147483704"/>
            <pc:sldLayoutMk cId="2831172874" sldId="2147483706"/>
          </pc:sldLayoutMkLst>
          <pc:spChg chg="add mod">
            <ac:chgData name="Shepherd, Jay" userId="df5e62e7-901c-4a45-ba46-b727b414c81c" providerId="ADAL" clId="{AD5FFFDD-9388-4B88-82F0-A9ED35ED95CF}" dt="2021-04-28T22:30:53.754" v="1769"/>
            <ac:spMkLst>
              <pc:docMk/>
              <pc:sldMasterMk cId="2382681042" sldId="2147483704"/>
              <pc:sldLayoutMk cId="2831172874" sldId="2147483706"/>
              <ac:spMk id="5" creationId="{827FF167-D668-42AA-9A96-6CCFCD41122E}"/>
            </ac:spMkLst>
          </pc:spChg>
          <pc:spChg chg="del">
            <ac:chgData name="Shepherd, Jay" userId="df5e62e7-901c-4a45-ba46-b727b414c81c" providerId="ADAL" clId="{AD5FFFDD-9388-4B88-82F0-A9ED35ED95CF}" dt="2021-04-28T22:30:52.995" v="1768" actId="478"/>
            <ac:spMkLst>
              <pc:docMk/>
              <pc:sldMasterMk cId="2382681042" sldId="2147483704"/>
              <pc:sldLayoutMk cId="2831172874" sldId="2147483706"/>
              <ac:spMk id="6" creationId="{00000000-0000-0000-0000-000000000000}"/>
            </ac:spMkLst>
          </pc:spChg>
        </pc:sldLayoutChg>
        <pc:sldLayoutChg chg="del">
          <pc:chgData name="Shepherd, Jay" userId="df5e62e7-901c-4a45-ba46-b727b414c81c" providerId="ADAL" clId="{AD5FFFDD-9388-4B88-82F0-A9ED35ED95CF}" dt="2021-04-28T21:09:29.898" v="712" actId="2696"/>
          <pc:sldLayoutMkLst>
            <pc:docMk/>
            <pc:sldMasterMk cId="2382681042" sldId="2147483704"/>
            <pc:sldLayoutMk cId="2331968420" sldId="2147483707"/>
          </pc:sldLayoutMkLst>
        </pc:sldLayoutChg>
        <pc:sldLayoutChg chg="addSp delSp modSp mod setBg">
          <pc:chgData name="Shepherd, Jay" userId="df5e62e7-901c-4a45-ba46-b727b414c81c" providerId="ADAL" clId="{AD5FFFDD-9388-4B88-82F0-A9ED35ED95CF}" dt="2021-04-28T22:30:56.962" v="1771"/>
          <pc:sldLayoutMkLst>
            <pc:docMk/>
            <pc:sldMasterMk cId="2382681042" sldId="2147483704"/>
            <pc:sldLayoutMk cId="2695903064" sldId="2147483708"/>
          </pc:sldLayoutMkLst>
          <pc:spChg chg="add mod">
            <ac:chgData name="Shepherd, Jay" userId="df5e62e7-901c-4a45-ba46-b727b414c81c" providerId="ADAL" clId="{AD5FFFDD-9388-4B88-82F0-A9ED35ED95CF}" dt="2021-04-28T22:30:56.962" v="1771"/>
            <ac:spMkLst>
              <pc:docMk/>
              <pc:sldMasterMk cId="2382681042" sldId="2147483704"/>
              <pc:sldLayoutMk cId="2695903064" sldId="2147483708"/>
              <ac:spMk id="5" creationId="{39069222-F4CE-48AB-A8BC-9B505C7CC085}"/>
            </ac:spMkLst>
          </pc:spChg>
          <pc:spChg chg="del">
            <ac:chgData name="Shepherd, Jay" userId="df5e62e7-901c-4a45-ba46-b727b414c81c" providerId="ADAL" clId="{AD5FFFDD-9388-4B88-82F0-A9ED35ED95CF}" dt="2021-04-28T22:30:56.775" v="1770" actId="478"/>
            <ac:spMkLst>
              <pc:docMk/>
              <pc:sldMasterMk cId="2382681042" sldId="2147483704"/>
              <pc:sldLayoutMk cId="2695903064" sldId="2147483708"/>
              <ac:spMk id="6" creationId="{00000000-0000-0000-0000-000000000000}"/>
            </ac:spMkLst>
          </pc:spChg>
        </pc:sldLayoutChg>
        <pc:sldLayoutChg chg="del">
          <pc:chgData name="Shepherd, Jay" userId="df5e62e7-901c-4a45-ba46-b727b414c81c" providerId="ADAL" clId="{AD5FFFDD-9388-4B88-82F0-A9ED35ED95CF}" dt="2021-04-28T21:12:03.043" v="729" actId="2696"/>
          <pc:sldLayoutMkLst>
            <pc:docMk/>
            <pc:sldMasterMk cId="2382681042" sldId="2147483704"/>
            <pc:sldLayoutMk cId="1259523164" sldId="2147483709"/>
          </pc:sldLayoutMkLst>
        </pc:sldLayoutChg>
        <pc:sldLayoutChg chg="addSp delSp modSp mod setBg">
          <pc:chgData name="Shepherd, Jay" userId="df5e62e7-901c-4a45-ba46-b727b414c81c" providerId="ADAL" clId="{AD5FFFDD-9388-4B88-82F0-A9ED35ED95CF}" dt="2021-04-28T22:31:00.555" v="1773"/>
          <pc:sldLayoutMkLst>
            <pc:docMk/>
            <pc:sldMasterMk cId="2382681042" sldId="2147483704"/>
            <pc:sldLayoutMk cId="2675803345" sldId="2147483710"/>
          </pc:sldLayoutMkLst>
          <pc:spChg chg="add mod">
            <ac:chgData name="Shepherd, Jay" userId="df5e62e7-901c-4a45-ba46-b727b414c81c" providerId="ADAL" clId="{AD5FFFDD-9388-4B88-82F0-A9ED35ED95CF}" dt="2021-04-28T22:31:00.555" v="1773"/>
            <ac:spMkLst>
              <pc:docMk/>
              <pc:sldMasterMk cId="2382681042" sldId="2147483704"/>
              <pc:sldLayoutMk cId="2675803345" sldId="2147483710"/>
              <ac:spMk id="6" creationId="{078B83F2-D0E1-4719-AE3C-56B2C2122793}"/>
            </ac:spMkLst>
          </pc:spChg>
          <pc:spChg chg="del">
            <ac:chgData name="Shepherd, Jay" userId="df5e62e7-901c-4a45-ba46-b727b414c81c" providerId="ADAL" clId="{AD5FFFDD-9388-4B88-82F0-A9ED35ED95CF}" dt="2021-04-28T22:31:00.434" v="1772" actId="478"/>
            <ac:spMkLst>
              <pc:docMk/>
              <pc:sldMasterMk cId="2382681042" sldId="2147483704"/>
              <pc:sldLayoutMk cId="2675803345" sldId="2147483710"/>
              <ac:spMk id="7" creationId="{00000000-0000-0000-0000-000000000000}"/>
            </ac:spMkLst>
          </pc:spChg>
        </pc:sldLayoutChg>
        <pc:sldLayoutChg chg="addSp delSp modSp del mod setBg">
          <pc:chgData name="Shepherd, Jay" userId="df5e62e7-901c-4a45-ba46-b727b414c81c" providerId="ADAL" clId="{AD5FFFDD-9388-4B88-82F0-A9ED35ED95CF}" dt="2021-04-28T22:32:34.206" v="1812" actId="2696"/>
          <pc:sldLayoutMkLst>
            <pc:docMk/>
            <pc:sldMasterMk cId="2382681042" sldId="2147483704"/>
            <pc:sldLayoutMk cId="3494243582" sldId="2147483711"/>
          </pc:sldLayoutMkLst>
          <pc:spChg chg="add mod">
            <ac:chgData name="Shepherd, Jay" userId="df5e62e7-901c-4a45-ba46-b727b414c81c" providerId="ADAL" clId="{AD5FFFDD-9388-4B88-82F0-A9ED35ED95CF}" dt="2021-04-28T22:31:04.388" v="1775"/>
            <ac:spMkLst>
              <pc:docMk/>
              <pc:sldMasterMk cId="2382681042" sldId="2147483704"/>
              <pc:sldLayoutMk cId="3494243582" sldId="2147483711"/>
              <ac:spMk id="6" creationId="{4E067585-CE47-422C-BD18-FD11DCF1A0D0}"/>
            </ac:spMkLst>
          </pc:spChg>
          <pc:spChg chg="del">
            <ac:chgData name="Shepherd, Jay" userId="df5e62e7-901c-4a45-ba46-b727b414c81c" providerId="ADAL" clId="{AD5FFFDD-9388-4B88-82F0-A9ED35ED95CF}" dt="2021-04-28T22:31:04.247" v="1774" actId="478"/>
            <ac:spMkLst>
              <pc:docMk/>
              <pc:sldMasterMk cId="2382681042" sldId="2147483704"/>
              <pc:sldLayoutMk cId="3494243582" sldId="2147483711"/>
              <ac:spMk id="7" creationId="{00000000-0000-0000-0000-000000000000}"/>
            </ac:spMkLst>
          </pc:spChg>
        </pc:sldLayoutChg>
        <pc:sldLayoutChg chg="del">
          <pc:chgData name="Shepherd, Jay" userId="df5e62e7-901c-4a45-ba46-b727b414c81c" providerId="ADAL" clId="{AD5FFFDD-9388-4B88-82F0-A9ED35ED95CF}" dt="2021-04-28T21:09:44.013" v="715" actId="2696"/>
          <pc:sldLayoutMkLst>
            <pc:docMk/>
            <pc:sldMasterMk cId="2382681042" sldId="2147483704"/>
            <pc:sldLayoutMk cId="494322366" sldId="2147483712"/>
          </pc:sldLayoutMkLst>
        </pc:sldLayoutChg>
        <pc:sldLayoutChg chg="addSp delSp modSp mod setBg">
          <pc:chgData name="Shepherd, Jay" userId="df5e62e7-901c-4a45-ba46-b727b414c81c" providerId="ADAL" clId="{AD5FFFDD-9388-4B88-82F0-A9ED35ED95CF}" dt="2021-04-28T22:31:07.985" v="1777"/>
          <pc:sldLayoutMkLst>
            <pc:docMk/>
            <pc:sldMasterMk cId="2382681042" sldId="2147483704"/>
            <pc:sldLayoutMk cId="2787481448" sldId="2147483713"/>
          </pc:sldLayoutMkLst>
          <pc:spChg chg="mod">
            <ac:chgData name="Shepherd, Jay" userId="df5e62e7-901c-4a45-ba46-b727b414c81c" providerId="ADAL" clId="{AD5FFFDD-9388-4B88-82F0-A9ED35ED95CF}" dt="2021-04-28T21:16:59.178" v="763" actId="13244"/>
            <ac:spMkLst>
              <pc:docMk/>
              <pc:sldMasterMk cId="2382681042" sldId="2147483704"/>
              <pc:sldLayoutMk cId="2787481448" sldId="2147483713"/>
              <ac:spMk id="3" creationId="{00000000-0000-0000-0000-000000000000}"/>
            </ac:spMkLst>
          </pc:spChg>
          <pc:spChg chg="del">
            <ac:chgData name="Shepherd, Jay" userId="df5e62e7-901c-4a45-ba46-b727b414c81c" providerId="ADAL" clId="{AD5FFFDD-9388-4B88-82F0-A9ED35ED95CF}" dt="2021-04-28T22:31:07.838" v="1776" actId="478"/>
            <ac:spMkLst>
              <pc:docMk/>
              <pc:sldMasterMk cId="2382681042" sldId="2147483704"/>
              <pc:sldLayoutMk cId="2787481448" sldId="2147483713"/>
              <ac:spMk id="7" creationId="{00000000-0000-0000-0000-000000000000}"/>
            </ac:spMkLst>
          </pc:spChg>
          <pc:spChg chg="mod">
            <ac:chgData name="Shepherd, Jay" userId="df5e62e7-901c-4a45-ba46-b727b414c81c" providerId="ADAL" clId="{AD5FFFDD-9388-4B88-82F0-A9ED35ED95CF}" dt="2021-04-28T21:17:00.978" v="764" actId="13244"/>
            <ac:spMkLst>
              <pc:docMk/>
              <pc:sldMasterMk cId="2382681042" sldId="2147483704"/>
              <pc:sldLayoutMk cId="2787481448" sldId="2147483713"/>
              <ac:spMk id="8" creationId="{986585D8-2E87-43EC-A562-CD86BCA6B5D9}"/>
            </ac:spMkLst>
          </pc:spChg>
          <pc:spChg chg="add mod">
            <ac:chgData name="Shepherd, Jay" userId="df5e62e7-901c-4a45-ba46-b727b414c81c" providerId="ADAL" clId="{AD5FFFDD-9388-4B88-82F0-A9ED35ED95CF}" dt="2021-04-28T22:31:07.985" v="1777"/>
            <ac:spMkLst>
              <pc:docMk/>
              <pc:sldMasterMk cId="2382681042" sldId="2147483704"/>
              <pc:sldLayoutMk cId="2787481448" sldId="2147483713"/>
              <ac:spMk id="9" creationId="{C26E97D8-754E-4668-BEBD-693CCFE7613A}"/>
            </ac:spMkLst>
          </pc:spChg>
        </pc:sldLayoutChg>
        <pc:sldLayoutChg chg="addSp delSp modSp mod setBg">
          <pc:chgData name="Shepherd, Jay" userId="df5e62e7-901c-4a45-ba46-b727b414c81c" providerId="ADAL" clId="{AD5FFFDD-9388-4B88-82F0-A9ED35ED95CF}" dt="2021-04-28T22:31:11.086" v="1779"/>
          <pc:sldLayoutMkLst>
            <pc:docMk/>
            <pc:sldMasterMk cId="2382681042" sldId="2147483704"/>
            <pc:sldLayoutMk cId="1797081429" sldId="2147483714"/>
          </pc:sldLayoutMkLst>
          <pc:spChg chg="del">
            <ac:chgData name="Shepherd, Jay" userId="df5e62e7-901c-4a45-ba46-b727b414c81c" providerId="ADAL" clId="{AD5FFFDD-9388-4B88-82F0-A9ED35ED95CF}" dt="2021-04-28T22:31:10.970" v="1778" actId="478"/>
            <ac:spMkLst>
              <pc:docMk/>
              <pc:sldMasterMk cId="2382681042" sldId="2147483704"/>
              <pc:sldLayoutMk cId="1797081429" sldId="2147483714"/>
              <ac:spMk id="7" creationId="{00000000-0000-0000-0000-000000000000}"/>
            </ac:spMkLst>
          </pc:spChg>
          <pc:spChg chg="add mod">
            <ac:chgData name="Shepherd, Jay" userId="df5e62e7-901c-4a45-ba46-b727b414c81c" providerId="ADAL" clId="{AD5FFFDD-9388-4B88-82F0-A9ED35ED95CF}" dt="2021-04-28T22:31:11.086" v="1779"/>
            <ac:spMkLst>
              <pc:docMk/>
              <pc:sldMasterMk cId="2382681042" sldId="2147483704"/>
              <pc:sldLayoutMk cId="1797081429" sldId="2147483714"/>
              <ac:spMk id="10" creationId="{E783532C-C65B-442B-8C1A-C3A31FD67F35}"/>
            </ac:spMkLst>
          </pc:spChg>
        </pc:sldLayoutChg>
        <pc:sldLayoutChg chg="addSp delSp modSp mod setBg">
          <pc:chgData name="Shepherd, Jay" userId="df5e62e7-901c-4a45-ba46-b727b414c81c" providerId="ADAL" clId="{AD5FFFDD-9388-4B88-82F0-A9ED35ED95CF}" dt="2021-04-28T22:31:15.048" v="1781"/>
          <pc:sldLayoutMkLst>
            <pc:docMk/>
            <pc:sldMasterMk cId="2382681042" sldId="2147483704"/>
            <pc:sldLayoutMk cId="170363973" sldId="2147483715"/>
          </pc:sldLayoutMkLst>
          <pc:spChg chg="del">
            <ac:chgData name="Shepherd, Jay" userId="df5e62e7-901c-4a45-ba46-b727b414c81c" providerId="ADAL" clId="{AD5FFFDD-9388-4B88-82F0-A9ED35ED95CF}" dt="2021-04-28T22:31:14.925" v="1780" actId="478"/>
            <ac:spMkLst>
              <pc:docMk/>
              <pc:sldMasterMk cId="2382681042" sldId="2147483704"/>
              <pc:sldLayoutMk cId="170363973" sldId="2147483715"/>
              <ac:spMk id="7" creationId="{00000000-0000-0000-0000-000000000000}"/>
            </ac:spMkLst>
          </pc:spChg>
          <pc:spChg chg="add mod">
            <ac:chgData name="Shepherd, Jay" userId="df5e62e7-901c-4a45-ba46-b727b414c81c" providerId="ADAL" clId="{AD5FFFDD-9388-4B88-82F0-A9ED35ED95CF}" dt="2021-04-28T22:31:15.048" v="1781"/>
            <ac:spMkLst>
              <pc:docMk/>
              <pc:sldMasterMk cId="2382681042" sldId="2147483704"/>
              <pc:sldLayoutMk cId="170363973" sldId="2147483715"/>
              <ac:spMk id="11" creationId="{8DEBFF57-A293-46E6-B19A-59027F395AE9}"/>
            </ac:spMkLst>
          </pc:spChg>
        </pc:sldLayoutChg>
        <pc:sldLayoutChg chg="addSp delSp modSp mod setBg">
          <pc:chgData name="Shepherd, Jay" userId="df5e62e7-901c-4a45-ba46-b727b414c81c" providerId="ADAL" clId="{AD5FFFDD-9388-4B88-82F0-A9ED35ED95CF}" dt="2021-04-28T22:31:18.711" v="1783"/>
          <pc:sldLayoutMkLst>
            <pc:docMk/>
            <pc:sldMasterMk cId="2382681042" sldId="2147483704"/>
            <pc:sldLayoutMk cId="1079179362" sldId="2147483716"/>
          </pc:sldLayoutMkLst>
          <pc:spChg chg="del">
            <ac:chgData name="Shepherd, Jay" userId="df5e62e7-901c-4a45-ba46-b727b414c81c" providerId="ADAL" clId="{AD5FFFDD-9388-4B88-82F0-A9ED35ED95CF}" dt="2021-04-28T22:31:18.579" v="1782" actId="478"/>
            <ac:spMkLst>
              <pc:docMk/>
              <pc:sldMasterMk cId="2382681042" sldId="2147483704"/>
              <pc:sldLayoutMk cId="1079179362" sldId="2147483716"/>
              <ac:spMk id="7" creationId="{00000000-0000-0000-0000-000000000000}"/>
            </ac:spMkLst>
          </pc:spChg>
          <pc:spChg chg="add mod">
            <ac:chgData name="Shepherd, Jay" userId="df5e62e7-901c-4a45-ba46-b727b414c81c" providerId="ADAL" clId="{AD5FFFDD-9388-4B88-82F0-A9ED35ED95CF}" dt="2021-04-28T22:31:18.711" v="1783"/>
            <ac:spMkLst>
              <pc:docMk/>
              <pc:sldMasterMk cId="2382681042" sldId="2147483704"/>
              <pc:sldLayoutMk cId="1079179362" sldId="2147483716"/>
              <ac:spMk id="12" creationId="{A51EA754-3C64-4E40-BAE9-B2C17C6E0736}"/>
            </ac:spMkLst>
          </pc:spChg>
        </pc:sldLayoutChg>
        <pc:sldLayoutChg chg="addSp delSp modSp del mod setBg">
          <pc:chgData name="Shepherd, Jay" userId="df5e62e7-901c-4a45-ba46-b727b414c81c" providerId="ADAL" clId="{AD5FFFDD-9388-4B88-82F0-A9ED35ED95CF}" dt="2021-04-28T22:31:28.431" v="1786" actId="2696"/>
          <pc:sldLayoutMkLst>
            <pc:docMk/>
            <pc:sldMasterMk cId="2382681042" sldId="2147483704"/>
            <pc:sldLayoutMk cId="2664315036" sldId="2147483717"/>
          </pc:sldLayoutMkLst>
          <pc:spChg chg="add mod">
            <ac:chgData name="Shepherd, Jay" userId="df5e62e7-901c-4a45-ba46-b727b414c81c" providerId="ADAL" clId="{AD5FFFDD-9388-4B88-82F0-A9ED35ED95CF}" dt="2021-04-28T22:31:22.827" v="1785"/>
            <ac:spMkLst>
              <pc:docMk/>
              <pc:sldMasterMk cId="2382681042" sldId="2147483704"/>
              <pc:sldLayoutMk cId="2664315036" sldId="2147483717"/>
              <ac:spMk id="4" creationId="{8E595D72-A314-472B-B81B-16978FD5C517}"/>
            </ac:spMkLst>
          </pc:spChg>
          <pc:spChg chg="del">
            <ac:chgData name="Shepherd, Jay" userId="df5e62e7-901c-4a45-ba46-b727b414c81c" providerId="ADAL" clId="{AD5FFFDD-9388-4B88-82F0-A9ED35ED95CF}" dt="2021-04-28T22:31:22.185" v="1784" actId="478"/>
            <ac:spMkLst>
              <pc:docMk/>
              <pc:sldMasterMk cId="2382681042" sldId="2147483704"/>
              <pc:sldLayoutMk cId="2664315036" sldId="2147483717"/>
              <ac:spMk id="5" creationId="{00000000-0000-0000-0000-000000000000}"/>
            </ac:spMkLst>
          </pc:spChg>
        </pc:sldLayoutChg>
        <pc:sldLayoutChg chg="addSp delSp modSp mod setBg">
          <pc:chgData name="Shepherd, Jay" userId="df5e62e7-901c-4a45-ba46-b727b414c81c" providerId="ADAL" clId="{AD5FFFDD-9388-4B88-82F0-A9ED35ED95CF}" dt="2021-04-28T22:30:48.327" v="1767"/>
          <pc:sldLayoutMkLst>
            <pc:docMk/>
            <pc:sldMasterMk cId="2382681042" sldId="2147483704"/>
            <pc:sldLayoutMk cId="3924334268" sldId="2147483718"/>
          </pc:sldLayoutMkLst>
          <pc:spChg chg="add del mod">
            <ac:chgData name="Shepherd, Jay" userId="df5e62e7-901c-4a45-ba46-b727b414c81c" providerId="ADAL" clId="{AD5FFFDD-9388-4B88-82F0-A9ED35ED95CF}" dt="2021-04-28T22:09:45.934" v="1473" actId="14100"/>
            <ac:spMkLst>
              <pc:docMk/>
              <pc:sldMasterMk cId="2382681042" sldId="2147483704"/>
              <pc:sldLayoutMk cId="3924334268" sldId="2147483718"/>
              <ac:spMk id="2" creationId="{BC4F6E39-B15D-4701-A149-CDA59ED2140B}"/>
            </ac:spMkLst>
          </pc:spChg>
          <pc:spChg chg="mod">
            <ac:chgData name="Shepherd, Jay" userId="df5e62e7-901c-4a45-ba46-b727b414c81c" providerId="ADAL" clId="{AD5FFFDD-9388-4B88-82F0-A9ED35ED95CF}" dt="2021-04-28T21:17:16.408" v="766" actId="13244"/>
            <ac:spMkLst>
              <pc:docMk/>
              <pc:sldMasterMk cId="2382681042" sldId="2147483704"/>
              <pc:sldLayoutMk cId="3924334268" sldId="2147483718"/>
              <ac:spMk id="3" creationId="{993C0FB8-FC3B-4BF8-9BA1-1F9ACDE695AB}"/>
            </ac:spMkLst>
          </pc:spChg>
          <pc:spChg chg="mod">
            <ac:chgData name="Shepherd, Jay" userId="df5e62e7-901c-4a45-ba46-b727b414c81c" providerId="ADAL" clId="{AD5FFFDD-9388-4B88-82F0-A9ED35ED95CF}" dt="2021-04-28T21:17:21.788" v="769" actId="13244"/>
            <ac:spMkLst>
              <pc:docMk/>
              <pc:sldMasterMk cId="2382681042" sldId="2147483704"/>
              <pc:sldLayoutMk cId="3924334268" sldId="2147483718"/>
              <ac:spMk id="6" creationId="{59809311-F93A-427D-A6B8-D0F7E8A61071}"/>
            </ac:spMkLst>
          </pc:spChg>
          <pc:spChg chg="add del mod">
            <ac:chgData name="Shepherd, Jay" userId="df5e62e7-901c-4a45-ba46-b727b414c81c" providerId="ADAL" clId="{AD5FFFDD-9388-4B88-82F0-A9ED35ED95CF}" dt="2021-04-28T22:09:45.934" v="1473" actId="14100"/>
            <ac:spMkLst>
              <pc:docMk/>
              <pc:sldMasterMk cId="2382681042" sldId="2147483704"/>
              <pc:sldLayoutMk cId="3924334268" sldId="2147483718"/>
              <ac:spMk id="7" creationId="{4F902B66-A9C9-4783-A26C-F88674CD1CB9}"/>
            </ac:spMkLst>
          </pc:spChg>
          <pc:spChg chg="add mod">
            <ac:chgData name="Shepherd, Jay" userId="df5e62e7-901c-4a45-ba46-b727b414c81c" providerId="ADAL" clId="{AD5FFFDD-9388-4B88-82F0-A9ED35ED95CF}" dt="2021-04-28T22:26:30.146" v="1721" actId="1076"/>
            <ac:spMkLst>
              <pc:docMk/>
              <pc:sldMasterMk cId="2382681042" sldId="2147483704"/>
              <pc:sldLayoutMk cId="3924334268" sldId="2147483718"/>
              <ac:spMk id="9" creationId="{7745488F-98D9-491E-914F-BF7A0F535255}"/>
            </ac:spMkLst>
          </pc:spChg>
          <pc:spChg chg="add del mod">
            <ac:chgData name="Shepherd, Jay" userId="df5e62e7-901c-4a45-ba46-b727b414c81c" providerId="ADAL" clId="{AD5FFFDD-9388-4B88-82F0-A9ED35ED95CF}" dt="2021-04-28T21:28:08.593" v="989"/>
            <ac:spMkLst>
              <pc:docMk/>
              <pc:sldMasterMk cId="2382681042" sldId="2147483704"/>
              <pc:sldLayoutMk cId="3924334268" sldId="2147483718"/>
              <ac:spMk id="10" creationId="{140AD921-9A2B-4AF6-B666-31F37B32EE7E}"/>
            </ac:spMkLst>
          </pc:spChg>
          <pc:spChg chg="add del mod">
            <ac:chgData name="Shepherd, Jay" userId="df5e62e7-901c-4a45-ba46-b727b414c81c" providerId="ADAL" clId="{AD5FFFDD-9388-4B88-82F0-A9ED35ED95CF}" dt="2021-04-28T21:28:08.593" v="989"/>
            <ac:spMkLst>
              <pc:docMk/>
              <pc:sldMasterMk cId="2382681042" sldId="2147483704"/>
              <pc:sldLayoutMk cId="3924334268" sldId="2147483718"/>
              <ac:spMk id="11" creationId="{A8A51192-E5D8-4EB1-862D-D5F9FC85FA17}"/>
            </ac:spMkLst>
          </pc:spChg>
          <pc:picChg chg="mod">
            <ac:chgData name="Shepherd, Jay" userId="df5e62e7-901c-4a45-ba46-b727b414c81c" providerId="ADAL" clId="{AD5FFFDD-9388-4B88-82F0-A9ED35ED95CF}" dt="2021-04-28T21:17:18.958" v="767" actId="13244"/>
            <ac:picMkLst>
              <pc:docMk/>
              <pc:sldMasterMk cId="2382681042" sldId="2147483704"/>
              <pc:sldLayoutMk cId="3924334268" sldId="2147483718"/>
              <ac:picMk id="8" creationId="{71144462-318E-4483-A10D-CD663AB675B1}"/>
            </ac:picMkLst>
          </pc:picChg>
        </pc:sldLayoutChg>
        <pc:sldLayoutChg chg="addSp delSp modSp del mod">
          <pc:chgData name="Shepherd, Jay" userId="df5e62e7-901c-4a45-ba46-b727b414c81c" providerId="ADAL" clId="{AD5FFFDD-9388-4B88-82F0-A9ED35ED95CF}" dt="2021-04-28T20:54:09.332" v="681" actId="2696"/>
          <pc:sldLayoutMkLst>
            <pc:docMk/>
            <pc:sldMasterMk cId="2382681042" sldId="2147483704"/>
            <pc:sldLayoutMk cId="507340368" sldId="2147483719"/>
          </pc:sldLayoutMkLst>
          <pc:spChg chg="mod">
            <ac:chgData name="Shepherd, Jay" userId="df5e62e7-901c-4a45-ba46-b727b414c81c" providerId="ADAL" clId="{AD5FFFDD-9388-4B88-82F0-A9ED35ED95CF}" dt="2021-04-28T20:37:26.191" v="254" actId="2085"/>
            <ac:spMkLst>
              <pc:docMk/>
              <pc:sldMasterMk cId="2382681042" sldId="2147483704"/>
              <pc:sldLayoutMk cId="507340368" sldId="2147483719"/>
              <ac:spMk id="9" creationId="{BD1B1FEE-ABC2-436F-BB7D-693D1ECEFBBB}"/>
            </ac:spMkLst>
          </pc:spChg>
          <pc:picChg chg="add del mod">
            <ac:chgData name="Shepherd, Jay" userId="df5e62e7-901c-4a45-ba46-b727b414c81c" providerId="ADAL" clId="{AD5FFFDD-9388-4B88-82F0-A9ED35ED95CF}" dt="2021-04-28T20:47:08.492" v="653" actId="478"/>
            <ac:picMkLst>
              <pc:docMk/>
              <pc:sldMasterMk cId="2382681042" sldId="2147483704"/>
              <pc:sldLayoutMk cId="507340368" sldId="2147483719"/>
              <ac:picMk id="4" creationId="{78ECC79F-33BD-4571-AB2D-382084DCF9A3}"/>
            </ac:picMkLst>
          </pc:picChg>
        </pc:sldLayoutChg>
        <pc:sldLayoutChg chg="delSp modSp add del mod">
          <pc:chgData name="Shepherd, Jay" userId="df5e62e7-901c-4a45-ba46-b727b414c81c" providerId="ADAL" clId="{AD5FFFDD-9388-4B88-82F0-A9ED35ED95CF}" dt="2021-04-28T22:06:16.322" v="1361" actId="2696"/>
          <pc:sldLayoutMkLst>
            <pc:docMk/>
            <pc:sldMasterMk cId="2382681042" sldId="2147483704"/>
            <pc:sldLayoutMk cId="1334079753" sldId="2147483736"/>
          </pc:sldLayoutMkLst>
          <pc:spChg chg="mod">
            <ac:chgData name="Shepherd, Jay" userId="df5e62e7-901c-4a45-ba46-b727b414c81c" providerId="ADAL" clId="{AD5FFFDD-9388-4B88-82F0-A9ED35ED95CF}" dt="2021-04-28T21:16:36.803" v="760" actId="207"/>
            <ac:spMkLst>
              <pc:docMk/>
              <pc:sldMasterMk cId="2382681042" sldId="2147483704"/>
              <pc:sldLayoutMk cId="1334079753" sldId="2147483736"/>
              <ac:spMk id="6" creationId="{00000000-0000-0000-0000-000000000000}"/>
            </ac:spMkLst>
          </pc:spChg>
          <pc:spChg chg="del">
            <ac:chgData name="Shepherd, Jay" userId="df5e62e7-901c-4a45-ba46-b727b414c81c" providerId="ADAL" clId="{AD5FFFDD-9388-4B88-82F0-A9ED35ED95CF}" dt="2021-04-28T22:00:54.844" v="1335" actId="478"/>
            <ac:spMkLst>
              <pc:docMk/>
              <pc:sldMasterMk cId="2382681042" sldId="2147483704"/>
              <pc:sldLayoutMk cId="1334079753" sldId="2147483736"/>
              <ac:spMk id="15" creationId="{165895E9-CF33-4EA0-AA89-5CC9F9FA94DA}"/>
            </ac:spMkLst>
          </pc:spChg>
          <pc:picChg chg="mod">
            <ac:chgData name="Shepherd, Jay" userId="df5e62e7-901c-4a45-ba46-b727b414c81c" providerId="ADAL" clId="{AD5FFFDD-9388-4B88-82F0-A9ED35ED95CF}" dt="2021-04-28T21:10:59.108" v="723" actId="14100"/>
            <ac:picMkLst>
              <pc:docMk/>
              <pc:sldMasterMk cId="2382681042" sldId="2147483704"/>
              <pc:sldLayoutMk cId="1334079753" sldId="2147483736"/>
              <ac:picMk id="8" creationId="{ED0621C3-2E15-4120-9C90-3F5117CC0883}"/>
            </ac:picMkLst>
          </pc:picChg>
        </pc:sldLayoutChg>
        <pc:sldLayoutChg chg="del">
          <pc:chgData name="Shepherd, Jay" userId="df5e62e7-901c-4a45-ba46-b727b414c81c" providerId="ADAL" clId="{AD5FFFDD-9388-4B88-82F0-A9ED35ED95CF}" dt="2021-04-28T20:31:23.944" v="62" actId="2696"/>
          <pc:sldLayoutMkLst>
            <pc:docMk/>
            <pc:sldMasterMk cId="2382681042" sldId="2147483704"/>
            <pc:sldLayoutMk cId="3915786608" sldId="2147483736"/>
          </pc:sldLayoutMkLst>
        </pc:sldLayoutChg>
        <pc:sldLayoutChg chg="delSp modSp del mod">
          <pc:chgData name="Shepherd, Jay" userId="df5e62e7-901c-4a45-ba46-b727b414c81c" providerId="ADAL" clId="{AD5FFFDD-9388-4B88-82F0-A9ED35ED95CF}" dt="2021-04-28T22:06:59.583" v="1367" actId="2696"/>
          <pc:sldLayoutMkLst>
            <pc:docMk/>
            <pc:sldMasterMk cId="2382681042" sldId="2147483704"/>
            <pc:sldLayoutMk cId="273760454" sldId="2147483738"/>
          </pc:sldLayoutMkLst>
          <pc:picChg chg="del mod">
            <ac:chgData name="Shepherd, Jay" userId="df5e62e7-901c-4a45-ba46-b727b414c81c" providerId="ADAL" clId="{AD5FFFDD-9388-4B88-82F0-A9ED35ED95CF}" dt="2021-04-28T22:06:21.325" v="1362" actId="21"/>
            <ac:picMkLst>
              <pc:docMk/>
              <pc:sldMasterMk cId="2382681042" sldId="2147483704"/>
              <pc:sldLayoutMk cId="273760454" sldId="2147483738"/>
              <ac:picMk id="8" creationId="{ED0621C3-2E15-4120-9C90-3F5117CC0883}"/>
            </ac:picMkLst>
          </pc:picChg>
        </pc:sldLayoutChg>
        <pc:sldLayoutChg chg="new del mod replId">
          <pc:chgData name="Shepherd, Jay" userId="df5e62e7-901c-4a45-ba46-b727b414c81c" providerId="ADAL" clId="{AD5FFFDD-9388-4B88-82F0-A9ED35ED95CF}" dt="2021-04-28T21:24:01.618" v="948" actId="11236"/>
          <pc:sldLayoutMkLst>
            <pc:docMk/>
            <pc:sldMasterMk cId="2382681042" sldId="2147483704"/>
            <pc:sldLayoutMk cId="2862725781" sldId="2147483738"/>
          </pc:sldLayoutMkLst>
        </pc:sldLayoutChg>
        <pc:sldLayoutChg chg="new del mod replId">
          <pc:chgData name="Shepherd, Jay" userId="df5e62e7-901c-4a45-ba46-b727b414c81c" providerId="ADAL" clId="{AD5FFFDD-9388-4B88-82F0-A9ED35ED95CF}" dt="2021-04-28T21:24:12.958" v="952" actId="11236"/>
          <pc:sldLayoutMkLst>
            <pc:docMk/>
            <pc:sldMasterMk cId="2382681042" sldId="2147483704"/>
            <pc:sldLayoutMk cId="3954840446" sldId="2147483738"/>
          </pc:sldLayoutMkLst>
        </pc:sldLayoutChg>
        <pc:sldLayoutChg chg="addSp delSp modSp mod setBg">
          <pc:chgData name="Shepherd, Jay" userId="df5e62e7-901c-4a45-ba46-b727b414c81c" providerId="ADAL" clId="{AD5FFFDD-9388-4B88-82F0-A9ED35ED95CF}" dt="2021-04-28T22:30:48.327" v="1767"/>
          <pc:sldLayoutMkLst>
            <pc:docMk/>
            <pc:sldMasterMk cId="2382681042" sldId="2147483704"/>
            <pc:sldLayoutMk cId="3194453030" sldId="2147483739"/>
          </pc:sldLayoutMkLst>
          <pc:spChg chg="del mod">
            <ac:chgData name="Shepherd, Jay" userId="df5e62e7-901c-4a45-ba46-b727b414c81c" providerId="ADAL" clId="{AD5FFFDD-9388-4B88-82F0-A9ED35ED95CF}" dt="2021-04-28T22:30:40.997" v="1765" actId="478"/>
            <ac:spMkLst>
              <pc:docMk/>
              <pc:sldMasterMk cId="2382681042" sldId="2147483704"/>
              <pc:sldLayoutMk cId="3194453030" sldId="2147483739"/>
              <ac:spMk id="6" creationId="{00000000-0000-0000-0000-000000000000}"/>
            </ac:spMkLst>
          </pc:spChg>
          <pc:spChg chg="add mod">
            <ac:chgData name="Shepherd, Jay" userId="df5e62e7-901c-4a45-ba46-b727b414c81c" providerId="ADAL" clId="{AD5FFFDD-9388-4B88-82F0-A9ED35ED95CF}" dt="2021-04-28T22:30:41.753" v="1766"/>
            <ac:spMkLst>
              <pc:docMk/>
              <pc:sldMasterMk cId="2382681042" sldId="2147483704"/>
              <pc:sldLayoutMk cId="3194453030" sldId="2147483739"/>
              <ac:spMk id="9" creationId="{EA7865D0-FD3E-49B6-BADE-A1545B59F1FD}"/>
            </ac:spMkLst>
          </pc:spChg>
          <pc:picChg chg="mod">
            <ac:chgData name="Shepherd, Jay" userId="df5e62e7-901c-4a45-ba46-b727b414c81c" providerId="ADAL" clId="{AD5FFFDD-9388-4B88-82F0-A9ED35ED95CF}" dt="2021-04-28T22:06:33.856" v="1365" actId="14100"/>
            <ac:picMkLst>
              <pc:docMk/>
              <pc:sldMasterMk cId="2382681042" sldId="2147483704"/>
              <pc:sldLayoutMk cId="3194453030" sldId="2147483739"/>
              <ac:picMk id="8" creationId="{ED0621C3-2E15-4120-9C90-3F5117CC0883}"/>
            </ac:picMkLst>
          </pc:picChg>
        </pc:sldLayoutChg>
      </pc:sldMasterChg>
      <pc:sldMasterChg chg="addSp delSp modSp mod setBg delSldLayout modSldLayout">
        <pc:chgData name="Shepherd, Jay" userId="df5e62e7-901c-4a45-ba46-b727b414c81c" providerId="ADAL" clId="{AD5FFFDD-9388-4B88-82F0-A9ED35ED95CF}" dt="2021-04-29T16:30:35.311" v="1894" actId="14826"/>
        <pc:sldMasterMkLst>
          <pc:docMk/>
          <pc:sldMasterMk cId="1706398125" sldId="2147483720"/>
        </pc:sldMasterMkLst>
        <pc:spChg chg="mod">
          <ac:chgData name="Shepherd, Jay" userId="df5e62e7-901c-4a45-ba46-b727b414c81c" providerId="ADAL" clId="{AD5FFFDD-9388-4B88-82F0-A9ED35ED95CF}" dt="2021-04-28T21:17:46.828" v="770" actId="13244"/>
          <ac:spMkLst>
            <pc:docMk/>
            <pc:sldMasterMk cId="1706398125" sldId="2147483720"/>
            <ac:spMk id="2" creationId="{00000000-0000-0000-0000-000000000000}"/>
          </ac:spMkLst>
        </pc:spChg>
        <pc:spChg chg="mod">
          <ac:chgData name="Shepherd, Jay" userId="df5e62e7-901c-4a45-ba46-b727b414c81c" providerId="ADAL" clId="{AD5FFFDD-9388-4B88-82F0-A9ED35ED95CF}" dt="2021-04-28T21:17:49.398" v="771" actId="13244"/>
          <ac:spMkLst>
            <pc:docMk/>
            <pc:sldMasterMk cId="1706398125" sldId="2147483720"/>
            <ac:spMk id="3" creationId="{00000000-0000-0000-0000-000000000000}"/>
          </ac:spMkLst>
        </pc:spChg>
        <pc:spChg chg="del mod">
          <ac:chgData name="Shepherd, Jay" userId="df5e62e7-901c-4a45-ba46-b727b414c81c" providerId="ADAL" clId="{AD5FFFDD-9388-4B88-82F0-A9ED35ED95CF}" dt="2021-04-28T22:31:36.598" v="1787" actId="478"/>
          <ac:spMkLst>
            <pc:docMk/>
            <pc:sldMasterMk cId="1706398125" sldId="2147483720"/>
            <ac:spMk id="6" creationId="{00000000-0000-0000-0000-000000000000}"/>
          </ac:spMkLst>
        </pc:spChg>
        <pc:spChg chg="mod">
          <ac:chgData name="Shepherd, Jay" userId="df5e62e7-901c-4a45-ba46-b727b414c81c" providerId="ADAL" clId="{AD5FFFDD-9388-4B88-82F0-A9ED35ED95CF}" dt="2021-04-28T22:15:15.437" v="1489" actId="1076"/>
          <ac:spMkLst>
            <pc:docMk/>
            <pc:sldMasterMk cId="1706398125" sldId="2147483720"/>
            <ac:spMk id="8" creationId="{5A53DBC5-5250-44A6-A119-E9213E10A0D5}"/>
          </ac:spMkLst>
        </pc:spChg>
        <pc:spChg chg="add mod">
          <ac:chgData name="Shepherd, Jay" userId="df5e62e7-901c-4a45-ba46-b727b414c81c" providerId="ADAL" clId="{AD5FFFDD-9388-4B88-82F0-A9ED35ED95CF}" dt="2021-04-28T22:19:37.445" v="1533" actId="1076"/>
          <ac:spMkLst>
            <pc:docMk/>
            <pc:sldMasterMk cId="1706398125" sldId="2147483720"/>
            <ac:spMk id="9" creationId="{3B6DC4AB-A6BD-4C04-92D1-DA4F67E4CB52}"/>
          </ac:spMkLst>
        </pc:spChg>
        <pc:spChg chg="add mod">
          <ac:chgData name="Shepherd, Jay" userId="df5e62e7-901c-4a45-ba46-b727b414c81c" providerId="ADAL" clId="{AD5FFFDD-9388-4B88-82F0-A9ED35ED95CF}" dt="2021-04-28T22:31:37.184" v="1788"/>
          <ac:spMkLst>
            <pc:docMk/>
            <pc:sldMasterMk cId="1706398125" sldId="2147483720"/>
            <ac:spMk id="10" creationId="{E0173CA4-A716-4E75-8FF1-2A53B6A6F4AE}"/>
          </ac:spMkLst>
        </pc:spChg>
        <pc:sldLayoutChg chg="addSp delSp modSp del mod">
          <pc:chgData name="Shepherd, Jay" userId="df5e62e7-901c-4a45-ba46-b727b414c81c" providerId="ADAL" clId="{AD5FFFDD-9388-4B88-82F0-A9ED35ED95CF}" dt="2021-04-28T21:11:28.598" v="725" actId="2696"/>
          <pc:sldLayoutMkLst>
            <pc:docMk/>
            <pc:sldMasterMk cId="1706398125" sldId="2147483720"/>
            <pc:sldLayoutMk cId="9249253" sldId="2147483721"/>
          </pc:sldLayoutMkLst>
          <pc:spChg chg="del">
            <ac:chgData name="Shepherd, Jay" userId="df5e62e7-901c-4a45-ba46-b727b414c81c" providerId="ADAL" clId="{AD5FFFDD-9388-4B88-82F0-A9ED35ED95CF}" dt="2021-04-28T20:28:00.643" v="36" actId="478"/>
            <ac:spMkLst>
              <pc:docMk/>
              <pc:sldMasterMk cId="1706398125" sldId="2147483720"/>
              <pc:sldLayoutMk cId="9249253" sldId="2147483721"/>
              <ac:spMk id="26" creationId="{FE4687B9-864A-4F5C-A82C-060A185A9EF2}"/>
            </ac:spMkLst>
          </pc:spChg>
          <pc:picChg chg="add mod">
            <ac:chgData name="Shepherd, Jay" userId="df5e62e7-901c-4a45-ba46-b727b414c81c" providerId="ADAL" clId="{AD5FFFDD-9388-4B88-82F0-A9ED35ED95CF}" dt="2021-04-28T20:56:14.059" v="683" actId="1076"/>
            <ac:picMkLst>
              <pc:docMk/>
              <pc:sldMasterMk cId="1706398125" sldId="2147483720"/>
              <pc:sldLayoutMk cId="9249253" sldId="2147483721"/>
              <ac:picMk id="5" creationId="{11AEF56C-BCEA-41F6-94D2-7339C493F83C}"/>
            </ac:picMkLst>
          </pc:picChg>
          <pc:picChg chg="del">
            <ac:chgData name="Shepherd, Jay" userId="df5e62e7-901c-4a45-ba46-b727b414c81c" providerId="ADAL" clId="{AD5FFFDD-9388-4B88-82F0-A9ED35ED95CF}" dt="2021-04-28T20:25:24.422" v="19" actId="478"/>
            <ac:picMkLst>
              <pc:docMk/>
              <pc:sldMasterMk cId="1706398125" sldId="2147483720"/>
              <pc:sldLayoutMk cId="9249253" sldId="2147483721"/>
              <ac:picMk id="9" creationId="{D0E18C91-8ED2-434D-AE3F-63834F193DFE}"/>
            </ac:picMkLst>
          </pc:picChg>
          <pc:picChg chg="add del mod">
            <ac:chgData name="Shepherd, Jay" userId="df5e62e7-901c-4a45-ba46-b727b414c81c" providerId="ADAL" clId="{AD5FFFDD-9388-4B88-82F0-A9ED35ED95CF}" dt="2021-04-28T20:28:03.561" v="38" actId="478"/>
            <ac:picMkLst>
              <pc:docMk/>
              <pc:sldMasterMk cId="1706398125" sldId="2147483720"/>
              <pc:sldLayoutMk cId="9249253" sldId="2147483721"/>
              <ac:picMk id="11" creationId="{36177E69-7540-4433-A546-EC0840B35AE6}"/>
            </ac:picMkLst>
          </pc:picChg>
          <pc:picChg chg="del">
            <ac:chgData name="Shepherd, Jay" userId="df5e62e7-901c-4a45-ba46-b727b414c81c" providerId="ADAL" clId="{AD5FFFDD-9388-4B88-82F0-A9ED35ED95CF}" dt="2021-04-28T20:27:58.412" v="35" actId="478"/>
            <ac:picMkLst>
              <pc:docMk/>
              <pc:sldMasterMk cId="1706398125" sldId="2147483720"/>
              <pc:sldLayoutMk cId="9249253" sldId="2147483721"/>
              <ac:picMk id="28" creationId="{65B78D87-BB2F-41F4-844C-497942E9888C}"/>
            </ac:picMkLst>
          </pc:picChg>
        </pc:sldLayoutChg>
        <pc:sldLayoutChg chg="addSp delSp modSp mod setBg">
          <pc:chgData name="Shepherd, Jay" userId="df5e62e7-901c-4a45-ba46-b727b414c81c" providerId="ADAL" clId="{AD5FFFDD-9388-4B88-82F0-A9ED35ED95CF}" dt="2021-04-28T22:31:44.194" v="1792"/>
          <pc:sldLayoutMkLst>
            <pc:docMk/>
            <pc:sldMasterMk cId="1706398125" sldId="2147483720"/>
            <pc:sldLayoutMk cId="3545980721" sldId="2147483722"/>
          </pc:sldLayoutMkLst>
          <pc:spChg chg="add mod">
            <ac:chgData name="Shepherd, Jay" userId="df5e62e7-901c-4a45-ba46-b727b414c81c" providerId="ADAL" clId="{AD5FFFDD-9388-4B88-82F0-A9ED35ED95CF}" dt="2021-04-28T22:31:44.194" v="1792"/>
            <ac:spMkLst>
              <pc:docMk/>
              <pc:sldMasterMk cId="1706398125" sldId="2147483720"/>
              <pc:sldLayoutMk cId="3545980721" sldId="2147483722"/>
              <ac:spMk id="5" creationId="{D7273ADF-FC12-4DA9-9540-A29F99A439FB}"/>
            </ac:spMkLst>
          </pc:spChg>
          <pc:spChg chg="del mod">
            <ac:chgData name="Shepherd, Jay" userId="df5e62e7-901c-4a45-ba46-b727b414c81c" providerId="ADAL" clId="{AD5FFFDD-9388-4B88-82F0-A9ED35ED95CF}" dt="2021-04-28T22:31:44.061" v="1791" actId="478"/>
            <ac:spMkLst>
              <pc:docMk/>
              <pc:sldMasterMk cId="1706398125" sldId="2147483720"/>
              <pc:sldLayoutMk cId="3545980721" sldId="2147483722"/>
              <ac:spMk id="6" creationId="{00000000-0000-0000-0000-000000000000}"/>
            </ac:spMkLst>
          </pc:spChg>
        </pc:sldLayoutChg>
        <pc:sldLayoutChg chg="del">
          <pc:chgData name="Shepherd, Jay" userId="df5e62e7-901c-4a45-ba46-b727b414c81c" providerId="ADAL" clId="{AD5FFFDD-9388-4B88-82F0-A9ED35ED95CF}" dt="2021-04-28T20:54:03.607" v="680" actId="2696"/>
          <pc:sldLayoutMkLst>
            <pc:docMk/>
            <pc:sldMasterMk cId="1706398125" sldId="2147483720"/>
            <pc:sldLayoutMk cId="1869219352" sldId="2147483723"/>
          </pc:sldLayoutMkLst>
        </pc:sldLayoutChg>
        <pc:sldLayoutChg chg="del">
          <pc:chgData name="Shepherd, Jay" userId="df5e62e7-901c-4a45-ba46-b727b414c81c" providerId="ADAL" clId="{AD5FFFDD-9388-4B88-82F0-A9ED35ED95CF}" dt="2021-04-28T21:09:25.794" v="711" actId="2696"/>
          <pc:sldLayoutMkLst>
            <pc:docMk/>
            <pc:sldMasterMk cId="1706398125" sldId="2147483720"/>
            <pc:sldLayoutMk cId="4084634362" sldId="2147483724"/>
          </pc:sldLayoutMkLst>
        </pc:sldLayoutChg>
        <pc:sldLayoutChg chg="addSp delSp modSp mod setBg">
          <pc:chgData name="Shepherd, Jay" userId="df5e62e7-901c-4a45-ba46-b727b414c81c" providerId="ADAL" clId="{AD5FFFDD-9388-4B88-82F0-A9ED35ED95CF}" dt="2021-04-28T22:31:47.345" v="1794"/>
          <pc:sldLayoutMkLst>
            <pc:docMk/>
            <pc:sldMasterMk cId="1706398125" sldId="2147483720"/>
            <pc:sldLayoutMk cId="2985215666" sldId="2147483725"/>
          </pc:sldLayoutMkLst>
          <pc:spChg chg="add mod">
            <ac:chgData name="Shepherd, Jay" userId="df5e62e7-901c-4a45-ba46-b727b414c81c" providerId="ADAL" clId="{AD5FFFDD-9388-4B88-82F0-A9ED35ED95CF}" dt="2021-04-28T22:31:47.345" v="1794"/>
            <ac:spMkLst>
              <pc:docMk/>
              <pc:sldMasterMk cId="1706398125" sldId="2147483720"/>
              <pc:sldLayoutMk cId="2985215666" sldId="2147483725"/>
              <ac:spMk id="5" creationId="{999E3926-4298-4868-B473-0638C4D84596}"/>
            </ac:spMkLst>
          </pc:spChg>
          <pc:spChg chg="del mod">
            <ac:chgData name="Shepherd, Jay" userId="df5e62e7-901c-4a45-ba46-b727b414c81c" providerId="ADAL" clId="{AD5FFFDD-9388-4B88-82F0-A9ED35ED95CF}" dt="2021-04-28T22:31:47.245" v="1793" actId="478"/>
            <ac:spMkLst>
              <pc:docMk/>
              <pc:sldMasterMk cId="1706398125" sldId="2147483720"/>
              <pc:sldLayoutMk cId="2985215666" sldId="2147483725"/>
              <ac:spMk id="6" creationId="{00000000-0000-0000-0000-000000000000}"/>
            </ac:spMkLst>
          </pc:spChg>
        </pc:sldLayoutChg>
        <pc:sldLayoutChg chg="del">
          <pc:chgData name="Shepherd, Jay" userId="df5e62e7-901c-4a45-ba46-b727b414c81c" providerId="ADAL" clId="{AD5FFFDD-9388-4B88-82F0-A9ED35ED95CF}" dt="2021-04-28T21:12:20.858" v="731" actId="2696"/>
          <pc:sldLayoutMkLst>
            <pc:docMk/>
            <pc:sldMasterMk cId="1706398125" sldId="2147483720"/>
            <pc:sldLayoutMk cId="2041544667" sldId="2147483726"/>
          </pc:sldLayoutMkLst>
        </pc:sldLayoutChg>
        <pc:sldLayoutChg chg="addSp delSp modSp mod setBg">
          <pc:chgData name="Shepherd, Jay" userId="df5e62e7-901c-4a45-ba46-b727b414c81c" providerId="ADAL" clId="{AD5FFFDD-9388-4B88-82F0-A9ED35ED95CF}" dt="2021-04-28T22:31:51.049" v="1796"/>
          <pc:sldLayoutMkLst>
            <pc:docMk/>
            <pc:sldMasterMk cId="1706398125" sldId="2147483720"/>
            <pc:sldLayoutMk cId="2181036017" sldId="2147483727"/>
          </pc:sldLayoutMkLst>
          <pc:spChg chg="add mod">
            <ac:chgData name="Shepherd, Jay" userId="df5e62e7-901c-4a45-ba46-b727b414c81c" providerId="ADAL" clId="{AD5FFFDD-9388-4B88-82F0-A9ED35ED95CF}" dt="2021-04-28T22:31:51.049" v="1796"/>
            <ac:spMkLst>
              <pc:docMk/>
              <pc:sldMasterMk cId="1706398125" sldId="2147483720"/>
              <pc:sldLayoutMk cId="2181036017" sldId="2147483727"/>
              <ac:spMk id="6" creationId="{1DB919D6-641F-491A-A327-15ED2E1BC946}"/>
            </ac:spMkLst>
          </pc:spChg>
          <pc:spChg chg="del">
            <ac:chgData name="Shepherd, Jay" userId="df5e62e7-901c-4a45-ba46-b727b414c81c" providerId="ADAL" clId="{AD5FFFDD-9388-4B88-82F0-A9ED35ED95CF}" dt="2021-04-28T22:31:50.933" v="1795" actId="478"/>
            <ac:spMkLst>
              <pc:docMk/>
              <pc:sldMasterMk cId="1706398125" sldId="2147483720"/>
              <pc:sldLayoutMk cId="2181036017" sldId="2147483727"/>
              <ac:spMk id="7" creationId="{00000000-0000-0000-0000-000000000000}"/>
            </ac:spMkLst>
          </pc:spChg>
        </pc:sldLayoutChg>
        <pc:sldLayoutChg chg="addSp delSp modSp del mod setBg">
          <pc:chgData name="Shepherd, Jay" userId="df5e62e7-901c-4a45-ba46-b727b414c81c" providerId="ADAL" clId="{AD5FFFDD-9388-4B88-82F0-A9ED35ED95CF}" dt="2021-04-28T22:31:59.662" v="1799" actId="2696"/>
          <pc:sldLayoutMkLst>
            <pc:docMk/>
            <pc:sldMasterMk cId="1706398125" sldId="2147483720"/>
            <pc:sldLayoutMk cId="3237927567" sldId="2147483728"/>
          </pc:sldLayoutMkLst>
          <pc:spChg chg="add mod">
            <ac:chgData name="Shepherd, Jay" userId="df5e62e7-901c-4a45-ba46-b727b414c81c" providerId="ADAL" clId="{AD5FFFDD-9388-4B88-82F0-A9ED35ED95CF}" dt="2021-04-28T22:31:54.724" v="1798"/>
            <ac:spMkLst>
              <pc:docMk/>
              <pc:sldMasterMk cId="1706398125" sldId="2147483720"/>
              <pc:sldLayoutMk cId="3237927567" sldId="2147483728"/>
              <ac:spMk id="6" creationId="{1FA5EE07-E363-46D0-AB0F-3F0A5E420936}"/>
            </ac:spMkLst>
          </pc:spChg>
          <pc:spChg chg="del">
            <ac:chgData name="Shepherd, Jay" userId="df5e62e7-901c-4a45-ba46-b727b414c81c" providerId="ADAL" clId="{AD5FFFDD-9388-4B88-82F0-A9ED35ED95CF}" dt="2021-04-28T22:31:54.051" v="1797" actId="478"/>
            <ac:spMkLst>
              <pc:docMk/>
              <pc:sldMasterMk cId="1706398125" sldId="2147483720"/>
              <pc:sldLayoutMk cId="3237927567" sldId="2147483728"/>
              <ac:spMk id="7" creationId="{00000000-0000-0000-0000-000000000000}"/>
            </ac:spMkLst>
          </pc:spChg>
        </pc:sldLayoutChg>
        <pc:sldLayoutChg chg="del">
          <pc:chgData name="Shepherd, Jay" userId="df5e62e7-901c-4a45-ba46-b727b414c81c" providerId="ADAL" clId="{AD5FFFDD-9388-4B88-82F0-A9ED35ED95CF}" dt="2021-04-28T21:09:50.257" v="716" actId="2696"/>
          <pc:sldLayoutMkLst>
            <pc:docMk/>
            <pc:sldMasterMk cId="1706398125" sldId="2147483720"/>
            <pc:sldLayoutMk cId="98258386" sldId="2147483729"/>
          </pc:sldLayoutMkLst>
        </pc:sldLayoutChg>
        <pc:sldLayoutChg chg="addSp delSp modSp mod setBg">
          <pc:chgData name="Shepherd, Jay" userId="df5e62e7-901c-4a45-ba46-b727b414c81c" providerId="ADAL" clId="{AD5FFFDD-9388-4B88-82F0-A9ED35ED95CF}" dt="2021-04-28T22:32:04.106" v="1801"/>
          <pc:sldLayoutMkLst>
            <pc:docMk/>
            <pc:sldMasterMk cId="1706398125" sldId="2147483720"/>
            <pc:sldLayoutMk cId="1311964560" sldId="2147483730"/>
          </pc:sldLayoutMkLst>
          <pc:spChg chg="del">
            <ac:chgData name="Shepherd, Jay" userId="df5e62e7-901c-4a45-ba46-b727b414c81c" providerId="ADAL" clId="{AD5FFFDD-9388-4B88-82F0-A9ED35ED95CF}" dt="2021-04-28T22:32:04.040" v="1800" actId="478"/>
            <ac:spMkLst>
              <pc:docMk/>
              <pc:sldMasterMk cId="1706398125" sldId="2147483720"/>
              <pc:sldLayoutMk cId="1311964560" sldId="2147483730"/>
              <ac:spMk id="7" creationId="{00000000-0000-0000-0000-000000000000}"/>
            </ac:spMkLst>
          </pc:spChg>
          <pc:spChg chg="add mod">
            <ac:chgData name="Shepherd, Jay" userId="df5e62e7-901c-4a45-ba46-b727b414c81c" providerId="ADAL" clId="{AD5FFFDD-9388-4B88-82F0-A9ED35ED95CF}" dt="2021-04-28T22:32:04.106" v="1801"/>
            <ac:spMkLst>
              <pc:docMk/>
              <pc:sldMasterMk cId="1706398125" sldId="2147483720"/>
              <pc:sldLayoutMk cId="1311964560" sldId="2147483730"/>
              <ac:spMk id="9" creationId="{3815F8FD-B6C1-4494-84E1-A3158E7579F4}"/>
            </ac:spMkLst>
          </pc:spChg>
        </pc:sldLayoutChg>
        <pc:sldLayoutChg chg="addSp delSp modSp mod setBg">
          <pc:chgData name="Shepherd, Jay" userId="df5e62e7-901c-4a45-ba46-b727b414c81c" providerId="ADAL" clId="{AD5FFFDD-9388-4B88-82F0-A9ED35ED95CF}" dt="2021-04-28T22:32:09.793" v="1803"/>
          <pc:sldLayoutMkLst>
            <pc:docMk/>
            <pc:sldMasterMk cId="1706398125" sldId="2147483720"/>
            <pc:sldLayoutMk cId="1114256180" sldId="2147483731"/>
          </pc:sldLayoutMkLst>
          <pc:spChg chg="del">
            <ac:chgData name="Shepherd, Jay" userId="df5e62e7-901c-4a45-ba46-b727b414c81c" providerId="ADAL" clId="{AD5FFFDD-9388-4B88-82F0-A9ED35ED95CF}" dt="2021-04-28T22:32:09.228" v="1802" actId="478"/>
            <ac:spMkLst>
              <pc:docMk/>
              <pc:sldMasterMk cId="1706398125" sldId="2147483720"/>
              <pc:sldLayoutMk cId="1114256180" sldId="2147483731"/>
              <ac:spMk id="7" creationId="{00000000-0000-0000-0000-000000000000}"/>
            </ac:spMkLst>
          </pc:spChg>
          <pc:spChg chg="add mod">
            <ac:chgData name="Shepherd, Jay" userId="df5e62e7-901c-4a45-ba46-b727b414c81c" providerId="ADAL" clId="{AD5FFFDD-9388-4B88-82F0-A9ED35ED95CF}" dt="2021-04-28T22:32:09.793" v="1803"/>
            <ac:spMkLst>
              <pc:docMk/>
              <pc:sldMasterMk cId="1706398125" sldId="2147483720"/>
              <pc:sldLayoutMk cId="1114256180" sldId="2147483731"/>
              <ac:spMk id="10" creationId="{3C6ACCE2-7FB4-4276-99C4-3C61AA5B920A}"/>
            </ac:spMkLst>
          </pc:spChg>
        </pc:sldLayoutChg>
        <pc:sldLayoutChg chg="addSp delSp modSp mod setBg">
          <pc:chgData name="Shepherd, Jay" userId="df5e62e7-901c-4a45-ba46-b727b414c81c" providerId="ADAL" clId="{AD5FFFDD-9388-4B88-82F0-A9ED35ED95CF}" dt="2021-04-28T22:32:14.202" v="1805"/>
          <pc:sldLayoutMkLst>
            <pc:docMk/>
            <pc:sldMasterMk cId="1706398125" sldId="2147483720"/>
            <pc:sldLayoutMk cId="363034582" sldId="2147483732"/>
          </pc:sldLayoutMkLst>
          <pc:spChg chg="del">
            <ac:chgData name="Shepherd, Jay" userId="df5e62e7-901c-4a45-ba46-b727b414c81c" providerId="ADAL" clId="{AD5FFFDD-9388-4B88-82F0-A9ED35ED95CF}" dt="2021-04-28T22:32:13.631" v="1804" actId="478"/>
            <ac:spMkLst>
              <pc:docMk/>
              <pc:sldMasterMk cId="1706398125" sldId="2147483720"/>
              <pc:sldLayoutMk cId="363034582" sldId="2147483732"/>
              <ac:spMk id="7" creationId="{00000000-0000-0000-0000-000000000000}"/>
            </ac:spMkLst>
          </pc:spChg>
          <pc:spChg chg="add mod">
            <ac:chgData name="Shepherd, Jay" userId="df5e62e7-901c-4a45-ba46-b727b414c81c" providerId="ADAL" clId="{AD5FFFDD-9388-4B88-82F0-A9ED35ED95CF}" dt="2021-04-28T22:32:14.202" v="1805"/>
            <ac:spMkLst>
              <pc:docMk/>
              <pc:sldMasterMk cId="1706398125" sldId="2147483720"/>
              <pc:sldLayoutMk cId="363034582" sldId="2147483732"/>
              <ac:spMk id="11" creationId="{D8EEB7F1-F2D1-4731-A416-584D85E62F4C}"/>
            </ac:spMkLst>
          </pc:spChg>
        </pc:sldLayoutChg>
        <pc:sldLayoutChg chg="addSp delSp modSp mod setBg">
          <pc:chgData name="Shepherd, Jay" userId="df5e62e7-901c-4a45-ba46-b727b414c81c" providerId="ADAL" clId="{AD5FFFDD-9388-4B88-82F0-A9ED35ED95CF}" dt="2021-04-28T22:32:17.252" v="1807"/>
          <pc:sldLayoutMkLst>
            <pc:docMk/>
            <pc:sldMasterMk cId="1706398125" sldId="2147483720"/>
            <pc:sldLayoutMk cId="1303235781" sldId="2147483733"/>
          </pc:sldLayoutMkLst>
          <pc:spChg chg="del">
            <ac:chgData name="Shepherd, Jay" userId="df5e62e7-901c-4a45-ba46-b727b414c81c" providerId="ADAL" clId="{AD5FFFDD-9388-4B88-82F0-A9ED35ED95CF}" dt="2021-04-28T22:32:17.133" v="1806" actId="478"/>
            <ac:spMkLst>
              <pc:docMk/>
              <pc:sldMasterMk cId="1706398125" sldId="2147483720"/>
              <pc:sldLayoutMk cId="1303235781" sldId="2147483733"/>
              <ac:spMk id="7" creationId="{00000000-0000-0000-0000-000000000000}"/>
            </ac:spMkLst>
          </pc:spChg>
          <pc:spChg chg="add mod">
            <ac:chgData name="Shepherd, Jay" userId="df5e62e7-901c-4a45-ba46-b727b414c81c" providerId="ADAL" clId="{AD5FFFDD-9388-4B88-82F0-A9ED35ED95CF}" dt="2021-04-28T22:32:17.252" v="1807"/>
            <ac:spMkLst>
              <pc:docMk/>
              <pc:sldMasterMk cId="1706398125" sldId="2147483720"/>
              <pc:sldLayoutMk cId="1303235781" sldId="2147483733"/>
              <ac:spMk id="12" creationId="{2F6E4704-D22D-4DE4-BFC2-E56AF0E8387E}"/>
            </ac:spMkLst>
          </pc:spChg>
        </pc:sldLayoutChg>
        <pc:sldLayoutChg chg="del setBg">
          <pc:chgData name="Shepherd, Jay" userId="df5e62e7-901c-4a45-ba46-b727b414c81c" providerId="ADAL" clId="{AD5FFFDD-9388-4B88-82F0-A9ED35ED95CF}" dt="2021-04-28T22:32:20.400" v="1808" actId="2696"/>
          <pc:sldLayoutMkLst>
            <pc:docMk/>
            <pc:sldMasterMk cId="1706398125" sldId="2147483720"/>
            <pc:sldLayoutMk cId="2406246528" sldId="2147483734"/>
          </pc:sldLayoutMkLst>
        </pc:sldLayoutChg>
        <pc:sldLayoutChg chg="addSp delSp modSp mod setBg">
          <pc:chgData name="Shepherd, Jay" userId="df5e62e7-901c-4a45-ba46-b727b414c81c" providerId="ADAL" clId="{AD5FFFDD-9388-4B88-82F0-A9ED35ED95CF}" dt="2021-04-28T22:32:24.181" v="1810"/>
          <pc:sldLayoutMkLst>
            <pc:docMk/>
            <pc:sldMasterMk cId="1706398125" sldId="2147483720"/>
            <pc:sldLayoutMk cId="778648680" sldId="2147483735"/>
          </pc:sldLayoutMkLst>
          <pc:spChg chg="add del mod">
            <ac:chgData name="Shepherd, Jay" userId="df5e62e7-901c-4a45-ba46-b727b414c81c" providerId="ADAL" clId="{AD5FFFDD-9388-4B88-82F0-A9ED35ED95CF}" dt="2021-04-28T22:09:36.623" v="1471" actId="14100"/>
            <ac:spMkLst>
              <pc:docMk/>
              <pc:sldMasterMk cId="1706398125" sldId="2147483720"/>
              <pc:sldLayoutMk cId="778648680" sldId="2147483735"/>
              <ac:spMk id="2" creationId="{BC4F6E39-B15D-4701-A149-CDA59ED2140B}"/>
            </ac:spMkLst>
          </pc:spChg>
          <pc:spChg chg="del mod">
            <ac:chgData name="Shepherd, Jay" userId="df5e62e7-901c-4a45-ba46-b727b414c81c" providerId="ADAL" clId="{AD5FFFDD-9388-4B88-82F0-A9ED35ED95CF}" dt="2021-04-28T22:32:23.555" v="1809" actId="478"/>
            <ac:spMkLst>
              <pc:docMk/>
              <pc:sldMasterMk cId="1706398125" sldId="2147483720"/>
              <pc:sldLayoutMk cId="778648680" sldId="2147483735"/>
              <ac:spMk id="3" creationId="{993C0FB8-FC3B-4BF8-9BA1-1F9ACDE695AB}"/>
            </ac:spMkLst>
          </pc:spChg>
          <pc:spChg chg="add del ord">
            <ac:chgData name="Shepherd, Jay" userId="df5e62e7-901c-4a45-ba46-b727b414c81c" providerId="ADAL" clId="{AD5FFFDD-9388-4B88-82F0-A9ED35ED95CF}" dt="2021-04-28T20:53:41.662" v="678" actId="167"/>
            <ac:spMkLst>
              <pc:docMk/>
              <pc:sldMasterMk cId="1706398125" sldId="2147483720"/>
              <pc:sldLayoutMk cId="778648680" sldId="2147483735"/>
              <ac:spMk id="6" creationId="{59809311-F93A-427D-A6B8-D0F7E8A61071}"/>
            </ac:spMkLst>
          </pc:spChg>
          <pc:spChg chg="add del mod">
            <ac:chgData name="Shepherd, Jay" userId="df5e62e7-901c-4a45-ba46-b727b414c81c" providerId="ADAL" clId="{AD5FFFDD-9388-4B88-82F0-A9ED35ED95CF}" dt="2021-04-28T22:09:36.623" v="1471" actId="14100"/>
            <ac:spMkLst>
              <pc:docMk/>
              <pc:sldMasterMk cId="1706398125" sldId="2147483720"/>
              <pc:sldLayoutMk cId="778648680" sldId="2147483735"/>
              <ac:spMk id="7" creationId="{4F902B66-A9C9-4783-A26C-F88674CD1CB9}"/>
            </ac:spMkLst>
          </pc:spChg>
          <pc:spChg chg="add mod">
            <ac:chgData name="Shepherd, Jay" userId="df5e62e7-901c-4a45-ba46-b727b414c81c" providerId="ADAL" clId="{AD5FFFDD-9388-4B88-82F0-A9ED35ED95CF}" dt="2021-04-28T22:26:17.682" v="1720" actId="14861"/>
            <ac:spMkLst>
              <pc:docMk/>
              <pc:sldMasterMk cId="1706398125" sldId="2147483720"/>
              <pc:sldLayoutMk cId="778648680" sldId="2147483735"/>
              <ac:spMk id="9" creationId="{65C93CB6-4193-4B22-BAFA-28AC49C302F9}"/>
            </ac:spMkLst>
          </pc:spChg>
          <pc:spChg chg="add del mod">
            <ac:chgData name="Shepherd, Jay" userId="df5e62e7-901c-4a45-ba46-b727b414c81c" providerId="ADAL" clId="{AD5FFFDD-9388-4B88-82F0-A9ED35ED95CF}" dt="2021-04-28T21:28:06.848" v="987"/>
            <ac:spMkLst>
              <pc:docMk/>
              <pc:sldMasterMk cId="1706398125" sldId="2147483720"/>
              <pc:sldLayoutMk cId="778648680" sldId="2147483735"/>
              <ac:spMk id="10" creationId="{820D8920-8420-463F-A3B2-B6ABDDD5CD63}"/>
            </ac:spMkLst>
          </pc:spChg>
          <pc:spChg chg="add del mod">
            <ac:chgData name="Shepherd, Jay" userId="df5e62e7-901c-4a45-ba46-b727b414c81c" providerId="ADAL" clId="{AD5FFFDD-9388-4B88-82F0-A9ED35ED95CF}" dt="2021-04-28T21:28:06.848" v="987"/>
            <ac:spMkLst>
              <pc:docMk/>
              <pc:sldMasterMk cId="1706398125" sldId="2147483720"/>
              <pc:sldLayoutMk cId="778648680" sldId="2147483735"/>
              <ac:spMk id="11" creationId="{BB2F9442-5E11-47F7-AE32-766A20FCDE57}"/>
            </ac:spMkLst>
          </pc:spChg>
          <pc:spChg chg="add mod">
            <ac:chgData name="Shepherd, Jay" userId="df5e62e7-901c-4a45-ba46-b727b414c81c" providerId="ADAL" clId="{AD5FFFDD-9388-4B88-82F0-A9ED35ED95CF}" dt="2021-04-28T22:32:24.181" v="1810"/>
            <ac:spMkLst>
              <pc:docMk/>
              <pc:sldMasterMk cId="1706398125" sldId="2147483720"/>
              <pc:sldLayoutMk cId="778648680" sldId="2147483735"/>
              <ac:spMk id="12" creationId="{2573AE7E-BFC4-4650-BEE2-ABD14F6153F3}"/>
            </ac:spMkLst>
          </pc:spChg>
          <pc:picChg chg="add mod ord">
            <ac:chgData name="Shepherd, Jay" userId="df5e62e7-901c-4a45-ba46-b727b414c81c" providerId="ADAL" clId="{AD5FFFDD-9388-4B88-82F0-A9ED35ED95CF}" dt="2021-04-28T20:53:37.082" v="677" actId="167"/>
            <ac:picMkLst>
              <pc:docMk/>
              <pc:sldMasterMk cId="1706398125" sldId="2147483720"/>
              <pc:sldLayoutMk cId="778648680" sldId="2147483735"/>
              <ac:picMk id="5" creationId="{95CF33E6-AB02-4510-AA06-EA7BBCB4A609}"/>
            </ac:picMkLst>
          </pc:picChg>
          <pc:picChg chg="del">
            <ac:chgData name="Shepherd, Jay" userId="df5e62e7-901c-4a45-ba46-b727b414c81c" providerId="ADAL" clId="{AD5FFFDD-9388-4B88-82F0-A9ED35ED95CF}" dt="2021-04-28T20:52:52.229" v="669" actId="478"/>
            <ac:picMkLst>
              <pc:docMk/>
              <pc:sldMasterMk cId="1706398125" sldId="2147483720"/>
              <pc:sldLayoutMk cId="778648680" sldId="2147483735"/>
              <ac:picMk id="8" creationId="{71144462-318E-4483-A10D-CD663AB675B1}"/>
            </ac:picMkLst>
          </pc:picChg>
        </pc:sldLayoutChg>
        <pc:sldLayoutChg chg="delSp modSp del mod">
          <pc:chgData name="Shepherd, Jay" userId="df5e62e7-901c-4a45-ba46-b727b414c81c" providerId="ADAL" clId="{AD5FFFDD-9388-4B88-82F0-A9ED35ED95CF}" dt="2021-04-28T22:07:45.432" v="1370" actId="2696"/>
          <pc:sldLayoutMkLst>
            <pc:docMk/>
            <pc:sldMasterMk cId="1706398125" sldId="2147483720"/>
            <pc:sldLayoutMk cId="4118788708" sldId="2147483737"/>
          </pc:sldLayoutMkLst>
          <pc:spChg chg="mod">
            <ac:chgData name="Shepherd, Jay" userId="df5e62e7-901c-4a45-ba46-b727b414c81c" providerId="ADAL" clId="{AD5FFFDD-9388-4B88-82F0-A9ED35ED95CF}" dt="2021-04-28T21:18:14.418" v="775" actId="207"/>
            <ac:spMkLst>
              <pc:docMk/>
              <pc:sldMasterMk cId="1706398125" sldId="2147483720"/>
              <pc:sldLayoutMk cId="4118788708" sldId="2147483737"/>
              <ac:spMk id="6" creationId="{00000000-0000-0000-0000-000000000000}"/>
            </ac:spMkLst>
          </pc:spChg>
          <pc:spChg chg="del">
            <ac:chgData name="Shepherd, Jay" userId="df5e62e7-901c-4a45-ba46-b727b414c81c" providerId="ADAL" clId="{AD5FFFDD-9388-4B88-82F0-A9ED35ED95CF}" dt="2021-04-28T21:18:01.318" v="773" actId="478"/>
            <ac:spMkLst>
              <pc:docMk/>
              <pc:sldMasterMk cId="1706398125" sldId="2147483720"/>
              <pc:sldLayoutMk cId="4118788708" sldId="2147483737"/>
              <ac:spMk id="15" creationId="{165895E9-CF33-4EA0-AA89-5CC9F9FA94DA}"/>
            </ac:spMkLst>
          </pc:spChg>
          <pc:picChg chg="mod modCrop">
            <ac:chgData name="Shepherd, Jay" userId="df5e62e7-901c-4a45-ba46-b727b414c81c" providerId="ADAL" clId="{AD5FFFDD-9388-4B88-82F0-A9ED35ED95CF}" dt="2021-04-28T21:11:43.183" v="728" actId="14100"/>
            <ac:picMkLst>
              <pc:docMk/>
              <pc:sldMasterMk cId="1706398125" sldId="2147483720"/>
              <pc:sldLayoutMk cId="4118788708" sldId="2147483737"/>
              <ac:picMk id="8" creationId="{ED0621C3-2E15-4120-9C90-3F5117CC0883}"/>
            </ac:picMkLst>
          </pc:picChg>
        </pc:sldLayoutChg>
        <pc:sldLayoutChg chg="addSp delSp modSp mod setBg">
          <pc:chgData name="Shepherd, Jay" userId="df5e62e7-901c-4a45-ba46-b727b414c81c" providerId="ADAL" clId="{AD5FFFDD-9388-4B88-82F0-A9ED35ED95CF}" dt="2021-04-29T16:30:35.311" v="1894" actId="14826"/>
          <pc:sldLayoutMkLst>
            <pc:docMk/>
            <pc:sldMasterMk cId="1706398125" sldId="2147483720"/>
            <pc:sldLayoutMk cId="2014122173" sldId="2147483740"/>
          </pc:sldLayoutMkLst>
          <pc:spChg chg="del mod">
            <ac:chgData name="Shepherd, Jay" userId="df5e62e7-901c-4a45-ba46-b727b414c81c" providerId="ADAL" clId="{AD5FFFDD-9388-4B88-82F0-A9ED35ED95CF}" dt="2021-04-28T22:31:40.678" v="1789" actId="478"/>
            <ac:spMkLst>
              <pc:docMk/>
              <pc:sldMasterMk cId="1706398125" sldId="2147483720"/>
              <pc:sldLayoutMk cId="2014122173" sldId="2147483740"/>
              <ac:spMk id="6" creationId="{00000000-0000-0000-0000-000000000000}"/>
            </ac:spMkLst>
          </pc:spChg>
          <pc:spChg chg="add mod">
            <ac:chgData name="Shepherd, Jay" userId="df5e62e7-901c-4a45-ba46-b727b414c81c" providerId="ADAL" clId="{AD5FFFDD-9388-4B88-82F0-A9ED35ED95CF}" dt="2021-04-28T22:31:40.844" v="1790"/>
            <ac:spMkLst>
              <pc:docMk/>
              <pc:sldMasterMk cId="1706398125" sldId="2147483720"/>
              <pc:sldLayoutMk cId="2014122173" sldId="2147483740"/>
              <ac:spMk id="9" creationId="{7CF5872A-8640-4969-B66C-45A7425D8303}"/>
            </ac:spMkLst>
          </pc:spChg>
          <pc:picChg chg="mod">
            <ac:chgData name="Shepherd, Jay" userId="df5e62e7-901c-4a45-ba46-b727b414c81c" providerId="ADAL" clId="{AD5FFFDD-9388-4B88-82F0-A9ED35ED95CF}" dt="2021-04-29T16:30:35.311" v="1894" actId="14826"/>
            <ac:picMkLst>
              <pc:docMk/>
              <pc:sldMasterMk cId="1706398125" sldId="2147483720"/>
              <pc:sldLayoutMk cId="2014122173" sldId="2147483740"/>
              <ac:picMk id="8" creationId="{ED0621C3-2E15-4120-9C90-3F5117CC0883}"/>
            </ac:picMkLst>
          </pc:picChg>
        </pc:sldLayoutChg>
      </pc:sldMasterChg>
      <pc:sldMasterChg chg="new del mod addSldLayout delSldLayout">
        <pc:chgData name="Shepherd, Jay" userId="df5e62e7-901c-4a45-ba46-b727b414c81c" providerId="ADAL" clId="{AD5FFFDD-9388-4B88-82F0-A9ED35ED95CF}" dt="2021-04-28T21:24:08.848" v="950" actId="6938"/>
        <pc:sldMasterMkLst>
          <pc:docMk/>
          <pc:sldMasterMk cId="76344585" sldId="2147483738"/>
        </pc:sldMasterMkLst>
        <pc:sldLayoutChg chg="new del replId">
          <pc:chgData name="Shepherd, Jay" userId="df5e62e7-901c-4a45-ba46-b727b414c81c" providerId="ADAL" clId="{AD5FFFDD-9388-4B88-82F0-A9ED35ED95CF}" dt="2021-04-28T21:24:08.848" v="950" actId="6938"/>
          <pc:sldLayoutMkLst>
            <pc:docMk/>
            <pc:sldMasterMk cId="76344585" sldId="2147483738"/>
            <pc:sldLayoutMk cId="1550993722" sldId="2147483739"/>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61325482" sldId="2147483740"/>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679704863" sldId="2147483741"/>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629195314" sldId="2147483742"/>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67139991" sldId="2147483743"/>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34811018" sldId="2147483744"/>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046634936" sldId="2147483745"/>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3192074531" sldId="2147483746"/>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02747482" sldId="2147483747"/>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882087391" sldId="2147483748"/>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1462107262" sldId="2147483749"/>
          </pc:sldLayoutMkLst>
        </pc:sldLayoutChg>
      </pc:sldMasterChg>
    </pc:docChg>
  </pc:docChgLst>
  <pc:docChgLst>
    <pc:chgData name="Shepherd, Jay" userId="df5e62e7-901c-4a45-ba46-b727b414c81c" providerId="ADAL" clId="{C4906290-EE3B-40B1-9EBD-2E5B56812CA3}"/>
    <pc:docChg chg="modSld">
      <pc:chgData name="Shepherd, Jay" userId="df5e62e7-901c-4a45-ba46-b727b414c81c" providerId="ADAL" clId="{C4906290-EE3B-40B1-9EBD-2E5B56812CA3}" dt="2021-06-18T22:34:15.604" v="0" actId="6549"/>
      <pc:docMkLst>
        <pc:docMk/>
      </pc:docMkLst>
      <pc:sldChg chg="modNotesTx">
        <pc:chgData name="Shepherd, Jay" userId="df5e62e7-901c-4a45-ba46-b727b414c81c" providerId="ADAL" clId="{C4906290-EE3B-40B1-9EBD-2E5B56812CA3}" dt="2021-06-18T22:34:15.604" v="0" actId="6549"/>
        <pc:sldMkLst>
          <pc:docMk/>
          <pc:sldMk cId="3822746391" sldId="55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342A46-0D9E-4184-86DF-2C53EC5E7DFF}" type="slidenum">
              <a:rPr lang="en-US" smtClean="0"/>
              <a:t>‹#›</a:t>
            </a:fld>
            <a:endParaRPr lang="en-US" dirty="0"/>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E8FE46E3-F50B-40B7-A854-E3050C9E6CD9}" type="slidenum">
              <a:rPr lang="en-US" smtClean="0"/>
              <a:pPr/>
              <a:t>‹#›</a:t>
            </a:fld>
            <a:endParaRPr lang="en-US" dirty="0"/>
          </a:p>
        </p:txBody>
      </p:sp>
      <p:sp>
        <p:nvSpPr>
          <p:cNvPr id="8" name="Slide Image Placeholder 7">
            <a:extLst>
              <a:ext uri="{FF2B5EF4-FFF2-40B4-BE49-F238E27FC236}">
                <a16:creationId xmlns:a16="http://schemas.microsoft.com/office/drawing/2014/main" id="{7B4BC679-2FF0-44AF-B1A8-DE88A4641F7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8">
            <a:extLst>
              <a:ext uri="{FF2B5EF4-FFF2-40B4-BE49-F238E27FC236}">
                <a16:creationId xmlns:a16="http://schemas.microsoft.com/office/drawing/2014/main" id="{CFBBA539-8015-47A3-B8E0-AAD5CF9EB52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t>1</a:t>
            </a:fld>
            <a:endParaRPr lang="en-US"/>
          </a:p>
        </p:txBody>
      </p:sp>
    </p:spTree>
    <p:extLst>
      <p:ext uri="{BB962C8B-B14F-4D97-AF65-F5344CB8AC3E}">
        <p14:creationId xmlns:p14="http://schemas.microsoft.com/office/powerpoint/2010/main" val="3189180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Rod</a:t>
            </a:r>
          </a:p>
        </p:txBody>
      </p:sp>
      <p:sp>
        <p:nvSpPr>
          <p:cNvPr id="4" name="Slide Number Placeholder 3"/>
          <p:cNvSpPr>
            <a:spLocks noGrp="1"/>
          </p:cNvSpPr>
          <p:nvPr>
            <p:ph type="sldNum" sz="quarter" idx="10"/>
          </p:nvPr>
        </p:nvSpPr>
        <p:spPr/>
        <p:txBody>
          <a:bodyPr/>
          <a:lstStyle/>
          <a:p>
            <a:fld id="{E8FE46E3-F50B-40B7-A854-E3050C9E6CD9}" type="slidenum">
              <a:rPr lang="en-US" smtClean="0"/>
              <a:pPr/>
              <a:t>2</a:t>
            </a:fld>
            <a:endParaRPr lang="en-US" dirty="0"/>
          </a:p>
        </p:txBody>
      </p:sp>
    </p:spTree>
    <p:extLst>
      <p:ext uri="{BB962C8B-B14F-4D97-AF65-F5344CB8AC3E}">
        <p14:creationId xmlns:p14="http://schemas.microsoft.com/office/powerpoint/2010/main" val="3918040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Rod</a:t>
            </a:r>
          </a:p>
        </p:txBody>
      </p:sp>
      <p:sp>
        <p:nvSpPr>
          <p:cNvPr id="4" name="Slide Number Placeholder 3"/>
          <p:cNvSpPr>
            <a:spLocks noGrp="1"/>
          </p:cNvSpPr>
          <p:nvPr>
            <p:ph type="sldNum" sz="quarter" idx="10"/>
          </p:nvPr>
        </p:nvSpPr>
        <p:spPr/>
        <p:txBody>
          <a:bodyPr/>
          <a:lstStyle/>
          <a:p>
            <a:fld id="{E8FE46E3-F50B-40B7-A854-E3050C9E6CD9}" type="slidenum">
              <a:rPr lang="en-US" smtClean="0"/>
              <a:pPr/>
              <a:t>3</a:t>
            </a:fld>
            <a:endParaRPr lang="en-US" dirty="0"/>
          </a:p>
        </p:txBody>
      </p:sp>
    </p:spTree>
    <p:extLst>
      <p:ext uri="{BB962C8B-B14F-4D97-AF65-F5344CB8AC3E}">
        <p14:creationId xmlns:p14="http://schemas.microsoft.com/office/powerpoint/2010/main" val="3332607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Rod</a:t>
            </a:r>
          </a:p>
        </p:txBody>
      </p:sp>
      <p:sp>
        <p:nvSpPr>
          <p:cNvPr id="4" name="Slide Number Placeholder 3"/>
          <p:cNvSpPr>
            <a:spLocks noGrp="1"/>
          </p:cNvSpPr>
          <p:nvPr>
            <p:ph type="sldNum" sz="quarter" idx="10"/>
          </p:nvPr>
        </p:nvSpPr>
        <p:spPr/>
        <p:txBody>
          <a:bodyPr/>
          <a:lstStyle/>
          <a:p>
            <a:fld id="{E8FE46E3-F50B-40B7-A854-E3050C9E6CD9}" type="slidenum">
              <a:rPr lang="en-US" smtClean="0"/>
              <a:pPr/>
              <a:t>4</a:t>
            </a:fld>
            <a:endParaRPr lang="en-US" dirty="0"/>
          </a:p>
        </p:txBody>
      </p:sp>
    </p:spTree>
    <p:extLst>
      <p:ext uri="{BB962C8B-B14F-4D97-AF65-F5344CB8AC3E}">
        <p14:creationId xmlns:p14="http://schemas.microsoft.com/office/powerpoint/2010/main" val="901657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p:txBody>
      </p:sp>
      <p:sp>
        <p:nvSpPr>
          <p:cNvPr id="4" name="Slide Number Placeholder 3"/>
          <p:cNvSpPr>
            <a:spLocks noGrp="1"/>
          </p:cNvSpPr>
          <p:nvPr>
            <p:ph type="sldNum" sz="quarter" idx="10"/>
          </p:nvPr>
        </p:nvSpPr>
        <p:spPr/>
        <p:txBody>
          <a:bodyPr/>
          <a:lstStyle/>
          <a:p>
            <a:fld id="{E8FE46E3-F50B-40B7-A854-E3050C9E6CD9}" type="slidenum">
              <a:rPr lang="en-US" smtClean="0"/>
              <a:pPr/>
              <a:t>5</a:t>
            </a:fld>
            <a:endParaRPr lang="en-US" dirty="0"/>
          </a:p>
        </p:txBody>
      </p:sp>
    </p:spTree>
    <p:extLst>
      <p:ext uri="{BB962C8B-B14F-4D97-AF65-F5344CB8AC3E}">
        <p14:creationId xmlns:p14="http://schemas.microsoft.com/office/powerpoint/2010/main" val="3111237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Kelly</a:t>
            </a:r>
          </a:p>
        </p:txBody>
      </p:sp>
      <p:sp>
        <p:nvSpPr>
          <p:cNvPr id="4" name="Slide Number Placeholder 3"/>
          <p:cNvSpPr>
            <a:spLocks noGrp="1"/>
          </p:cNvSpPr>
          <p:nvPr>
            <p:ph type="sldNum" sz="quarter" idx="10"/>
          </p:nvPr>
        </p:nvSpPr>
        <p:spPr/>
        <p:txBody>
          <a:bodyPr/>
          <a:lstStyle/>
          <a:p>
            <a:fld id="{E8FE46E3-F50B-40B7-A854-E3050C9E6CD9}" type="slidenum">
              <a:rPr lang="en-US" smtClean="0"/>
              <a:pPr/>
              <a:t>6</a:t>
            </a:fld>
            <a:endParaRPr lang="en-US" dirty="0"/>
          </a:p>
        </p:txBody>
      </p:sp>
    </p:spTree>
    <p:extLst>
      <p:ext uri="{BB962C8B-B14F-4D97-AF65-F5344CB8AC3E}">
        <p14:creationId xmlns:p14="http://schemas.microsoft.com/office/powerpoint/2010/main" val="1430904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Kelly</a:t>
            </a:r>
          </a:p>
        </p:txBody>
      </p:sp>
      <p:sp>
        <p:nvSpPr>
          <p:cNvPr id="4" name="Slide Number Placeholder 3"/>
          <p:cNvSpPr>
            <a:spLocks noGrp="1"/>
          </p:cNvSpPr>
          <p:nvPr>
            <p:ph type="sldNum" sz="quarter" idx="10"/>
          </p:nvPr>
        </p:nvSpPr>
        <p:spPr/>
        <p:txBody>
          <a:bodyPr/>
          <a:lstStyle/>
          <a:p>
            <a:fld id="{E8FE46E3-F50B-40B7-A854-E3050C9E6CD9}" type="slidenum">
              <a:rPr lang="en-US" smtClean="0"/>
              <a:pPr/>
              <a:t>7</a:t>
            </a:fld>
            <a:endParaRPr lang="en-US" dirty="0"/>
          </a:p>
        </p:txBody>
      </p:sp>
    </p:spTree>
    <p:extLst>
      <p:ext uri="{BB962C8B-B14F-4D97-AF65-F5344CB8AC3E}">
        <p14:creationId xmlns:p14="http://schemas.microsoft.com/office/powerpoint/2010/main" val="3312117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Kelly</a:t>
            </a:r>
          </a:p>
        </p:txBody>
      </p:sp>
      <p:sp>
        <p:nvSpPr>
          <p:cNvPr id="4" name="Slide Number Placeholder 3"/>
          <p:cNvSpPr>
            <a:spLocks noGrp="1"/>
          </p:cNvSpPr>
          <p:nvPr>
            <p:ph type="sldNum" sz="quarter" idx="10"/>
          </p:nvPr>
        </p:nvSpPr>
        <p:spPr/>
        <p:txBody>
          <a:bodyPr/>
          <a:lstStyle/>
          <a:p>
            <a:fld id="{E8FE46E3-F50B-40B7-A854-E3050C9E6CD9}" type="slidenum">
              <a:rPr lang="en-US" smtClean="0"/>
              <a:pPr/>
              <a:t>8</a:t>
            </a:fld>
            <a:endParaRPr lang="en-US" dirty="0"/>
          </a:p>
        </p:txBody>
      </p:sp>
    </p:spTree>
    <p:extLst>
      <p:ext uri="{BB962C8B-B14F-4D97-AF65-F5344CB8AC3E}">
        <p14:creationId xmlns:p14="http://schemas.microsoft.com/office/powerpoint/2010/main" val="1078236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p:txBody>
      </p:sp>
      <p:sp>
        <p:nvSpPr>
          <p:cNvPr id="4" name="Slide Number Placeholder 3"/>
          <p:cNvSpPr>
            <a:spLocks noGrp="1"/>
          </p:cNvSpPr>
          <p:nvPr>
            <p:ph type="sldNum" sz="quarter" idx="10"/>
          </p:nvPr>
        </p:nvSpPr>
        <p:spPr/>
        <p:txBody>
          <a:bodyPr/>
          <a:lstStyle/>
          <a:p>
            <a:fld id="{E8FE46E3-F50B-40B7-A854-E3050C9E6CD9}" type="slidenum">
              <a:rPr lang="en-US" smtClean="0"/>
              <a:pPr/>
              <a:t>9</a:t>
            </a:fld>
            <a:endParaRPr lang="en-US" dirty="0"/>
          </a:p>
        </p:txBody>
      </p:sp>
    </p:spTree>
    <p:extLst>
      <p:ext uri="{BB962C8B-B14F-4D97-AF65-F5344CB8AC3E}">
        <p14:creationId xmlns:p14="http://schemas.microsoft.com/office/powerpoint/2010/main" val="1141031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Kelly review timeline</a:t>
            </a:r>
          </a:p>
        </p:txBody>
      </p:sp>
      <p:sp>
        <p:nvSpPr>
          <p:cNvPr id="4" name="Slide Number Placeholder 3"/>
          <p:cNvSpPr>
            <a:spLocks noGrp="1"/>
          </p:cNvSpPr>
          <p:nvPr>
            <p:ph type="sldNum" sz="quarter" idx="10"/>
          </p:nvPr>
        </p:nvSpPr>
        <p:spPr/>
        <p:txBody>
          <a:bodyPr/>
          <a:lstStyle/>
          <a:p>
            <a:fld id="{CE9E84D7-0568-4D8C-84D1-FD757859F86D}" type="slidenum">
              <a:rPr lang="en-US" smtClean="0"/>
              <a:t>10</a:t>
            </a:fld>
            <a:endParaRPr lang="en-US" dirty="0"/>
          </a:p>
        </p:txBody>
      </p:sp>
    </p:spTree>
    <p:extLst>
      <p:ext uri="{BB962C8B-B14F-4D97-AF65-F5344CB8AC3E}">
        <p14:creationId xmlns:p14="http://schemas.microsoft.com/office/powerpoint/2010/main" val="2106809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Kelly reviews calls out Kittitas</a:t>
            </a:r>
            <a:r>
              <a:rPr lang="en-US" baseline="0" dirty="0"/>
              <a:t>, Walla Walla and Columbia Counties  GOLD STARS!!!  Interactive map will provide contacts for specific Counties</a:t>
            </a:r>
            <a:endParaRPr lang="en-US" dirty="0"/>
          </a:p>
        </p:txBody>
      </p:sp>
      <p:sp>
        <p:nvSpPr>
          <p:cNvPr id="4" name="Slide Number Placeholder 3"/>
          <p:cNvSpPr>
            <a:spLocks noGrp="1"/>
          </p:cNvSpPr>
          <p:nvPr>
            <p:ph type="sldNum" sz="quarter" idx="10"/>
          </p:nvPr>
        </p:nvSpPr>
        <p:spPr/>
        <p:txBody>
          <a:bodyPr/>
          <a:lstStyle/>
          <a:p>
            <a:fld id="{CE9E84D7-0568-4D8C-84D1-FD757859F86D}" type="slidenum">
              <a:rPr lang="en-US" smtClean="0"/>
              <a:t>11</a:t>
            </a:fld>
            <a:endParaRPr lang="en-US" dirty="0"/>
          </a:p>
        </p:txBody>
      </p:sp>
    </p:spTree>
    <p:extLst>
      <p:ext uri="{BB962C8B-B14F-4D97-AF65-F5344CB8AC3E}">
        <p14:creationId xmlns:p14="http://schemas.microsoft.com/office/powerpoint/2010/main" val="3377690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Rod review current status – </a:t>
            </a:r>
          </a:p>
        </p:txBody>
      </p:sp>
      <p:sp>
        <p:nvSpPr>
          <p:cNvPr id="4" name="Slide Number Placeholder 3"/>
          <p:cNvSpPr>
            <a:spLocks noGrp="1"/>
          </p:cNvSpPr>
          <p:nvPr>
            <p:ph type="sldNum" sz="quarter" idx="10"/>
          </p:nvPr>
        </p:nvSpPr>
        <p:spPr/>
        <p:txBody>
          <a:bodyPr/>
          <a:lstStyle/>
          <a:p>
            <a:fld id="{CE9E84D7-0568-4D8C-84D1-FD757859F86D}" type="slidenum">
              <a:rPr lang="en-US" smtClean="0"/>
              <a:t>12</a:t>
            </a:fld>
            <a:endParaRPr lang="en-US" dirty="0"/>
          </a:p>
        </p:txBody>
      </p:sp>
    </p:spTree>
    <p:extLst>
      <p:ext uri="{BB962C8B-B14F-4D97-AF65-F5344CB8AC3E}">
        <p14:creationId xmlns:p14="http://schemas.microsoft.com/office/powerpoint/2010/main" val="2940649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Rod and Ann</a:t>
            </a:r>
          </a:p>
        </p:txBody>
      </p:sp>
      <p:sp>
        <p:nvSpPr>
          <p:cNvPr id="4" name="Slide Number Placeholder 3"/>
          <p:cNvSpPr>
            <a:spLocks noGrp="1"/>
          </p:cNvSpPr>
          <p:nvPr>
            <p:ph type="sldNum" sz="quarter" idx="10"/>
          </p:nvPr>
        </p:nvSpPr>
        <p:spPr/>
        <p:txBody>
          <a:bodyPr/>
          <a:lstStyle/>
          <a:p>
            <a:fld id="{CE9E84D7-0568-4D8C-84D1-FD757859F86D}" type="slidenum">
              <a:rPr lang="en-US" smtClean="0"/>
              <a:t>13</a:t>
            </a:fld>
            <a:endParaRPr lang="en-US" dirty="0"/>
          </a:p>
        </p:txBody>
      </p:sp>
    </p:spTree>
    <p:extLst>
      <p:ext uri="{BB962C8B-B14F-4D97-AF65-F5344CB8AC3E}">
        <p14:creationId xmlns:p14="http://schemas.microsoft.com/office/powerpoint/2010/main" val="177717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9E84D7-0568-4D8C-84D1-FD757859F86D}" type="slidenum">
              <a:rPr lang="en-US" smtClean="0"/>
              <a:t>14</a:t>
            </a:fld>
            <a:endParaRPr lang="en-US" dirty="0"/>
          </a:p>
        </p:txBody>
      </p:sp>
    </p:spTree>
    <p:extLst>
      <p:ext uri="{BB962C8B-B14F-4D97-AF65-F5344CB8AC3E}">
        <p14:creationId xmlns:p14="http://schemas.microsoft.com/office/powerpoint/2010/main" val="1511955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9E84D7-0568-4D8C-84D1-FD757859F86D}" type="slidenum">
              <a:rPr lang="en-US" smtClean="0"/>
              <a:t>16</a:t>
            </a:fld>
            <a:endParaRPr lang="en-US" dirty="0"/>
          </a:p>
        </p:txBody>
      </p:sp>
    </p:spTree>
    <p:extLst>
      <p:ext uri="{BB962C8B-B14F-4D97-AF65-F5344CB8AC3E}">
        <p14:creationId xmlns:p14="http://schemas.microsoft.com/office/powerpoint/2010/main" val="2988688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55297"/>
          </a:xfrm>
          <a:prstGeom prst="rect">
            <a:avLst/>
          </a:prstGeom>
        </p:spPr>
      </p:pic>
      <p:pic>
        <p:nvPicPr>
          <p:cNvPr id="14" name="Picture 13" descr="CCTS logo">
            <a:extLst>
              <a:ext uri="{FF2B5EF4-FFF2-40B4-BE49-F238E27FC236}">
                <a16:creationId xmlns:a16="http://schemas.microsoft.com/office/drawing/2014/main" id="{0A842B4C-314F-4503-B4C8-4133DB09DC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pic>
        <p:nvPicPr>
          <p:cNvPr id="13" name="Picture 12" descr="DVR logo">
            <a:extLst>
              <a:ext uri="{FF2B5EF4-FFF2-40B4-BE49-F238E27FC236}">
                <a16:creationId xmlns:a16="http://schemas.microsoft.com/office/drawing/2014/main" id="{9F64A3B6-C81F-4F0D-B38C-0F6195E4BC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sp>
        <p:nvSpPr>
          <p:cNvPr id="20" name="TextBox 19" descr="Artwork by Rohan Srinivasan">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30" name="Slide Number Placeholder 5">
            <a:extLst>
              <a:ext uri="{FF2B5EF4-FFF2-40B4-BE49-F238E27FC236}">
                <a16:creationId xmlns:a16="http://schemas.microsoft.com/office/drawing/2014/main" id="{0F0DE340-E8C8-465E-AE2A-CE7BE7CDA5B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0890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5CA67F93-B013-4661-9BB0-CD288E03D79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97563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A60DBB31-4403-401B-86D2-EC56BA8BF1E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17628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29F7B6-DCF7-43FD-B6C1-6F6C8FB2B047}"/>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958250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1CECA60E-E698-4FD4-BD38-F3252D70BD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60301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6E042963-F3A0-4D1F-A89A-2D68013579B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70327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26FFBF8B-B62B-49D0-81FA-C34243EDEAA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2745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BAC406E3-2CC9-415D-8069-8F05F9F7C058}"/>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40589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298580" y="1447886"/>
            <a:ext cx="5430416" cy="257129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298580" y="4019181"/>
            <a:ext cx="5430416" cy="1204995"/>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5" name="Picture 4" descr="Background pattern&#10;&#10;Description automatically generated">
            <a:extLst>
              <a:ext uri="{FF2B5EF4-FFF2-40B4-BE49-F238E27FC236}">
                <a16:creationId xmlns:a16="http://schemas.microsoft.com/office/drawing/2014/main" id="{9363A294-68AF-4825-9956-F7B177886E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90E058-7398-40B5-A644-4C756B31DC2C}"/>
              </a:ext>
            </a:extLst>
          </p:cNvPr>
          <p:cNvSpPr txBox="1"/>
          <p:nvPr userDrawn="1"/>
        </p:nvSpPr>
        <p:spPr>
          <a:xfrm>
            <a:off x="1199129" y="6346919"/>
            <a:ext cx="3607334" cy="338554"/>
          </a:xfrm>
          <a:prstGeom prst="rect">
            <a:avLst/>
          </a:prstGeom>
          <a:noFill/>
        </p:spPr>
        <p:txBody>
          <a:bodyPr wrap="none" rtlCol="0">
            <a:spAutoFit/>
          </a:bodyPr>
          <a:lstStyle/>
          <a:p>
            <a:r>
              <a:rPr lang="en-US" sz="1600" i="1" dirty="0"/>
              <a:t>Ro’s Tree of Joy </a:t>
            </a:r>
            <a:r>
              <a:rPr lang="en-US" sz="1600" dirty="0"/>
              <a:t>by Rohan Srinivasan</a:t>
            </a:r>
          </a:p>
        </p:txBody>
      </p:sp>
      <p:sp>
        <p:nvSpPr>
          <p:cNvPr id="8" name="Slide Number Placeholder 5">
            <a:extLst>
              <a:ext uri="{FF2B5EF4-FFF2-40B4-BE49-F238E27FC236}">
                <a16:creationId xmlns:a16="http://schemas.microsoft.com/office/drawing/2014/main" id="{6F5FE42C-D40D-4372-8FE4-7A7D82D5473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4626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761744"/>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EA7865D0-FD3E-49B6-BADE-A1545B59F1F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94453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827FF167-D668-42AA-9A96-6CCFCD41122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831172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39069222-F4CE-48AB-A8BC-9B505C7CC08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95903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78B83F2-D0E1-4719-AE3C-56B2C212279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75803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C26E97D8-754E-4668-BEBD-693CCFE7613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787481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E783532C-C65B-442B-8C1A-C3A31FD67F3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97081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8DEBFF57-A293-46E6-B19A-59027F395AE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363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A51EA754-3C64-4E40-BAE9-B2C17C6E073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079179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91886" y="1123627"/>
            <a:ext cx="5253134" cy="2813892"/>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91887" y="4030825"/>
            <a:ext cx="5253133" cy="1726796"/>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descr="A picture containing canyon, drawing&#10;&#10;Description automatically generated">
            <a:extLst>
              <a:ext uri="{FF2B5EF4-FFF2-40B4-BE49-F238E27FC236}">
                <a16:creationId xmlns:a16="http://schemas.microsoft.com/office/drawing/2014/main" id="{71144462-318E-4483-A10D-CD663AB67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93C0FB8-FC3B-4BF8-9BA1-1F9ACDE695AB}"/>
              </a:ext>
            </a:extLst>
          </p:cNvPr>
          <p:cNvSpPr>
            <a:spLocks noGrp="1"/>
          </p:cNvSpPr>
          <p:nvPr>
            <p:ph type="sldNum" sz="quarter" idx="10"/>
          </p:nvPr>
        </p:nvSpPr>
        <p:spPr>
          <a:xfrm>
            <a:off x="11657043" y="6313262"/>
            <a:ext cx="430160" cy="363793"/>
          </a:xfrm>
          <a:prstGeom prst="rect">
            <a:avLst/>
          </a:prstGeom>
        </p:spPr>
        <p:txBody>
          <a:bodyPr/>
          <a:lstStyle/>
          <a:p>
            <a:fld id="{50ADEE99-5B15-4B10-A3EB-5286E787B43D}" type="slidenum">
              <a:rPr lang="en-US" smtClean="0"/>
              <a:pPr/>
              <a:t>‹#›</a:t>
            </a:fld>
            <a:endParaRPr lang="en-US" dirty="0"/>
          </a:p>
        </p:txBody>
      </p:sp>
      <p:sp>
        <p:nvSpPr>
          <p:cNvPr id="9" name="TextBox 8">
            <a:extLst>
              <a:ext uri="{FF2B5EF4-FFF2-40B4-BE49-F238E27FC236}">
                <a16:creationId xmlns:a16="http://schemas.microsoft.com/office/drawing/2014/main" id="{7745488F-98D9-491E-914F-BF7A0F535255}"/>
              </a:ext>
            </a:extLst>
          </p:cNvPr>
          <p:cNvSpPr txBox="1"/>
          <p:nvPr userDrawn="1"/>
        </p:nvSpPr>
        <p:spPr>
          <a:xfrm>
            <a:off x="1207272" y="6338501"/>
            <a:ext cx="3591048" cy="338554"/>
          </a:xfrm>
          <a:prstGeom prst="rect">
            <a:avLst/>
          </a:prstGeom>
          <a:noFill/>
        </p:spPr>
        <p:txBody>
          <a:bodyPr wrap="none" rtlCol="0">
            <a:spAutoFit/>
          </a:bodyPr>
          <a:lstStyle/>
          <a:p>
            <a:r>
              <a:rPr lang="en-US" sz="1600" i="1" dirty="0"/>
              <a:t>Morning </a:t>
            </a:r>
            <a:r>
              <a:rPr lang="en-US" sz="1600" i="1" dirty="0" err="1"/>
              <a:t>Cuppa</a:t>
            </a:r>
            <a:r>
              <a:rPr lang="en-US" sz="1600" i="1" dirty="0"/>
              <a:t>! </a:t>
            </a:r>
            <a:r>
              <a:rPr lang="en-US" sz="1600" dirty="0"/>
              <a:t>by Rohan Srinivasan</a:t>
            </a:r>
          </a:p>
        </p:txBody>
      </p:sp>
    </p:spTree>
    <p:extLst>
      <p:ext uri="{BB962C8B-B14F-4D97-AF65-F5344CB8AC3E}">
        <p14:creationId xmlns:p14="http://schemas.microsoft.com/office/powerpoint/2010/main" val="3924334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3048"/>
            <a:ext cx="12191998" cy="1755647"/>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7CF5872A-8640-4969-B66C-45A7425D830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014122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D7273ADF-FC12-4DA9-9540-A29F99A439FB}"/>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545980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999E3926-4298-4868-B473-0638C4D8459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985215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DB919D6-641F-491A-A327-15ED2E1BC94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181036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3815F8FD-B6C1-4494-84E1-A3158E7579F4}"/>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11964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3C6ACCE2-7FB4-4276-99C4-3C61AA5B920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114256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D8EEB7F1-F2D1-4731-A416-584D85E62F4C}"/>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63034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2F6E4704-D22D-4DE4-BFC2-E56AF0E8387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032357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63894" y="1123626"/>
            <a:ext cx="4599992" cy="300983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63895" y="4208107"/>
            <a:ext cx="4599991" cy="1549514"/>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CF33E6-AB02-4510-AA06-EA7BBCB4A6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8208" y="0"/>
            <a:ext cx="6943792" cy="6858000"/>
          </a:xfrm>
          <a:prstGeom prst="rect">
            <a:avLst/>
          </a:prstGeom>
        </p:spPr>
      </p:pic>
      <p:sp>
        <p:nvSpPr>
          <p:cNvPr id="9" name="TextBox 8">
            <a:extLst>
              <a:ext uri="{FF2B5EF4-FFF2-40B4-BE49-F238E27FC236}">
                <a16:creationId xmlns:a16="http://schemas.microsoft.com/office/drawing/2014/main" id="{65C93CB6-4193-4B22-BAFA-28AC49C302F9}"/>
              </a:ext>
            </a:extLst>
          </p:cNvPr>
          <p:cNvSpPr txBox="1"/>
          <p:nvPr userDrawn="1"/>
        </p:nvSpPr>
        <p:spPr>
          <a:xfrm>
            <a:off x="1005423" y="6358495"/>
            <a:ext cx="3316934" cy="338554"/>
          </a:xfrm>
          <a:prstGeom prst="rect">
            <a:avLst/>
          </a:prstGeom>
          <a:noFill/>
        </p:spPr>
        <p:txBody>
          <a:bodyPr wrap="none" rtlCol="0">
            <a:spAutoFit/>
          </a:bodyPr>
          <a:lstStyle/>
          <a:p>
            <a:r>
              <a:rPr lang="en-US" sz="1600" i="1" dirty="0"/>
              <a:t>Color Galaxy </a:t>
            </a:r>
            <a:r>
              <a:rPr lang="en-US" sz="1600" dirty="0"/>
              <a:t>by Rohan Srinivasan</a:t>
            </a:r>
          </a:p>
        </p:txBody>
      </p:sp>
      <p:sp>
        <p:nvSpPr>
          <p:cNvPr id="12" name="Slide Number Placeholder 5">
            <a:extLst>
              <a:ext uri="{FF2B5EF4-FFF2-40B4-BE49-F238E27FC236}">
                <a16:creationId xmlns:a16="http://schemas.microsoft.com/office/drawing/2014/main" id="{2573AE7E-BFC4-4650-BEE2-ABD14F6153F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778648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6.jp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9.jp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7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B13DD4D-5219-44FC-9470-A69EB1B49F88}"/>
              </a:ext>
            </a:extLst>
          </p:cNvPr>
          <p:cNvSpPr/>
          <p:nvPr userDrawn="1"/>
        </p:nvSpPr>
        <p:spPr>
          <a:xfrm>
            <a:off x="1339441" y="6328761"/>
            <a:ext cx="9513117" cy="400110"/>
          </a:xfrm>
          <a:prstGeom prst="rect">
            <a:avLst/>
          </a:prstGeom>
          <a:effectLst>
            <a:outerShdw blurRad="50800" dist="38100" dir="2700000" algn="tl" rotWithShape="0">
              <a:prstClr val="black"/>
            </a:outerShdw>
          </a:effectLst>
        </p:spPr>
        <p:txBody>
          <a:bodyPr wrap="none">
            <a:spAutoFit/>
          </a:bodyPr>
          <a:lstStyle/>
          <a:p>
            <a:r>
              <a:rPr lang="en-US" sz="2000" b="1" baseline="0"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00B499C8-F8C3-46C2-B202-9E0E757ED4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593176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3" r:id="rId3"/>
    <p:sldLayoutId id="2147483695" r:id="rId4"/>
    <p:sldLayoutId id="2147483698" r:id="rId5"/>
    <p:sldLayoutId id="2147483699" r:id="rId6"/>
    <p:sldLayoutId id="2147483700" r:id="rId7"/>
    <p:sldLayoutId id="2147483701" r:id="rId8"/>
    <p:sldLayoutId id="2147483703"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BD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DB5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E30D725-AA01-4A29-A11F-7896505CC754}"/>
              </a:ext>
            </a:extLst>
          </p:cNvPr>
          <p:cNvSpPr/>
          <p:nvPr userDrawn="1"/>
        </p:nvSpPr>
        <p:spPr>
          <a:xfrm>
            <a:off x="1339441" y="6276945"/>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ln>
                  <a:noFill/>
                </a:ln>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9A76E3F3-F727-428D-8857-C57E3C91BB8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382681042"/>
      </p:ext>
    </p:extLst>
  </p:cSld>
  <p:clrMap bg1="lt1" tx1="dk1" bg2="lt2" tx2="dk2" accent1="accent1" accent2="accent2" accent3="accent3" accent4="accent4" accent5="accent5" accent6="accent6" hlink="hlink" folHlink="folHlink"/>
  <p:sldLayoutIdLst>
    <p:sldLayoutId id="2147483739" r:id="rId1"/>
    <p:sldLayoutId id="2147483706" r:id="rId2"/>
    <p:sldLayoutId id="2147483708" r:id="rId3"/>
    <p:sldLayoutId id="2147483710" r:id="rId4"/>
    <p:sldLayoutId id="2147483713" r:id="rId5"/>
    <p:sldLayoutId id="2147483714" r:id="rId6"/>
    <p:sldLayoutId id="2147483715" r:id="rId7"/>
    <p:sldLayoutId id="2147483716" r:id="rId8"/>
    <p:sldLayoutId id="2147483718"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8DF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428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B6DC4AB-A6BD-4C04-92D1-DA4F67E4CB52}"/>
              </a:ext>
            </a:extLst>
          </p:cNvPr>
          <p:cNvSpPr/>
          <p:nvPr userDrawn="1"/>
        </p:nvSpPr>
        <p:spPr>
          <a:xfrm>
            <a:off x="1339441" y="6315098"/>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E0173CA4-A716-4E75-8FF1-2A53B6A6F4A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6398125"/>
      </p:ext>
    </p:extLst>
  </p:cSld>
  <p:clrMap bg1="lt1" tx1="dk1" bg2="lt2" tx2="dk2" accent1="accent1" accent2="accent2" accent3="accent3" accent4="accent4" accent5="accent5" accent6="accent6" hlink="hlink" folHlink="folHlink"/>
  <p:sldLayoutIdLst>
    <p:sldLayoutId id="2147483740" r:id="rId1"/>
    <p:sldLayoutId id="2147483722" r:id="rId2"/>
    <p:sldLayoutId id="2147483725" r:id="rId3"/>
    <p:sldLayoutId id="2147483727" r:id="rId4"/>
    <p:sldLayoutId id="2147483730" r:id="rId5"/>
    <p:sldLayoutId id="2147483731" r:id="rId6"/>
    <p:sldLayoutId id="2147483732" r:id="rId7"/>
    <p:sldLayoutId id="2147483733" r:id="rId8"/>
    <p:sldLayoutId id="2147483735"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informingfamilies.org/hs-jobs/"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dshs.wa.gov/dda/county-best-practice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hyperlink" Target="https://www.transitionta.org/" TargetMode="External"/><Relationship Id="rId2" Type="http://schemas.openxmlformats.org/officeDocument/2006/relationships/hyperlink" Target="http://www.wintac.org/" TargetMode="External"/><Relationship Id="rId1" Type="http://schemas.openxmlformats.org/officeDocument/2006/relationships/slideLayout" Target="../slideLayouts/slideLayout2.xml"/><Relationship Id="rId4" Type="http://schemas.openxmlformats.org/officeDocument/2006/relationships/hyperlink" Target="https://informingfamilies.org/job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35B4CA-FBCE-47D0-BD9D-A5AEF965B887}"/>
              </a:ext>
            </a:extLst>
          </p:cNvPr>
          <p:cNvSpPr>
            <a:spLocks noGrp="1"/>
          </p:cNvSpPr>
          <p:nvPr>
            <p:ph type="ctrTitle"/>
          </p:nvPr>
        </p:nvSpPr>
        <p:spPr/>
        <p:txBody>
          <a:bodyPr>
            <a:normAutofit/>
          </a:bodyPr>
          <a:lstStyle/>
          <a:p>
            <a:r>
              <a:rPr lang="en-US" dirty="0"/>
              <a:t>Job Foundation</a:t>
            </a:r>
          </a:p>
        </p:txBody>
      </p:sp>
      <p:sp>
        <p:nvSpPr>
          <p:cNvPr id="6" name="Subtitle 5">
            <a:extLst>
              <a:ext uri="{FF2B5EF4-FFF2-40B4-BE49-F238E27FC236}">
                <a16:creationId xmlns:a16="http://schemas.microsoft.com/office/drawing/2014/main" id="{3EBC5194-3A0F-4DFF-BD88-09C09B40FC12}"/>
              </a:ext>
            </a:extLst>
          </p:cNvPr>
          <p:cNvSpPr>
            <a:spLocks noGrp="1"/>
          </p:cNvSpPr>
          <p:nvPr>
            <p:ph type="subTitle" idx="1"/>
          </p:nvPr>
        </p:nvSpPr>
        <p:spPr/>
        <p:txBody>
          <a:bodyPr/>
          <a:lstStyle/>
          <a:p>
            <a:r>
              <a:rPr lang="en-US" dirty="0"/>
              <a:t>Year One</a:t>
            </a:r>
          </a:p>
        </p:txBody>
      </p:sp>
      <p:sp>
        <p:nvSpPr>
          <p:cNvPr id="4" name="Slide Number Placeholder 3">
            <a:extLst>
              <a:ext uri="{FF2B5EF4-FFF2-40B4-BE49-F238E27FC236}">
                <a16:creationId xmlns:a16="http://schemas.microsoft.com/office/drawing/2014/main" id="{6D2D3F95-7A25-4CD4-970B-7688CF08691A}"/>
              </a:ext>
            </a:extLst>
          </p:cNvPr>
          <p:cNvSpPr>
            <a:spLocks noGrp="1"/>
          </p:cNvSpPr>
          <p:nvPr>
            <p:ph type="sldNum" sz="quarter" idx="4"/>
          </p:nvPr>
        </p:nvSpPr>
        <p:spPr/>
        <p:txBody>
          <a:bodyPr/>
          <a:lstStyle/>
          <a:p>
            <a:fld id="{50ADEE99-5B15-4B10-A3EB-5286E787B43D}" type="slidenum">
              <a:rPr lang="en-US" smtClean="0"/>
              <a:t>1</a:t>
            </a:fld>
            <a:endParaRPr lang="en-US"/>
          </a:p>
        </p:txBody>
      </p:sp>
    </p:spTree>
    <p:extLst>
      <p:ext uri="{BB962C8B-B14F-4D97-AF65-F5344CB8AC3E}">
        <p14:creationId xmlns:p14="http://schemas.microsoft.com/office/powerpoint/2010/main" val="3822746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pPr algn="ctr"/>
            <a:r>
              <a:rPr lang="en-US" dirty="0"/>
              <a:t>Agenda for Presentation</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fontScale="70000" lnSpcReduction="20000"/>
          </a:bodyPr>
          <a:lstStyle/>
          <a:p>
            <a:r>
              <a:rPr lang="en-US" b="1" dirty="0"/>
              <a:t>Summary of project</a:t>
            </a:r>
          </a:p>
          <a:p>
            <a:pPr lvl="1"/>
            <a:r>
              <a:rPr lang="en-US" b="1" dirty="0"/>
              <a:t>Process Overview</a:t>
            </a:r>
          </a:p>
          <a:p>
            <a:pPr lvl="1"/>
            <a:r>
              <a:rPr lang="en-US" b="1" dirty="0"/>
              <a:t>Interagency Agreement</a:t>
            </a:r>
          </a:p>
          <a:p>
            <a:r>
              <a:rPr lang="en-US" b="1" dirty="0"/>
              <a:t>Job Foundation Report</a:t>
            </a:r>
          </a:p>
          <a:p>
            <a:pPr lvl="1"/>
            <a:r>
              <a:rPr lang="en-US" b="1" dirty="0"/>
              <a:t>Components</a:t>
            </a:r>
          </a:p>
          <a:p>
            <a:pPr lvl="1"/>
            <a:r>
              <a:rPr lang="en-US" b="1" dirty="0"/>
              <a:t>Guidelines</a:t>
            </a:r>
          </a:p>
          <a:p>
            <a:pPr lvl="1"/>
            <a:r>
              <a:rPr lang="en-US" b="1" dirty="0"/>
              <a:t>Quality Oversight</a:t>
            </a:r>
          </a:p>
          <a:p>
            <a:pPr lvl="1"/>
            <a:r>
              <a:rPr lang="en-US" b="1" dirty="0"/>
              <a:t>Assistive Technology</a:t>
            </a:r>
          </a:p>
          <a:p>
            <a:r>
              <a:rPr lang="en-US" b="1" dirty="0"/>
              <a:t>Ideal Timeline</a:t>
            </a:r>
          </a:p>
          <a:p>
            <a:r>
              <a:rPr lang="en-US" b="1" dirty="0"/>
              <a:t>Current Status</a:t>
            </a:r>
          </a:p>
          <a:p>
            <a:pPr lvl="1"/>
            <a:r>
              <a:rPr lang="en-US" b="1" dirty="0"/>
              <a:t>Participating Counties</a:t>
            </a:r>
          </a:p>
          <a:p>
            <a:pPr lvl="1"/>
            <a:r>
              <a:rPr lang="en-US" b="1" dirty="0"/>
              <a:t>What’s next</a:t>
            </a:r>
          </a:p>
          <a:p>
            <a:r>
              <a:rPr lang="en-US" b="1" dirty="0"/>
              <a:t>Resources &amp; Questions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2</a:t>
            </a:fld>
            <a:endParaRPr lang="en-US" dirty="0"/>
          </a:p>
        </p:txBody>
      </p:sp>
    </p:spTree>
    <p:extLst>
      <p:ext uri="{BB962C8B-B14F-4D97-AF65-F5344CB8AC3E}">
        <p14:creationId xmlns:p14="http://schemas.microsoft.com/office/powerpoint/2010/main" val="3727906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4"/>
          </p:nvPr>
        </p:nvSpPr>
        <p:spPr/>
        <p:txBody>
          <a:bodyPr/>
          <a:lstStyle/>
          <a:p>
            <a:fld id="{50ADEE99-5B15-4B10-A3EB-5286E787B43D}" type="slidenum">
              <a:rPr lang="en-US" smtClean="0"/>
              <a:pPr/>
              <a:t>3</a:t>
            </a:fld>
            <a:endParaRPr lang="en-US" dirty="0"/>
          </a:p>
        </p:txBody>
      </p:sp>
      <p:pic>
        <p:nvPicPr>
          <p:cNvPr id="5" name="Picture 4"/>
          <p:cNvPicPr>
            <a:picLocks noChangeAspect="1"/>
          </p:cNvPicPr>
          <p:nvPr/>
        </p:nvPicPr>
        <p:blipFill>
          <a:blip r:embed="rId3"/>
          <a:stretch>
            <a:fillRect/>
          </a:stretch>
        </p:blipFill>
        <p:spPr>
          <a:xfrm>
            <a:off x="0" y="-1"/>
            <a:ext cx="12192000" cy="6145161"/>
          </a:xfrm>
          <a:prstGeom prst="rect">
            <a:avLst/>
          </a:prstGeom>
        </p:spPr>
      </p:pic>
    </p:spTree>
    <p:extLst>
      <p:ext uri="{BB962C8B-B14F-4D97-AF65-F5344CB8AC3E}">
        <p14:creationId xmlns:p14="http://schemas.microsoft.com/office/powerpoint/2010/main" val="4114200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Collaboration Process Overview</a:t>
            </a:r>
          </a:p>
        </p:txBody>
      </p:sp>
      <p:sp>
        <p:nvSpPr>
          <p:cNvPr id="4" name="Slide Number Placeholder 3"/>
          <p:cNvSpPr>
            <a:spLocks noGrp="1"/>
          </p:cNvSpPr>
          <p:nvPr>
            <p:ph type="sldNum" sz="quarter" idx="4"/>
          </p:nvPr>
        </p:nvSpPr>
        <p:spPr/>
        <p:txBody>
          <a:bodyPr/>
          <a:lstStyle/>
          <a:p>
            <a:fld id="{50ADEE99-5B15-4B10-A3EB-5286E787B43D}" type="slidenum">
              <a:rPr lang="en-US" smtClean="0"/>
              <a:pPr/>
              <a:t>4</a:t>
            </a:fld>
            <a:endParaRPr lang="en-US" dirty="0"/>
          </a:p>
        </p:txBody>
      </p:sp>
      <p:pic>
        <p:nvPicPr>
          <p:cNvPr id="5" name="Content Placeholder 4">
            <a:extLst>
              <a:ext uri="{FF2B5EF4-FFF2-40B4-BE49-F238E27FC236}">
                <a16:creationId xmlns:a16="http://schemas.microsoft.com/office/drawing/2014/main" id="{C3D69B86-EF6B-47D7-8611-FFED1BBC6EE4}"/>
              </a:ext>
            </a:extLst>
          </p:cNvPr>
          <p:cNvPicPr>
            <a:picLocks noGrp="1" noChangeAspect="1"/>
          </p:cNvPicPr>
          <p:nvPr>
            <p:ph idx="1"/>
          </p:nvPr>
        </p:nvPicPr>
        <p:blipFill>
          <a:blip r:embed="rId3"/>
          <a:stretch>
            <a:fillRect/>
          </a:stretch>
        </p:blipFill>
        <p:spPr>
          <a:xfrm>
            <a:off x="235974" y="1337188"/>
            <a:ext cx="11676850" cy="4758812"/>
          </a:xfrm>
          <a:prstGeom prst="rect">
            <a:avLst/>
          </a:prstGeom>
        </p:spPr>
      </p:pic>
    </p:spTree>
    <p:extLst>
      <p:ext uri="{BB962C8B-B14F-4D97-AF65-F5344CB8AC3E}">
        <p14:creationId xmlns:p14="http://schemas.microsoft.com/office/powerpoint/2010/main" val="4113137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9096" y="2310204"/>
            <a:ext cx="10714703" cy="609978"/>
          </a:xfrm>
        </p:spPr>
        <p:txBody>
          <a:bodyPr>
            <a:noAutofit/>
          </a:bodyPr>
          <a:lstStyle/>
          <a:p>
            <a:pPr algn="ctr"/>
            <a:r>
              <a:rPr lang="en-US" sz="4000" dirty="0"/>
              <a:t>DDA-DVR Job Foundation Memo</a:t>
            </a:r>
          </a:p>
        </p:txBody>
      </p:sp>
      <p:sp>
        <p:nvSpPr>
          <p:cNvPr id="4" name="Slide Number Placeholder 3"/>
          <p:cNvSpPr>
            <a:spLocks noGrp="1"/>
          </p:cNvSpPr>
          <p:nvPr>
            <p:ph type="sldNum" sz="quarter" idx="4"/>
          </p:nvPr>
        </p:nvSpPr>
        <p:spPr/>
        <p:txBody>
          <a:bodyPr/>
          <a:lstStyle/>
          <a:p>
            <a:fld id="{50ADEE99-5B15-4B10-A3EB-5286E787B43D}" type="slidenum">
              <a:rPr lang="en-US" smtClean="0"/>
              <a:pPr/>
              <a:t>5</a:t>
            </a:fld>
            <a:endParaRPr lang="en-US" dirty="0"/>
          </a:p>
        </p:txBody>
      </p:sp>
      <p:sp>
        <p:nvSpPr>
          <p:cNvPr id="5" name="Title 4"/>
          <p:cNvSpPr txBox="1">
            <a:spLocks noGrp="1"/>
          </p:cNvSpPr>
          <p:nvPr>
            <p:ph type="title"/>
          </p:nvPr>
        </p:nvSpPr>
        <p:spPr>
          <a:prstGeom prst="rect">
            <a:avLst/>
          </a:prstGeom>
          <a:noFill/>
        </p:spPr>
        <p:txBody>
          <a:bodyPr wrap="none" rtlCol="0">
            <a:spAutoFit/>
          </a:bodyPr>
          <a:lstStyle/>
          <a:p>
            <a:pPr algn="ctr"/>
            <a:r>
              <a:rPr lang="en-US" sz="4800" dirty="0"/>
              <a:t>Interagency Agreements</a:t>
            </a:r>
          </a:p>
        </p:txBody>
      </p:sp>
      <p:sp>
        <p:nvSpPr>
          <p:cNvPr id="6" name="TextBox 5"/>
          <p:cNvSpPr txBox="1"/>
          <p:nvPr/>
        </p:nvSpPr>
        <p:spPr>
          <a:xfrm>
            <a:off x="3623842" y="3623719"/>
            <a:ext cx="4745210" cy="707886"/>
          </a:xfrm>
          <a:prstGeom prst="rect">
            <a:avLst/>
          </a:prstGeom>
          <a:noFill/>
        </p:spPr>
        <p:txBody>
          <a:bodyPr wrap="none" rtlCol="0">
            <a:spAutoFit/>
          </a:bodyPr>
          <a:lstStyle/>
          <a:p>
            <a:pPr algn="ctr">
              <a:spcBef>
                <a:spcPct val="0"/>
              </a:spcBef>
            </a:pPr>
            <a:r>
              <a:rPr lang="en-US" sz="4000" dirty="0">
                <a:latin typeface="+mj-lt"/>
                <a:ea typeface="+mj-ea"/>
                <a:cs typeface="+mj-cs"/>
              </a:rPr>
              <a:t>DDA-OSPI Contract</a:t>
            </a:r>
          </a:p>
        </p:txBody>
      </p:sp>
    </p:spTree>
    <p:extLst>
      <p:ext uri="{BB962C8B-B14F-4D97-AF65-F5344CB8AC3E}">
        <p14:creationId xmlns:p14="http://schemas.microsoft.com/office/powerpoint/2010/main" val="3522093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Job Foundation Report Components</a:t>
            </a:r>
          </a:p>
        </p:txBody>
      </p:sp>
      <p:sp>
        <p:nvSpPr>
          <p:cNvPr id="4" name="Slide Number Placeholder 3"/>
          <p:cNvSpPr>
            <a:spLocks noGrp="1"/>
          </p:cNvSpPr>
          <p:nvPr>
            <p:ph type="sldNum" sz="quarter" idx="4"/>
          </p:nvPr>
        </p:nvSpPr>
        <p:spPr/>
        <p:txBody>
          <a:bodyPr/>
          <a:lstStyle/>
          <a:p>
            <a:fld id="{50ADEE99-5B15-4B10-A3EB-5286E787B43D}" type="slidenum">
              <a:rPr lang="en-US" smtClean="0"/>
              <a:pPr/>
              <a:t>6</a:t>
            </a:fld>
            <a:endParaRPr lang="en-US" dirty="0"/>
          </a:p>
        </p:txBody>
      </p:sp>
      <p:sp>
        <p:nvSpPr>
          <p:cNvPr id="5" name="Content Placeholder 3">
            <a:extLst>
              <a:ext uri="{FF2B5EF4-FFF2-40B4-BE49-F238E27FC236}">
                <a16:creationId xmlns:a16="http://schemas.microsoft.com/office/drawing/2014/main" id="{DBE6517E-384B-40B4-AF1D-BBB6CA7FDEEA}"/>
              </a:ext>
            </a:extLst>
          </p:cNvPr>
          <p:cNvSpPr txBox="1">
            <a:spLocks noGrp="1"/>
          </p:cNvSpPr>
          <p:nvPr>
            <p:ph idx="1"/>
          </p:nvPr>
        </p:nvSpPr>
        <p:spPr>
          <a:prstGeom prst="rect">
            <a:avLst/>
          </a:prstGeom>
          <a:noFill/>
          <a:ln>
            <a:noFill/>
          </a:ln>
        </p:spPr>
        <p:txBody>
          <a:bodyPr spcFirstLastPara="1" vert="horz" wrap="square" lIns="91425" tIns="45700" rIns="91425" bIns="45700" numCol="1" rtlCol="0" anchor="t" anchorCtr="0">
            <a:normAutofit/>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696913" indent="-582613">
              <a:lnSpc>
                <a:spcPct val="120000"/>
              </a:lnSpc>
              <a:buSzPct val="85000"/>
              <a:buFont typeface="Wingdings" panose="05000000000000000000" pitchFamily="2" charset="2"/>
              <a:buChar char="Ø"/>
            </a:pPr>
            <a:r>
              <a:rPr lang="en-US" dirty="0"/>
              <a:t>Communication Skills</a:t>
            </a:r>
          </a:p>
          <a:p>
            <a:pPr marL="696913" indent="-582613">
              <a:lnSpc>
                <a:spcPct val="120000"/>
              </a:lnSpc>
              <a:buSzPct val="85000"/>
              <a:buFont typeface="Wingdings" panose="05000000000000000000" pitchFamily="2" charset="2"/>
              <a:buChar char="Ø"/>
            </a:pPr>
            <a:r>
              <a:rPr lang="en-US" dirty="0"/>
              <a:t>Interactive Social Skills</a:t>
            </a:r>
          </a:p>
          <a:p>
            <a:pPr marL="696913" indent="-582613">
              <a:lnSpc>
                <a:spcPct val="120000"/>
              </a:lnSpc>
              <a:buSzPct val="85000"/>
              <a:buFont typeface="Wingdings" panose="05000000000000000000" pitchFamily="2" charset="2"/>
              <a:buChar char="Ø"/>
            </a:pPr>
            <a:r>
              <a:rPr lang="en-US" dirty="0"/>
              <a:t>Self-Advocacy Skills</a:t>
            </a:r>
          </a:p>
          <a:p>
            <a:pPr marL="696913" indent="-582613">
              <a:lnSpc>
                <a:spcPct val="120000"/>
              </a:lnSpc>
              <a:buSzPct val="85000"/>
              <a:buFont typeface="Wingdings" panose="05000000000000000000" pitchFamily="2" charset="2"/>
              <a:buChar char="Ø"/>
            </a:pPr>
            <a:r>
              <a:rPr lang="en-US" dirty="0"/>
              <a:t>Task Management Skills</a:t>
            </a:r>
          </a:p>
          <a:p>
            <a:pPr marL="696913" indent="-582613">
              <a:lnSpc>
                <a:spcPct val="120000"/>
              </a:lnSpc>
              <a:buSzPct val="85000"/>
              <a:buFont typeface="Wingdings" panose="05000000000000000000" pitchFamily="2" charset="2"/>
              <a:buChar char="Ø"/>
            </a:pPr>
            <a:r>
              <a:rPr lang="en-US" dirty="0"/>
              <a:t>Work Interest Exploration</a:t>
            </a:r>
          </a:p>
          <a:p>
            <a:pPr marL="696913" indent="-582613">
              <a:lnSpc>
                <a:spcPct val="120000"/>
              </a:lnSpc>
              <a:buSzPct val="85000"/>
              <a:buFont typeface="Wingdings" panose="05000000000000000000" pitchFamily="2" charset="2"/>
              <a:buChar char="Ø"/>
            </a:pPr>
            <a:r>
              <a:rPr lang="en-US" dirty="0"/>
              <a:t>Critical Documents &amp; Enrollments</a:t>
            </a:r>
          </a:p>
        </p:txBody>
      </p:sp>
    </p:spTree>
    <p:extLst>
      <p:ext uri="{BB962C8B-B14F-4D97-AF65-F5344CB8AC3E}">
        <p14:creationId xmlns:p14="http://schemas.microsoft.com/office/powerpoint/2010/main" val="128119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Quality Oversight</a:t>
            </a:r>
          </a:p>
        </p:txBody>
      </p:sp>
      <p:sp>
        <p:nvSpPr>
          <p:cNvPr id="4" name="Slide Number Placeholder 3"/>
          <p:cNvSpPr>
            <a:spLocks noGrp="1"/>
          </p:cNvSpPr>
          <p:nvPr>
            <p:ph type="sldNum" sz="quarter" idx="4"/>
          </p:nvPr>
        </p:nvSpPr>
        <p:spPr/>
        <p:txBody>
          <a:bodyPr/>
          <a:lstStyle/>
          <a:p>
            <a:fld id="{50ADEE99-5B15-4B10-A3EB-5286E787B43D}" type="slidenum">
              <a:rPr lang="en-US" smtClean="0"/>
              <a:pPr/>
              <a:t>7</a:t>
            </a:fld>
            <a:endParaRPr lang="en-US" dirty="0"/>
          </a:p>
        </p:txBody>
      </p:sp>
      <p:pic>
        <p:nvPicPr>
          <p:cNvPr id="5" name="Content Placeholder 4"/>
          <p:cNvPicPr>
            <a:picLocks noGrp="1" noChangeAspect="1"/>
          </p:cNvPicPr>
          <p:nvPr>
            <p:ph idx="1"/>
          </p:nvPr>
        </p:nvPicPr>
        <p:blipFill>
          <a:blip r:embed="rId3"/>
          <a:stretch>
            <a:fillRect/>
          </a:stretch>
        </p:blipFill>
        <p:spPr>
          <a:xfrm>
            <a:off x="0" y="1337187"/>
            <a:ext cx="12192000" cy="4886632"/>
          </a:xfrm>
          <a:prstGeom prst="rect">
            <a:avLst/>
          </a:prstGeom>
        </p:spPr>
      </p:pic>
    </p:spTree>
    <p:extLst>
      <p:ext uri="{BB962C8B-B14F-4D97-AF65-F5344CB8AC3E}">
        <p14:creationId xmlns:p14="http://schemas.microsoft.com/office/powerpoint/2010/main" val="303526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235973"/>
            <a:ext cx="10714703" cy="943896"/>
          </a:xfrm>
        </p:spPr>
        <p:txBody>
          <a:bodyPr/>
          <a:lstStyle/>
          <a:p>
            <a:pPr algn="ctr"/>
            <a:r>
              <a:rPr lang="en-US" dirty="0"/>
              <a:t>Example from Job Foundation Report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0885794"/>
              </p:ext>
            </p:extLst>
          </p:nvPr>
        </p:nvGraphicFramePr>
        <p:xfrm>
          <a:off x="0" y="560441"/>
          <a:ext cx="12192001" cy="4957509"/>
        </p:xfrm>
        <a:graphic>
          <a:graphicData uri="http://schemas.openxmlformats.org/drawingml/2006/table">
            <a:tbl>
              <a:tblPr bandRow="1">
                <a:tableStyleId>{5C22544A-7EE6-4342-B048-85BDC9FD1C3A}</a:tableStyleId>
              </a:tblPr>
              <a:tblGrid>
                <a:gridCol w="2362595">
                  <a:extLst>
                    <a:ext uri="{9D8B030D-6E8A-4147-A177-3AD203B41FA5}">
                      <a16:colId xmlns:a16="http://schemas.microsoft.com/office/drawing/2014/main" val="3662038979"/>
                    </a:ext>
                  </a:extLst>
                </a:gridCol>
                <a:gridCol w="4763092">
                  <a:extLst>
                    <a:ext uri="{9D8B030D-6E8A-4147-A177-3AD203B41FA5}">
                      <a16:colId xmlns:a16="http://schemas.microsoft.com/office/drawing/2014/main" val="1271420736"/>
                    </a:ext>
                  </a:extLst>
                </a:gridCol>
                <a:gridCol w="5066314">
                  <a:extLst>
                    <a:ext uri="{9D8B030D-6E8A-4147-A177-3AD203B41FA5}">
                      <a16:colId xmlns:a16="http://schemas.microsoft.com/office/drawing/2014/main" val="660454248"/>
                    </a:ext>
                  </a:extLst>
                </a:gridCol>
              </a:tblGrid>
              <a:tr h="4689986">
                <a:tc>
                  <a:txBody>
                    <a:bodyPr/>
                    <a:lstStyle/>
                    <a:p>
                      <a:pPr marL="228600" marR="0">
                        <a:lnSpc>
                          <a:spcPct val="107000"/>
                        </a:lnSpc>
                        <a:spcBef>
                          <a:spcPts val="0"/>
                        </a:spcBef>
                        <a:spcAft>
                          <a:spcPts val="800"/>
                        </a:spcAft>
                      </a:pPr>
                      <a:r>
                        <a:rPr lang="en-US" sz="1600" dirty="0">
                          <a:effectLst/>
                        </a:rPr>
                        <a:t>Ability to express preferences and interests in particular job environments/tasks</a:t>
                      </a:r>
                    </a:p>
                    <a:p>
                      <a:pPr marL="0" marR="0">
                        <a:lnSpc>
                          <a:spcPct val="107000"/>
                        </a:lnSpc>
                        <a:spcBef>
                          <a:spcPts val="0"/>
                        </a:spcBef>
                        <a:spcAft>
                          <a:spcPts val="800"/>
                        </a:spcAft>
                      </a:pPr>
                      <a:r>
                        <a:rPr lang="en-US"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0170" marR="60170" marT="0" marB="0"/>
                </a:tc>
                <a:tc>
                  <a:txBody>
                    <a:bodyPr/>
                    <a:lstStyle/>
                    <a:p>
                      <a:pPr marL="342900" marR="0" lvl="0" indent="-342900">
                        <a:lnSpc>
                          <a:spcPct val="107000"/>
                        </a:lnSpc>
                        <a:spcBef>
                          <a:spcPts val="1200"/>
                        </a:spcBef>
                        <a:spcAft>
                          <a:spcPts val="0"/>
                        </a:spcAft>
                        <a:buFont typeface="Arial" panose="020B0604020202020204" pitchFamily="34" charset="0"/>
                        <a:buChar char="●"/>
                      </a:pPr>
                      <a:r>
                        <a:rPr lang="en-US" sz="1600" u="none" strike="noStrike" dirty="0">
                          <a:effectLst/>
                        </a:rPr>
                        <a:t>You came to the program knowing what you want to do when it comes to job, community involvement and plans. Your preferred jobs and interests are in the human service field. You want to teach preschool or elementary school age children. You have volunteered in the community and you want to continue after </a:t>
                      </a:r>
                      <a:r>
                        <a:rPr lang="en-US" sz="1600" u="none" strike="noStrike" dirty="0" err="1">
                          <a:effectLst/>
                        </a:rPr>
                        <a:t>Covid</a:t>
                      </a:r>
                      <a:r>
                        <a:rPr lang="en-US" sz="1600" u="none" strike="noStrike" dirty="0">
                          <a:effectLst/>
                        </a:rPr>
                        <a:t> subsides and it is safe to go back to communities. You enjoyed working at the poolside as a staff assistant and would love to get a job in such an environment. You also enjoyed volunteering at the retirement homes. Social justices and social issues are something that interest you and you would like to work at homeless shelters as a volunteer and continue to give back to society. With the help of your mother, you can identify and articulate your strengths, interests, passions, and career path. </a:t>
                      </a:r>
                    </a:p>
                  </a:txBody>
                  <a:tcPr marL="60170" marR="60170" marT="0" marB="0"/>
                </a:tc>
                <a:tc>
                  <a:txBody>
                    <a:bodyPr/>
                    <a:lstStyle/>
                    <a:p>
                      <a:pPr marL="342900" marR="0" lvl="0" indent="-342900">
                        <a:lnSpc>
                          <a:spcPct val="107000"/>
                        </a:lnSpc>
                        <a:spcBef>
                          <a:spcPts val="0"/>
                        </a:spcBef>
                        <a:spcAft>
                          <a:spcPts val="0"/>
                        </a:spcAft>
                        <a:buFont typeface="Arial" panose="020B0604020202020204" pitchFamily="34" charset="0"/>
                        <a:buChar char="●"/>
                      </a:pPr>
                      <a:r>
                        <a:rPr lang="en-US" sz="1600" u="none" strike="noStrike" dirty="0">
                          <a:effectLst/>
                        </a:rPr>
                        <a:t>Once you begin working with your employment consultant to identify the job that is suitable for you and matches your interest, it is suggested that you continue to explore additional types of work to expand your understanding of possible opportunities that you are qualified for. This way, you can apply to positions that are of interest to you and that you will do well in.  Increasing the amount of jobs, you are open to will ensure you find the best job for you.</a:t>
                      </a:r>
                    </a:p>
                    <a:p>
                      <a:pPr marL="342900" marR="0" lvl="0" indent="-342900">
                        <a:lnSpc>
                          <a:spcPct val="107000"/>
                        </a:lnSpc>
                        <a:spcBef>
                          <a:spcPts val="0"/>
                        </a:spcBef>
                        <a:spcAft>
                          <a:spcPts val="0"/>
                        </a:spcAft>
                        <a:buFont typeface="Arial" panose="020B0604020202020204" pitchFamily="34" charset="0"/>
                        <a:buChar char="●"/>
                      </a:pPr>
                      <a:r>
                        <a:rPr lang="en-US" sz="1600" u="none" strike="noStrike" dirty="0">
                          <a:effectLst/>
                        </a:rPr>
                        <a:t>It is suggested that since you have an opportunity to work this summer as a dance assistant, you should take advantage of the opportunity to strengthen work skills and learn new ones that you can market to a permanent employer. Your employment consultant is available to provide support to you that will help you strengthen your skills and be successful in your Summer job. </a:t>
                      </a:r>
                    </a:p>
                    <a:p>
                      <a:pPr marL="0" marR="0" lvl="0" indent="0">
                        <a:lnSpc>
                          <a:spcPct val="107000"/>
                        </a:lnSpc>
                        <a:spcBef>
                          <a:spcPts val="0"/>
                        </a:spcBef>
                        <a:spcAft>
                          <a:spcPts val="0"/>
                        </a:spcAft>
                        <a:buFont typeface="Arial" panose="020B0604020202020204" pitchFamily="34" charset="0"/>
                        <a:buNone/>
                      </a:pPr>
                      <a:r>
                        <a:rPr lang="en-US" sz="1600" u="none" strike="noStrike" dirty="0">
                          <a:effectLst/>
                        </a:rPr>
                        <a:t> </a:t>
                      </a:r>
                      <a:endParaRPr lang="en-US" sz="1600" u="none" strike="noStrike" dirty="0">
                        <a:effectLst/>
                        <a:latin typeface="Calibri" panose="020F0502020204030204" pitchFamily="34" charset="0"/>
                        <a:ea typeface="Calibri" panose="020F0502020204030204" pitchFamily="34" charset="0"/>
                        <a:cs typeface="Times New Roman" panose="02020603050405020304" pitchFamily="18" charset="0"/>
                      </a:endParaRPr>
                    </a:p>
                  </a:txBody>
                  <a:tcPr marL="60170" marR="60170" marT="0" marB="0"/>
                </a:tc>
                <a:extLst>
                  <a:ext uri="{0D108BD9-81ED-4DB2-BD59-A6C34878D82A}">
                    <a16:rowId xmlns:a16="http://schemas.microsoft.com/office/drawing/2014/main" val="3848497910"/>
                  </a:ext>
                </a:extLst>
              </a:tr>
            </a:tbl>
          </a:graphicData>
        </a:graphic>
      </p:graphicFrame>
      <p:sp>
        <p:nvSpPr>
          <p:cNvPr id="4" name="Slide Number Placeholder 3"/>
          <p:cNvSpPr>
            <a:spLocks noGrp="1"/>
          </p:cNvSpPr>
          <p:nvPr>
            <p:ph type="sldNum" sz="quarter" idx="4"/>
          </p:nvPr>
        </p:nvSpPr>
        <p:spPr/>
        <p:txBody>
          <a:bodyPr/>
          <a:lstStyle/>
          <a:p>
            <a:fld id="{50ADEE99-5B15-4B10-A3EB-5286E787B43D}" type="slidenum">
              <a:rPr lang="en-US" smtClean="0"/>
              <a:pPr/>
              <a:t>8</a:t>
            </a:fld>
            <a:endParaRPr lang="en-US" dirty="0"/>
          </a:p>
        </p:txBody>
      </p:sp>
      <p:sp>
        <p:nvSpPr>
          <p:cNvPr id="8" name="TextBox 7"/>
          <p:cNvSpPr txBox="1"/>
          <p:nvPr/>
        </p:nvSpPr>
        <p:spPr>
          <a:xfrm>
            <a:off x="0" y="5246151"/>
            <a:ext cx="12192000" cy="1107996"/>
          </a:xfrm>
          <a:prstGeom prst="rect">
            <a:avLst/>
          </a:prstGeom>
          <a:noFill/>
        </p:spPr>
        <p:txBody>
          <a:bodyPr wrap="square" rtlCol="0">
            <a:spAutoFit/>
          </a:bodyPr>
          <a:lstStyle/>
          <a:p>
            <a:r>
              <a:rPr lang="en-US" sz="1600" b="1" dirty="0"/>
              <a:t>Recommendations:</a:t>
            </a:r>
            <a:endParaRPr lang="en-US" sz="1600" dirty="0"/>
          </a:p>
          <a:p>
            <a:r>
              <a:rPr lang="en-US" sz="1600" dirty="0"/>
              <a:t>It is recommended that you start using a cellphone to communicate with your instructors, Achieve Advisor and employment consultant to be able to gain confidence to speak louder and with confidence when you return to campus or in the workplace.  Also, you should work on your nonverbal communication skills with your circle of suppor</a:t>
            </a:r>
            <a:r>
              <a:rPr lang="en-US" dirty="0"/>
              <a:t>t. </a:t>
            </a:r>
          </a:p>
        </p:txBody>
      </p:sp>
    </p:spTree>
    <p:extLst>
      <p:ext uri="{BB962C8B-B14F-4D97-AF65-F5344CB8AC3E}">
        <p14:creationId xmlns:p14="http://schemas.microsoft.com/office/powerpoint/2010/main" val="891058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Assistive Technology/Technical Assistance</a:t>
            </a:r>
            <a:endParaRPr lang="en-US" dirty="0"/>
          </a:p>
        </p:txBody>
      </p:sp>
      <p:sp>
        <p:nvSpPr>
          <p:cNvPr id="3" name="Content Placeholder 2"/>
          <p:cNvSpPr>
            <a:spLocks noGrp="1"/>
          </p:cNvSpPr>
          <p:nvPr>
            <p:ph idx="1"/>
          </p:nvPr>
        </p:nvSpPr>
        <p:spPr/>
        <p:txBody>
          <a:bodyPr/>
          <a:lstStyle/>
          <a:p>
            <a:r>
              <a:rPr lang="en-US" sz="2000" b="1" dirty="0"/>
              <a:t>Resources available to the student-Schools, DVR and DDA roles </a:t>
            </a:r>
            <a:r>
              <a:rPr lang="en-US" sz="2000" dirty="0"/>
              <a:t>(Communication devices, subject Matter experts) as follows:	</a:t>
            </a:r>
          </a:p>
          <a:p>
            <a:pPr lvl="1"/>
            <a:r>
              <a:rPr lang="en-US" sz="2000" dirty="0"/>
              <a:t>Student in school, devise needed for school- District funds</a:t>
            </a:r>
          </a:p>
          <a:p>
            <a:pPr lvl="1"/>
            <a:r>
              <a:rPr lang="en-US" sz="2000" dirty="0"/>
              <a:t>Student needs devise for employment- DVR funds</a:t>
            </a:r>
          </a:p>
          <a:p>
            <a:pPr lvl="1"/>
            <a:r>
              <a:rPr lang="en-US" sz="2000" dirty="0"/>
              <a:t>Neither apply- DDA may provide funding</a:t>
            </a:r>
          </a:p>
          <a:p>
            <a:pPr lvl="2"/>
            <a:endParaRPr lang="en-US" sz="2000" dirty="0"/>
          </a:p>
          <a:p>
            <a:r>
              <a:rPr lang="en-US" sz="2000" b="1" dirty="0"/>
              <a:t>DDA’s Technical Assistance </a:t>
            </a:r>
          </a:p>
          <a:p>
            <a:pPr lvl="1"/>
            <a:r>
              <a:rPr lang="en-US" sz="2000" dirty="0"/>
              <a:t>Service Alternatives</a:t>
            </a:r>
          </a:p>
          <a:p>
            <a:pPr lvl="2"/>
            <a:r>
              <a:rPr lang="en-US" sz="2000" dirty="0"/>
              <a:t>Published List of Resources </a:t>
            </a:r>
          </a:p>
          <a:p>
            <a:pPr lvl="1"/>
            <a:r>
              <a:rPr lang="en-US" sz="2000" dirty="0"/>
              <a:t>WISE – (Benefit Planners)</a:t>
            </a:r>
          </a:p>
          <a:p>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9</a:t>
            </a:fld>
            <a:endParaRPr lang="en-US" dirty="0"/>
          </a:p>
        </p:txBody>
      </p:sp>
    </p:spTree>
    <p:extLst>
      <p:ext uri="{BB962C8B-B14F-4D97-AF65-F5344CB8AC3E}">
        <p14:creationId xmlns:p14="http://schemas.microsoft.com/office/powerpoint/2010/main" val="4278776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4623" y="21341"/>
            <a:ext cx="9144000" cy="708210"/>
          </a:xfrm>
          <a:solidFill>
            <a:schemeClr val="accent3">
              <a:lumMod val="20000"/>
              <a:lumOff val="80000"/>
            </a:schemeClr>
          </a:solidFill>
        </p:spPr>
        <p:txBody>
          <a:bodyPr>
            <a:normAutofit/>
          </a:bodyPr>
          <a:lstStyle/>
          <a:p>
            <a:r>
              <a:rPr lang="en-US" b="1" dirty="0"/>
              <a:t>Ideal Timeline</a:t>
            </a:r>
          </a:p>
        </p:txBody>
      </p:sp>
      <p:sp>
        <p:nvSpPr>
          <p:cNvPr id="4" name="Slide Number Placeholder 3"/>
          <p:cNvSpPr>
            <a:spLocks noGrp="1"/>
          </p:cNvSpPr>
          <p:nvPr>
            <p:ph type="sldNum" sz="quarter" idx="4294967295"/>
          </p:nvPr>
        </p:nvSpPr>
        <p:spPr/>
        <p:txBody>
          <a:bodyPr/>
          <a:lstStyle/>
          <a:p>
            <a:fld id="{7597E2C9-1CF6-48E2-8BD5-79A0048E473F}" type="slidenum">
              <a:rPr lang="en-US" smtClean="0"/>
              <a:t>10</a:t>
            </a:fld>
            <a:endParaRPr lang="en-US" dirty="0"/>
          </a:p>
        </p:txBody>
      </p:sp>
      <p:grpSp>
        <p:nvGrpSpPr>
          <p:cNvPr id="24" name="Group 23"/>
          <p:cNvGrpSpPr/>
          <p:nvPr/>
        </p:nvGrpSpPr>
        <p:grpSpPr>
          <a:xfrm>
            <a:off x="2451986" y="925533"/>
            <a:ext cx="3096687" cy="1153199"/>
            <a:chOff x="5548731" y="350034"/>
            <a:chExt cx="2709877" cy="2955339"/>
          </a:xfrm>
        </p:grpSpPr>
        <p:sp>
          <p:nvSpPr>
            <p:cNvPr id="25" name="Rounded Rectangle 24"/>
            <p:cNvSpPr/>
            <p:nvPr/>
          </p:nvSpPr>
          <p:spPr>
            <a:xfrm>
              <a:off x="5578363" y="969144"/>
              <a:ext cx="2680245" cy="2336229"/>
            </a:xfrm>
            <a:prstGeom prst="roundRect">
              <a:avLst>
                <a:gd name="adj" fmla="val 7723"/>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sz="2000" dirty="0"/>
                <a:t>7/1 – 9/30</a:t>
              </a:r>
            </a:p>
            <a:p>
              <a:pPr algn="ctr"/>
              <a:r>
                <a:rPr lang="en-US" sz="2000" dirty="0"/>
                <a:t>Job Foundation enrollment</a:t>
              </a:r>
            </a:p>
          </p:txBody>
        </p:sp>
        <p:sp>
          <p:nvSpPr>
            <p:cNvPr id="26" name="Rounded Rectangle 4"/>
            <p:cNvSpPr txBox="1"/>
            <p:nvPr/>
          </p:nvSpPr>
          <p:spPr>
            <a:xfrm rot="16200000">
              <a:off x="4498075" y="1400690"/>
              <a:ext cx="2637361" cy="5360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102870" rIns="133350" bIns="0" numCol="1" spcCol="1270" anchor="t" anchorCtr="0">
              <a:noAutofit/>
            </a:bodyPr>
            <a:lstStyle/>
            <a:p>
              <a:pPr algn="r" defTabSz="1333500">
                <a:lnSpc>
                  <a:spcPct val="90000"/>
                </a:lnSpc>
                <a:spcBef>
                  <a:spcPct val="0"/>
                </a:spcBef>
                <a:spcAft>
                  <a:spcPct val="35000"/>
                </a:spcAft>
              </a:pPr>
              <a:endParaRPr lang="en-US" sz="3000"/>
            </a:p>
          </p:txBody>
        </p:sp>
      </p:grpSp>
      <p:sp>
        <p:nvSpPr>
          <p:cNvPr id="28" name="Rounded Rectangle 27"/>
          <p:cNvSpPr/>
          <p:nvPr/>
        </p:nvSpPr>
        <p:spPr>
          <a:xfrm>
            <a:off x="3587998" y="2339106"/>
            <a:ext cx="4897249" cy="954351"/>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sz="2000" dirty="0"/>
              <a:t>10/1 – 6/30</a:t>
            </a:r>
          </a:p>
          <a:p>
            <a:pPr algn="ctr"/>
            <a:r>
              <a:rPr lang="en-US" sz="2000" dirty="0"/>
              <a:t>Job Foundation with employment providers</a:t>
            </a:r>
          </a:p>
        </p:txBody>
      </p:sp>
      <p:grpSp>
        <p:nvGrpSpPr>
          <p:cNvPr id="31" name="Group 30"/>
          <p:cNvGrpSpPr/>
          <p:nvPr/>
        </p:nvGrpSpPr>
        <p:grpSpPr>
          <a:xfrm>
            <a:off x="5063133" y="1162734"/>
            <a:ext cx="4093120" cy="1327190"/>
            <a:chOff x="5529590" y="-531404"/>
            <a:chExt cx="3346257" cy="3264931"/>
          </a:xfrm>
        </p:grpSpPr>
        <p:sp>
          <p:nvSpPr>
            <p:cNvPr id="32" name="Rounded Rectangle 31"/>
            <p:cNvSpPr/>
            <p:nvPr/>
          </p:nvSpPr>
          <p:spPr>
            <a:xfrm>
              <a:off x="6195601" y="-531404"/>
              <a:ext cx="2680246" cy="2129623"/>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sz="2000" dirty="0"/>
                <a:t>7/1 – 9/30</a:t>
              </a:r>
            </a:p>
            <a:p>
              <a:pPr algn="ctr"/>
              <a:r>
                <a:rPr lang="en-US" sz="2000" dirty="0"/>
                <a:t>DVR application / eligibility</a:t>
              </a:r>
            </a:p>
          </p:txBody>
        </p:sp>
        <p:sp>
          <p:nvSpPr>
            <p:cNvPr id="33" name="Rounded Rectangle 4"/>
            <p:cNvSpPr txBox="1"/>
            <p:nvPr/>
          </p:nvSpPr>
          <p:spPr>
            <a:xfrm rot="16200000">
              <a:off x="4478934" y="1146821"/>
              <a:ext cx="2637362" cy="5360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102870" rIns="133350" bIns="0" numCol="1" spcCol="1270" anchor="t" anchorCtr="0">
              <a:noAutofit/>
            </a:bodyPr>
            <a:lstStyle/>
            <a:p>
              <a:pPr algn="r" defTabSz="1333500">
                <a:lnSpc>
                  <a:spcPct val="90000"/>
                </a:lnSpc>
                <a:spcBef>
                  <a:spcPct val="0"/>
                </a:spcBef>
                <a:spcAft>
                  <a:spcPct val="35000"/>
                </a:spcAft>
              </a:pPr>
              <a:endParaRPr lang="en-US" sz="3000"/>
            </a:p>
          </p:txBody>
        </p:sp>
      </p:grpSp>
      <p:sp>
        <p:nvSpPr>
          <p:cNvPr id="22" name="TextBox 21"/>
          <p:cNvSpPr txBox="1"/>
          <p:nvPr/>
        </p:nvSpPr>
        <p:spPr>
          <a:xfrm>
            <a:off x="2865498" y="781363"/>
            <a:ext cx="6927431" cy="461665"/>
          </a:xfrm>
          <a:prstGeom prst="rect">
            <a:avLst/>
          </a:prstGeom>
          <a:noFill/>
        </p:spPr>
        <p:txBody>
          <a:bodyPr wrap="square" rtlCol="0">
            <a:spAutoFit/>
          </a:bodyPr>
          <a:lstStyle/>
          <a:p>
            <a:pPr algn="ctr"/>
            <a:r>
              <a:rPr lang="en-US" sz="2400" b="1" dirty="0"/>
              <a:t> Students at age 19 = Job Foundation start</a:t>
            </a:r>
          </a:p>
        </p:txBody>
      </p:sp>
      <p:sp>
        <p:nvSpPr>
          <p:cNvPr id="23" name="TextBox 22"/>
          <p:cNvSpPr txBox="1"/>
          <p:nvPr/>
        </p:nvSpPr>
        <p:spPr>
          <a:xfrm>
            <a:off x="1806132" y="3223454"/>
            <a:ext cx="8196146" cy="461665"/>
          </a:xfrm>
          <a:prstGeom prst="rect">
            <a:avLst/>
          </a:prstGeom>
          <a:noFill/>
        </p:spPr>
        <p:txBody>
          <a:bodyPr wrap="square" rtlCol="0">
            <a:spAutoFit/>
          </a:bodyPr>
          <a:lstStyle/>
          <a:p>
            <a:pPr algn="ctr"/>
            <a:r>
              <a:rPr lang="en-US" sz="2400" b="1" dirty="0"/>
              <a:t>Students at age 20 = DVR Plan and/or School 2 Work</a:t>
            </a:r>
          </a:p>
        </p:txBody>
      </p:sp>
      <p:grpSp>
        <p:nvGrpSpPr>
          <p:cNvPr id="36" name="Group 35"/>
          <p:cNvGrpSpPr/>
          <p:nvPr/>
        </p:nvGrpSpPr>
        <p:grpSpPr>
          <a:xfrm>
            <a:off x="1590785" y="3634754"/>
            <a:ext cx="2270234" cy="2858550"/>
            <a:chOff x="5337935" y="-3773474"/>
            <a:chExt cx="2871899" cy="6507001"/>
          </a:xfrm>
        </p:grpSpPr>
        <p:sp>
          <p:nvSpPr>
            <p:cNvPr id="37" name="Rounded Rectangle 36"/>
            <p:cNvSpPr/>
            <p:nvPr/>
          </p:nvSpPr>
          <p:spPr>
            <a:xfrm>
              <a:off x="5337935" y="-3773474"/>
              <a:ext cx="2871899" cy="2778417"/>
            </a:xfrm>
            <a:prstGeom prst="roundRect">
              <a:avLst>
                <a:gd name="adj" fmla="val 5000"/>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sz="2000" dirty="0"/>
                <a:t>7/1 – 9/30</a:t>
              </a:r>
            </a:p>
            <a:p>
              <a:pPr algn="ctr"/>
              <a:r>
                <a:rPr lang="en-US" sz="2000" dirty="0"/>
                <a:t>DVR application if no Job Foundation</a:t>
              </a:r>
            </a:p>
          </p:txBody>
        </p:sp>
        <p:sp>
          <p:nvSpPr>
            <p:cNvPr id="38" name="Rounded Rectangle 4"/>
            <p:cNvSpPr txBox="1"/>
            <p:nvPr/>
          </p:nvSpPr>
          <p:spPr>
            <a:xfrm rot="16200000">
              <a:off x="4478934" y="1146822"/>
              <a:ext cx="2637361" cy="5360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102870" rIns="133350" bIns="0" numCol="1" spcCol="1270" anchor="t" anchorCtr="0">
              <a:noAutofit/>
            </a:bodyPr>
            <a:lstStyle/>
            <a:p>
              <a:pPr algn="r" defTabSz="1333500">
                <a:lnSpc>
                  <a:spcPct val="90000"/>
                </a:lnSpc>
                <a:spcBef>
                  <a:spcPct val="0"/>
                </a:spcBef>
                <a:spcAft>
                  <a:spcPct val="35000"/>
                </a:spcAft>
              </a:pPr>
              <a:endParaRPr lang="en-US" sz="3000"/>
            </a:p>
          </p:txBody>
        </p:sp>
      </p:grpSp>
      <p:sp>
        <p:nvSpPr>
          <p:cNvPr id="40" name="Rounded Rectangle 39"/>
          <p:cNvSpPr/>
          <p:nvPr/>
        </p:nvSpPr>
        <p:spPr>
          <a:xfrm>
            <a:off x="3963117" y="3634754"/>
            <a:ext cx="6325774" cy="1220569"/>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dirty="0"/>
              <a:t>9/1– 6/30</a:t>
            </a:r>
          </a:p>
          <a:p>
            <a:pPr algn="ctr"/>
            <a:r>
              <a:rPr lang="en-US" dirty="0"/>
              <a:t>Job placement occur throughout the year. Students stays enrolled in school even if employed. Work towards employment / career goals.</a:t>
            </a:r>
          </a:p>
        </p:txBody>
      </p:sp>
      <p:sp>
        <p:nvSpPr>
          <p:cNvPr id="35" name="TextBox 34"/>
          <p:cNvSpPr txBox="1"/>
          <p:nvPr/>
        </p:nvSpPr>
        <p:spPr>
          <a:xfrm>
            <a:off x="2229877" y="4729839"/>
            <a:ext cx="8182483" cy="461665"/>
          </a:xfrm>
          <a:prstGeom prst="rect">
            <a:avLst/>
          </a:prstGeom>
          <a:noFill/>
        </p:spPr>
        <p:txBody>
          <a:bodyPr wrap="square" rtlCol="0">
            <a:spAutoFit/>
          </a:bodyPr>
          <a:lstStyle/>
          <a:p>
            <a:r>
              <a:rPr lang="en-US" sz="2400" b="1" dirty="0"/>
              <a:t>High Acuity Graduates in June w/Job, DDA CSA issued</a:t>
            </a:r>
          </a:p>
        </p:txBody>
      </p:sp>
      <p:sp>
        <p:nvSpPr>
          <p:cNvPr id="42" name="Rounded Rectangle 41"/>
          <p:cNvSpPr/>
          <p:nvPr/>
        </p:nvSpPr>
        <p:spPr>
          <a:xfrm>
            <a:off x="1788324" y="5147016"/>
            <a:ext cx="2033605" cy="1220569"/>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dirty="0"/>
              <a:t>7/1 – 9/30 </a:t>
            </a:r>
          </a:p>
          <a:p>
            <a:pPr algn="ctr"/>
            <a:r>
              <a:rPr lang="en-US" dirty="0"/>
              <a:t>Job = $1,500  plus $1,000 if &gt; 10 hrs./wk.</a:t>
            </a:r>
          </a:p>
        </p:txBody>
      </p:sp>
      <p:sp>
        <p:nvSpPr>
          <p:cNvPr id="44" name="Rounded Rectangle 43"/>
          <p:cNvSpPr/>
          <p:nvPr/>
        </p:nvSpPr>
        <p:spPr>
          <a:xfrm>
            <a:off x="3882302" y="5166681"/>
            <a:ext cx="1957378" cy="1220569"/>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dirty="0"/>
              <a:t>9/30- 12/31</a:t>
            </a:r>
          </a:p>
          <a:p>
            <a:pPr algn="ctr"/>
            <a:r>
              <a:rPr lang="en-US" dirty="0"/>
              <a:t>Job = $1,000  plus $1,000 if &gt; 10 hrs./wk.</a:t>
            </a:r>
          </a:p>
        </p:txBody>
      </p:sp>
      <p:sp>
        <p:nvSpPr>
          <p:cNvPr id="45" name="Rounded Rectangle 44"/>
          <p:cNvSpPr/>
          <p:nvPr/>
        </p:nvSpPr>
        <p:spPr>
          <a:xfrm>
            <a:off x="5877793" y="5166680"/>
            <a:ext cx="1878979" cy="1220569"/>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dirty="0"/>
              <a:t>1/1– 3/31 </a:t>
            </a:r>
          </a:p>
          <a:p>
            <a:pPr algn="ctr"/>
            <a:r>
              <a:rPr lang="en-US" dirty="0"/>
              <a:t>Job = $500  plus $1,000 if &gt; 10 hrs./wk.</a:t>
            </a:r>
          </a:p>
        </p:txBody>
      </p:sp>
      <p:sp>
        <p:nvSpPr>
          <p:cNvPr id="46" name="Rounded Rectangle 45"/>
          <p:cNvSpPr/>
          <p:nvPr/>
        </p:nvSpPr>
        <p:spPr>
          <a:xfrm>
            <a:off x="7794885" y="5128744"/>
            <a:ext cx="2118732" cy="1220569"/>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dirty="0"/>
              <a:t>4/1/– 6/30 </a:t>
            </a:r>
          </a:p>
          <a:p>
            <a:pPr algn="ctr"/>
            <a:r>
              <a:rPr lang="en-US" dirty="0"/>
              <a:t>Job = $250  plus $1,000 if &gt; 10 hrs./wk.</a:t>
            </a:r>
          </a:p>
        </p:txBody>
      </p:sp>
      <p:sp>
        <p:nvSpPr>
          <p:cNvPr id="3" name="TextBox 2"/>
          <p:cNvSpPr txBox="1"/>
          <p:nvPr/>
        </p:nvSpPr>
        <p:spPr>
          <a:xfrm>
            <a:off x="4229985" y="1997809"/>
            <a:ext cx="3772186" cy="461665"/>
          </a:xfrm>
          <a:prstGeom prst="rect">
            <a:avLst/>
          </a:prstGeom>
          <a:noFill/>
        </p:spPr>
        <p:txBody>
          <a:bodyPr wrap="none" rtlCol="0">
            <a:spAutoFit/>
          </a:bodyPr>
          <a:lstStyle/>
          <a:p>
            <a:r>
              <a:rPr lang="en-US" sz="2400" b="1" dirty="0"/>
              <a:t>Job Foundation Process</a:t>
            </a:r>
          </a:p>
        </p:txBody>
      </p:sp>
    </p:spTree>
    <p:extLst>
      <p:ext uri="{BB962C8B-B14F-4D97-AF65-F5344CB8AC3E}">
        <p14:creationId xmlns:p14="http://schemas.microsoft.com/office/powerpoint/2010/main" val="3489306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52819"/>
            <a:ext cx="7735186" cy="432022"/>
          </a:xfrm>
        </p:spPr>
        <p:txBody>
          <a:bodyPr>
            <a:normAutofit fontScale="90000"/>
          </a:bodyPr>
          <a:lstStyle/>
          <a:p>
            <a:r>
              <a:rPr lang="en-US" dirty="0"/>
              <a:t>Participating Counties</a:t>
            </a:r>
          </a:p>
        </p:txBody>
      </p:sp>
      <p:graphicFrame>
        <p:nvGraphicFramePr>
          <p:cNvPr id="5" name="Table 4"/>
          <p:cNvGraphicFramePr>
            <a:graphicFrameLocks noGrp="1"/>
          </p:cNvGraphicFramePr>
          <p:nvPr/>
        </p:nvGraphicFramePr>
        <p:xfrm>
          <a:off x="8708573" y="1564558"/>
          <a:ext cx="1235033" cy="4917842"/>
        </p:xfrm>
        <a:graphic>
          <a:graphicData uri="http://schemas.openxmlformats.org/drawingml/2006/table">
            <a:tbl>
              <a:tblPr firstRow="1" firstCol="1" bandRow="1">
                <a:tableStyleId>{5C22544A-7EE6-4342-B048-85BDC9FD1C3A}</a:tableStyleId>
              </a:tblPr>
              <a:tblGrid>
                <a:gridCol w="1235033">
                  <a:extLst>
                    <a:ext uri="{9D8B030D-6E8A-4147-A177-3AD203B41FA5}">
                      <a16:colId xmlns:a16="http://schemas.microsoft.com/office/drawing/2014/main" val="3502918446"/>
                    </a:ext>
                  </a:extLst>
                </a:gridCol>
              </a:tblGrid>
              <a:tr h="218697">
                <a:tc>
                  <a:txBody>
                    <a:bodyPr/>
                    <a:lstStyle/>
                    <a:p>
                      <a:pPr marL="0" marR="0">
                        <a:spcBef>
                          <a:spcPts val="0"/>
                        </a:spcBef>
                        <a:spcAft>
                          <a:spcPts val="0"/>
                        </a:spcAft>
                      </a:pPr>
                      <a:r>
                        <a:rPr lang="en-US" sz="1400" dirty="0">
                          <a:effectLst/>
                        </a:rPr>
                        <a:t>Asotin</a:t>
                      </a:r>
                    </a:p>
                  </a:txBody>
                  <a:tcPr marL="51435" marR="51435" marT="0" marB="0" anchor="ctr"/>
                </a:tc>
                <a:extLst>
                  <a:ext uri="{0D108BD9-81ED-4DB2-BD59-A6C34878D82A}">
                    <a16:rowId xmlns:a16="http://schemas.microsoft.com/office/drawing/2014/main" val="3886625391"/>
                  </a:ext>
                </a:extLst>
              </a:tr>
              <a:tr h="213635">
                <a:tc>
                  <a:txBody>
                    <a:bodyPr/>
                    <a:lstStyle/>
                    <a:p>
                      <a:pPr marL="0" marR="0">
                        <a:spcBef>
                          <a:spcPts val="0"/>
                        </a:spcBef>
                        <a:spcAft>
                          <a:spcPts val="0"/>
                        </a:spcAft>
                      </a:pPr>
                      <a:r>
                        <a:rPr lang="en-US" sz="1400" dirty="0">
                          <a:effectLst/>
                        </a:rPr>
                        <a:t>Clark</a:t>
                      </a:r>
                    </a:p>
                  </a:txBody>
                  <a:tcPr marL="51435" marR="51435" marT="0" marB="0" anchor="ctr"/>
                </a:tc>
                <a:extLst>
                  <a:ext uri="{0D108BD9-81ED-4DB2-BD59-A6C34878D82A}">
                    <a16:rowId xmlns:a16="http://schemas.microsoft.com/office/drawing/2014/main" val="3360004123"/>
                  </a:ext>
                </a:extLst>
              </a:tr>
              <a:tr h="140668">
                <a:tc>
                  <a:txBody>
                    <a:bodyPr/>
                    <a:lstStyle/>
                    <a:p>
                      <a:pPr marL="0" marR="0">
                        <a:spcBef>
                          <a:spcPts val="0"/>
                        </a:spcBef>
                        <a:spcAft>
                          <a:spcPts val="0"/>
                        </a:spcAft>
                      </a:pPr>
                      <a:r>
                        <a:rPr lang="en-US" sz="1400" dirty="0">
                          <a:solidFill>
                            <a:srgbClr val="FFC000"/>
                          </a:solidFill>
                          <a:effectLst/>
                        </a:rPr>
                        <a:t>Columbia</a:t>
                      </a:r>
                    </a:p>
                  </a:txBody>
                  <a:tcPr marL="51435" marR="51435" marT="0" marB="0" anchor="ctr"/>
                </a:tc>
                <a:extLst>
                  <a:ext uri="{0D108BD9-81ED-4DB2-BD59-A6C34878D82A}">
                    <a16:rowId xmlns:a16="http://schemas.microsoft.com/office/drawing/2014/main" val="739068680"/>
                  </a:ext>
                </a:extLst>
              </a:tr>
              <a:tr h="213635">
                <a:tc>
                  <a:txBody>
                    <a:bodyPr/>
                    <a:lstStyle/>
                    <a:p>
                      <a:pPr marL="0" marR="0">
                        <a:spcBef>
                          <a:spcPts val="0"/>
                        </a:spcBef>
                        <a:spcAft>
                          <a:spcPts val="0"/>
                        </a:spcAft>
                      </a:pPr>
                      <a:r>
                        <a:rPr lang="en-US" sz="1400" dirty="0">
                          <a:effectLst/>
                        </a:rPr>
                        <a:t>Ferry</a:t>
                      </a:r>
                      <a:endParaRPr lang="en-US" sz="1400" dirty="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1768085344"/>
                  </a:ext>
                </a:extLst>
              </a:tr>
              <a:tr h="213635">
                <a:tc>
                  <a:txBody>
                    <a:bodyPr/>
                    <a:lstStyle/>
                    <a:p>
                      <a:pPr marL="0" marR="0">
                        <a:spcBef>
                          <a:spcPts val="0"/>
                        </a:spcBef>
                        <a:spcAft>
                          <a:spcPts val="0"/>
                        </a:spcAft>
                      </a:pPr>
                      <a:r>
                        <a:rPr lang="en-US" sz="1400">
                          <a:effectLst/>
                        </a:rPr>
                        <a:t>Island</a:t>
                      </a:r>
                      <a:endParaRPr lang="en-US" sz="140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2831897927"/>
                  </a:ext>
                </a:extLst>
              </a:tr>
              <a:tr h="213635">
                <a:tc>
                  <a:txBody>
                    <a:bodyPr/>
                    <a:lstStyle/>
                    <a:p>
                      <a:pPr marL="0" marR="0">
                        <a:spcBef>
                          <a:spcPts val="0"/>
                        </a:spcBef>
                        <a:spcAft>
                          <a:spcPts val="0"/>
                        </a:spcAft>
                      </a:pPr>
                      <a:r>
                        <a:rPr lang="en-US" sz="1400">
                          <a:effectLst/>
                        </a:rPr>
                        <a:t>Jefferson</a:t>
                      </a:r>
                      <a:endParaRPr lang="en-US" sz="140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2591267585"/>
                  </a:ext>
                </a:extLst>
              </a:tr>
              <a:tr h="213635">
                <a:tc>
                  <a:txBody>
                    <a:bodyPr/>
                    <a:lstStyle/>
                    <a:p>
                      <a:pPr marL="0" marR="0">
                        <a:spcBef>
                          <a:spcPts val="0"/>
                        </a:spcBef>
                        <a:spcAft>
                          <a:spcPts val="0"/>
                        </a:spcAft>
                      </a:pPr>
                      <a:r>
                        <a:rPr lang="en-US" sz="1400" dirty="0">
                          <a:effectLst/>
                        </a:rPr>
                        <a:t>King</a:t>
                      </a:r>
                      <a:endParaRPr lang="en-US" sz="1400" dirty="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1270160010"/>
                  </a:ext>
                </a:extLst>
              </a:tr>
              <a:tr h="213635">
                <a:tc>
                  <a:txBody>
                    <a:bodyPr/>
                    <a:lstStyle/>
                    <a:p>
                      <a:pPr marL="0" marR="0">
                        <a:spcBef>
                          <a:spcPts val="0"/>
                        </a:spcBef>
                        <a:spcAft>
                          <a:spcPts val="0"/>
                        </a:spcAft>
                      </a:pPr>
                      <a:r>
                        <a:rPr lang="en-US" sz="1400" dirty="0">
                          <a:effectLst/>
                        </a:rPr>
                        <a:t>Kitsap</a:t>
                      </a:r>
                      <a:endParaRPr lang="en-US" sz="1400" dirty="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1566165884"/>
                  </a:ext>
                </a:extLst>
              </a:tr>
              <a:tr h="213635">
                <a:tc>
                  <a:txBody>
                    <a:bodyPr/>
                    <a:lstStyle/>
                    <a:p>
                      <a:pPr marL="0" marR="0">
                        <a:spcBef>
                          <a:spcPts val="0"/>
                        </a:spcBef>
                        <a:spcAft>
                          <a:spcPts val="0"/>
                        </a:spcAft>
                      </a:pPr>
                      <a:r>
                        <a:rPr lang="en-US" sz="1400" dirty="0">
                          <a:solidFill>
                            <a:srgbClr val="FFC000"/>
                          </a:solidFill>
                          <a:effectLst/>
                          <a:latin typeface="Calibri" panose="020F0502020204030204" pitchFamily="34" charset="0"/>
                          <a:ea typeface="Calibri" panose="020F0502020204030204" pitchFamily="34" charset="0"/>
                        </a:rPr>
                        <a:t>Kittitas</a:t>
                      </a:r>
                    </a:p>
                  </a:txBody>
                  <a:tcPr marL="51435" marR="51435" marT="0" marB="0" anchor="ctr"/>
                </a:tc>
                <a:extLst>
                  <a:ext uri="{0D108BD9-81ED-4DB2-BD59-A6C34878D82A}">
                    <a16:rowId xmlns:a16="http://schemas.microsoft.com/office/drawing/2014/main" val="1646940307"/>
                  </a:ext>
                </a:extLst>
              </a:tr>
              <a:tr h="213635">
                <a:tc>
                  <a:txBody>
                    <a:bodyPr/>
                    <a:lstStyle/>
                    <a:p>
                      <a:pPr marL="0" marR="0">
                        <a:spcBef>
                          <a:spcPts val="0"/>
                        </a:spcBef>
                        <a:spcAft>
                          <a:spcPts val="0"/>
                        </a:spcAft>
                      </a:pPr>
                      <a:r>
                        <a:rPr lang="en-US" sz="1400" dirty="0">
                          <a:effectLst/>
                        </a:rPr>
                        <a:t>Lewis</a:t>
                      </a:r>
                      <a:endParaRPr lang="en-US" sz="1400" dirty="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1566123773"/>
                  </a:ext>
                </a:extLst>
              </a:tr>
              <a:tr h="213635">
                <a:tc>
                  <a:txBody>
                    <a:bodyPr/>
                    <a:lstStyle/>
                    <a:p>
                      <a:pPr marL="0" marR="0">
                        <a:spcBef>
                          <a:spcPts val="0"/>
                        </a:spcBef>
                        <a:spcAft>
                          <a:spcPts val="0"/>
                        </a:spcAft>
                      </a:pPr>
                      <a:r>
                        <a:rPr lang="en-US" sz="1400">
                          <a:effectLst/>
                        </a:rPr>
                        <a:t>Lincoln</a:t>
                      </a:r>
                      <a:endParaRPr lang="en-US" sz="140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2212563308"/>
                  </a:ext>
                </a:extLst>
              </a:tr>
              <a:tr h="213635">
                <a:tc>
                  <a:txBody>
                    <a:bodyPr/>
                    <a:lstStyle/>
                    <a:p>
                      <a:pPr marL="0" marR="0">
                        <a:spcBef>
                          <a:spcPts val="0"/>
                        </a:spcBef>
                        <a:spcAft>
                          <a:spcPts val="0"/>
                        </a:spcAft>
                      </a:pPr>
                      <a:r>
                        <a:rPr lang="en-US" sz="1400">
                          <a:effectLst/>
                        </a:rPr>
                        <a:t>Mason</a:t>
                      </a:r>
                      <a:endParaRPr lang="en-US" sz="140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977692788"/>
                  </a:ext>
                </a:extLst>
              </a:tr>
              <a:tr h="213635">
                <a:tc>
                  <a:txBody>
                    <a:bodyPr/>
                    <a:lstStyle/>
                    <a:p>
                      <a:pPr marL="0" marR="0">
                        <a:spcBef>
                          <a:spcPts val="0"/>
                        </a:spcBef>
                        <a:spcAft>
                          <a:spcPts val="0"/>
                        </a:spcAft>
                      </a:pPr>
                      <a:r>
                        <a:rPr lang="en-US" sz="1400">
                          <a:effectLst/>
                        </a:rPr>
                        <a:t>Okanogan</a:t>
                      </a:r>
                      <a:endParaRPr lang="en-US" sz="140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1444531242"/>
                  </a:ext>
                </a:extLst>
              </a:tr>
              <a:tr h="213635">
                <a:tc>
                  <a:txBody>
                    <a:bodyPr/>
                    <a:lstStyle/>
                    <a:p>
                      <a:pPr marL="0" marR="0">
                        <a:spcBef>
                          <a:spcPts val="0"/>
                        </a:spcBef>
                        <a:spcAft>
                          <a:spcPts val="0"/>
                        </a:spcAft>
                      </a:pPr>
                      <a:r>
                        <a:rPr lang="en-US" sz="1400">
                          <a:effectLst/>
                        </a:rPr>
                        <a:t>Pend Orielle</a:t>
                      </a:r>
                      <a:endParaRPr lang="en-US" sz="140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3862941263"/>
                  </a:ext>
                </a:extLst>
              </a:tr>
              <a:tr h="213635">
                <a:tc>
                  <a:txBody>
                    <a:bodyPr/>
                    <a:lstStyle/>
                    <a:p>
                      <a:pPr marL="0" marR="0">
                        <a:spcBef>
                          <a:spcPts val="0"/>
                        </a:spcBef>
                        <a:spcAft>
                          <a:spcPts val="0"/>
                        </a:spcAft>
                      </a:pPr>
                      <a:r>
                        <a:rPr lang="en-US" sz="1400" dirty="0">
                          <a:effectLst/>
                        </a:rPr>
                        <a:t>Pierce</a:t>
                      </a:r>
                      <a:endParaRPr lang="en-US" sz="1400" dirty="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3308568544"/>
                  </a:ext>
                </a:extLst>
              </a:tr>
              <a:tr h="213635">
                <a:tc>
                  <a:txBody>
                    <a:bodyPr/>
                    <a:lstStyle/>
                    <a:p>
                      <a:pPr marL="0" marR="0">
                        <a:spcBef>
                          <a:spcPts val="0"/>
                        </a:spcBef>
                        <a:spcAft>
                          <a:spcPts val="0"/>
                        </a:spcAft>
                      </a:pPr>
                      <a:r>
                        <a:rPr lang="en-US" sz="1400">
                          <a:effectLst/>
                        </a:rPr>
                        <a:t>Snohomish</a:t>
                      </a:r>
                      <a:endParaRPr lang="en-US" sz="140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2331180320"/>
                  </a:ext>
                </a:extLst>
              </a:tr>
              <a:tr h="213635">
                <a:tc>
                  <a:txBody>
                    <a:bodyPr/>
                    <a:lstStyle/>
                    <a:p>
                      <a:pPr marL="0" marR="0">
                        <a:spcBef>
                          <a:spcPts val="0"/>
                        </a:spcBef>
                        <a:spcAft>
                          <a:spcPts val="0"/>
                        </a:spcAft>
                      </a:pPr>
                      <a:r>
                        <a:rPr lang="en-US" sz="1400">
                          <a:effectLst/>
                        </a:rPr>
                        <a:t>Spokane</a:t>
                      </a:r>
                      <a:endParaRPr lang="en-US" sz="140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3984301331"/>
                  </a:ext>
                </a:extLst>
              </a:tr>
              <a:tr h="213635">
                <a:tc>
                  <a:txBody>
                    <a:bodyPr/>
                    <a:lstStyle/>
                    <a:p>
                      <a:pPr marL="0" marR="0">
                        <a:spcBef>
                          <a:spcPts val="0"/>
                        </a:spcBef>
                        <a:spcAft>
                          <a:spcPts val="0"/>
                        </a:spcAft>
                      </a:pPr>
                      <a:r>
                        <a:rPr lang="en-US" sz="1400">
                          <a:effectLst/>
                        </a:rPr>
                        <a:t>Stevens</a:t>
                      </a:r>
                      <a:endParaRPr lang="en-US" sz="140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3749975325"/>
                  </a:ext>
                </a:extLst>
              </a:tr>
              <a:tr h="213635">
                <a:tc>
                  <a:txBody>
                    <a:bodyPr/>
                    <a:lstStyle/>
                    <a:p>
                      <a:pPr marL="0" marR="0">
                        <a:spcBef>
                          <a:spcPts val="0"/>
                        </a:spcBef>
                        <a:spcAft>
                          <a:spcPts val="0"/>
                        </a:spcAft>
                      </a:pPr>
                      <a:r>
                        <a:rPr lang="en-US" sz="1400" dirty="0">
                          <a:effectLst/>
                        </a:rPr>
                        <a:t>Thurston</a:t>
                      </a:r>
                      <a:endParaRPr lang="en-US" sz="1400" dirty="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2171483676"/>
                  </a:ext>
                </a:extLst>
              </a:tr>
              <a:tr h="213093">
                <a:tc>
                  <a:txBody>
                    <a:bodyPr/>
                    <a:lstStyle/>
                    <a:p>
                      <a:pPr marL="0" marR="0">
                        <a:spcBef>
                          <a:spcPts val="0"/>
                        </a:spcBef>
                        <a:spcAft>
                          <a:spcPts val="0"/>
                        </a:spcAft>
                      </a:pPr>
                      <a:r>
                        <a:rPr lang="en-US" sz="1400" dirty="0">
                          <a:solidFill>
                            <a:srgbClr val="FFC000"/>
                          </a:solidFill>
                          <a:effectLst/>
                          <a:latin typeface="Calibri" panose="020F0502020204030204" pitchFamily="34" charset="0"/>
                          <a:ea typeface="Calibri" panose="020F0502020204030204" pitchFamily="34" charset="0"/>
                        </a:rPr>
                        <a:t>Walla Walla</a:t>
                      </a:r>
                    </a:p>
                  </a:txBody>
                  <a:tcPr marL="51435" marR="51435" marT="0" marB="0" anchor="ctr"/>
                </a:tc>
                <a:extLst>
                  <a:ext uri="{0D108BD9-81ED-4DB2-BD59-A6C34878D82A}">
                    <a16:rowId xmlns:a16="http://schemas.microsoft.com/office/drawing/2014/main" val="1480781275"/>
                  </a:ext>
                </a:extLst>
              </a:tr>
              <a:tr h="213093">
                <a:tc>
                  <a:txBody>
                    <a:bodyPr/>
                    <a:lstStyle/>
                    <a:p>
                      <a:pPr marL="0" marR="0">
                        <a:spcBef>
                          <a:spcPts val="0"/>
                        </a:spcBef>
                        <a:spcAft>
                          <a:spcPts val="0"/>
                        </a:spcAft>
                      </a:pPr>
                      <a:r>
                        <a:rPr lang="en-US" sz="1400" dirty="0">
                          <a:effectLst/>
                        </a:rPr>
                        <a:t>Whatcom</a:t>
                      </a:r>
                      <a:endParaRPr lang="en-US" sz="1400" dirty="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524866838"/>
                  </a:ext>
                </a:extLst>
              </a:tr>
              <a:tr h="213635">
                <a:tc>
                  <a:txBody>
                    <a:bodyPr/>
                    <a:lstStyle/>
                    <a:p>
                      <a:pPr marL="0" marR="0">
                        <a:spcBef>
                          <a:spcPts val="0"/>
                        </a:spcBef>
                        <a:spcAft>
                          <a:spcPts val="0"/>
                        </a:spcAft>
                      </a:pPr>
                      <a:r>
                        <a:rPr lang="en-US" sz="1400" dirty="0">
                          <a:effectLst/>
                        </a:rPr>
                        <a:t>Whitman</a:t>
                      </a:r>
                      <a:endParaRPr lang="en-US" sz="1400" dirty="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2720188593"/>
                  </a:ext>
                </a:extLst>
              </a:tr>
              <a:tr h="213635">
                <a:tc>
                  <a:txBody>
                    <a:bodyPr/>
                    <a:lstStyle/>
                    <a:p>
                      <a:pPr marL="0" marR="0">
                        <a:spcBef>
                          <a:spcPts val="0"/>
                        </a:spcBef>
                        <a:spcAft>
                          <a:spcPts val="0"/>
                        </a:spcAft>
                      </a:pPr>
                      <a:r>
                        <a:rPr lang="en-US" sz="1400" dirty="0">
                          <a:effectLst/>
                        </a:rPr>
                        <a:t>Yakima</a:t>
                      </a:r>
                      <a:endParaRPr lang="en-US" sz="1400" dirty="0">
                        <a:effectLst/>
                        <a:latin typeface="Calibri" panose="020F0502020204030204" pitchFamily="34" charset="0"/>
                        <a:ea typeface="Calibri" panose="020F0502020204030204" pitchFamily="34" charset="0"/>
                      </a:endParaRPr>
                    </a:p>
                  </a:txBody>
                  <a:tcPr marL="51435" marR="51435" marT="0" marB="0" anchor="ctr"/>
                </a:tc>
                <a:extLst>
                  <a:ext uri="{0D108BD9-81ED-4DB2-BD59-A6C34878D82A}">
                    <a16:rowId xmlns:a16="http://schemas.microsoft.com/office/drawing/2014/main" val="600431864"/>
                  </a:ext>
                </a:extLst>
              </a:tr>
            </a:tbl>
          </a:graphicData>
        </a:graphic>
      </p:graphicFrame>
      <p:pic>
        <p:nvPicPr>
          <p:cNvPr id="6" name="Picture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505" y="1745470"/>
            <a:ext cx="6479495" cy="382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Stars Gold Color - Free image on Pixabay"/>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733525">
            <a:off x="4166837" y="3417999"/>
            <a:ext cx="1056904" cy="594509"/>
          </a:xfrm>
          <a:prstGeom prst="rect">
            <a:avLst/>
          </a:prstGeom>
        </p:spPr>
      </p:pic>
      <p:pic>
        <p:nvPicPr>
          <p:cNvPr id="8" name="Picture 7" descr="Stars Gold Color - Free image on Pixabay"/>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294745">
            <a:off x="6505072" y="4382159"/>
            <a:ext cx="619855" cy="482704"/>
          </a:xfrm>
          <a:prstGeom prst="rect">
            <a:avLst/>
          </a:prstGeom>
        </p:spPr>
      </p:pic>
      <p:pic>
        <p:nvPicPr>
          <p:cNvPr id="10" name="Picture 9" descr="Stars Gold Color - Free image on Pixabay"/>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294745">
            <a:off x="7003646" y="4530409"/>
            <a:ext cx="619855" cy="482704"/>
          </a:xfrm>
          <a:prstGeom prst="rect">
            <a:avLst/>
          </a:prstGeom>
        </p:spPr>
      </p:pic>
      <p:sp>
        <p:nvSpPr>
          <p:cNvPr id="9" name="Rectangle 8">
            <a:extLst>
              <a:ext uri="{FF2B5EF4-FFF2-40B4-BE49-F238E27FC236}">
                <a16:creationId xmlns:a16="http://schemas.microsoft.com/office/drawing/2014/main" id="{F20286CC-98B1-479C-93A7-DD533ED2D105}"/>
              </a:ext>
            </a:extLst>
          </p:cNvPr>
          <p:cNvSpPr/>
          <p:nvPr/>
        </p:nvSpPr>
        <p:spPr>
          <a:xfrm>
            <a:off x="3796611" y="5863116"/>
            <a:ext cx="5245827" cy="518215"/>
          </a:xfrm>
          <a:prstGeom prst="rect">
            <a:avLst/>
          </a:prstGeom>
        </p:spPr>
        <p:txBody>
          <a:bodyPr wrap="square">
            <a:spAutoFit/>
          </a:bodyPr>
          <a:lstStyle/>
          <a:p>
            <a:r>
              <a:rPr lang="en-US" sz="1350" dirty="0">
                <a:latin typeface="Calibri" panose="020F0502020204030204" pitchFamily="34" charset="0"/>
                <a:ea typeface="Calibri" panose="020F0502020204030204" pitchFamily="34" charset="0"/>
              </a:rPr>
              <a:t>Visit the </a:t>
            </a:r>
            <a:r>
              <a:rPr lang="en-US" sz="1350" b="1" dirty="0">
                <a:solidFill>
                  <a:srgbClr val="0B4951"/>
                </a:solidFill>
                <a:latin typeface="Calibri" panose="020F0502020204030204" pitchFamily="34" charset="0"/>
                <a:ea typeface="Calibri" panose="020F0502020204030204" pitchFamily="34" charset="0"/>
                <a:hlinkClick r:id="rId6">
                  <a:extLst>
                    <a:ext uri="{A12FA001-AC4F-418D-AE19-62706E023703}">
                      <ahyp:hlinkClr xmlns:ahyp="http://schemas.microsoft.com/office/drawing/2018/hyperlinkcolor" val="tx"/>
                    </a:ext>
                  </a:extLst>
                </a:hlinkClick>
              </a:rPr>
              <a:t>Job Foundation Interactive Map</a:t>
            </a:r>
            <a:r>
              <a:rPr lang="en-US" sz="1350" dirty="0">
                <a:latin typeface="Calibri" panose="020F0502020204030204" pitchFamily="34" charset="0"/>
                <a:ea typeface="Calibri" panose="020F0502020204030204" pitchFamily="34" charset="0"/>
              </a:rPr>
              <a:t> to see if there is a Job Foundation Pilot Program in your county.</a:t>
            </a:r>
            <a:endParaRPr lang="en-US" sz="1350" dirty="0"/>
          </a:p>
        </p:txBody>
      </p:sp>
    </p:spTree>
    <p:extLst>
      <p:ext uri="{BB962C8B-B14F-4D97-AF65-F5344CB8AC3E}">
        <p14:creationId xmlns:p14="http://schemas.microsoft.com/office/powerpoint/2010/main" val="2040937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2021 Job Foundation reports</a:t>
            </a:r>
            <a:br>
              <a:rPr lang="en-US" dirty="0"/>
            </a:br>
            <a:r>
              <a:rPr lang="en-US" dirty="0"/>
              <a:t>to date 6/16/21</a:t>
            </a:r>
          </a:p>
        </p:txBody>
      </p:sp>
      <p:sp>
        <p:nvSpPr>
          <p:cNvPr id="3" name="Content Placeholder 2"/>
          <p:cNvSpPr>
            <a:spLocks noGrp="1"/>
          </p:cNvSpPr>
          <p:nvPr>
            <p:ph idx="1"/>
          </p:nvPr>
        </p:nvSpPr>
        <p:spPr/>
        <p:txBody>
          <a:bodyPr>
            <a:normAutofit/>
          </a:bodyPr>
          <a:lstStyle/>
          <a:p>
            <a:r>
              <a:rPr lang="en-US" dirty="0"/>
              <a:t>56 Completed Reports</a:t>
            </a:r>
          </a:p>
          <a:p>
            <a:r>
              <a:rPr lang="en-US" dirty="0"/>
              <a:t>6 Counties: King, Thurston, Mason, Pierce, Kitsap and Spokane</a:t>
            </a:r>
          </a:p>
          <a:p>
            <a:r>
              <a:rPr lang="en-US" dirty="0"/>
              <a:t>21 Schools:</a:t>
            </a:r>
          </a:p>
          <a:p>
            <a:pPr marL="457200" lvl="1" indent="0">
              <a:buNone/>
            </a:pPr>
            <a:r>
              <a:rPr lang="en-US" sz="2400" dirty="0"/>
              <a:t>Bellevue	 Federal Way		Highline		Ingram</a:t>
            </a:r>
          </a:p>
          <a:p>
            <a:pPr marL="457200" lvl="1" indent="0">
              <a:buNone/>
            </a:pPr>
            <a:r>
              <a:rPr lang="en-US" sz="2400" dirty="0"/>
              <a:t>Issaquah	 Kent  			Tumwater		</a:t>
            </a:r>
            <a:r>
              <a:rPr lang="en-US" sz="2400" dirty="0" err="1"/>
              <a:t>Northshore</a:t>
            </a:r>
            <a:endParaRPr lang="en-US" sz="2400" dirty="0"/>
          </a:p>
          <a:p>
            <a:pPr marL="457200" lvl="1" indent="0">
              <a:buNone/>
            </a:pPr>
            <a:r>
              <a:rPr lang="en-US" sz="2400" dirty="0"/>
              <a:t>Outreach	 Rainier Beach	Seattle		Shelton</a:t>
            </a:r>
          </a:p>
          <a:p>
            <a:pPr marL="457200" lvl="1" indent="0">
              <a:buNone/>
            </a:pPr>
            <a:r>
              <a:rPr lang="en-US" sz="2400" dirty="0"/>
              <a:t>Voice	 SACT			Mercer Island	</a:t>
            </a:r>
            <a:r>
              <a:rPr lang="en-US" sz="2400" dirty="0" err="1"/>
              <a:t>Penninsula</a:t>
            </a:r>
            <a:r>
              <a:rPr lang="en-US" sz="2400" dirty="0"/>
              <a:t>	</a:t>
            </a:r>
          </a:p>
          <a:p>
            <a:pPr marL="457200" lvl="1" indent="0">
              <a:buNone/>
            </a:pPr>
            <a:r>
              <a:rPr lang="en-US" sz="2400" dirty="0"/>
              <a:t>Lake Washington		North Thurston	Puyallup</a:t>
            </a:r>
          </a:p>
          <a:p>
            <a:pPr marL="457200" lvl="1" indent="0">
              <a:buNone/>
            </a:pPr>
            <a:r>
              <a:rPr lang="en-US" sz="2400" dirty="0"/>
              <a:t>STEP/Spokane			</a:t>
            </a:r>
            <a:r>
              <a:rPr lang="en-US" sz="2400" dirty="0" err="1"/>
              <a:t>Shorecrest</a:t>
            </a:r>
            <a:endParaRPr lang="en-US" sz="2400" dirty="0"/>
          </a:p>
          <a:p>
            <a:endParaRPr lang="en-US" dirty="0"/>
          </a:p>
        </p:txBody>
      </p:sp>
      <p:sp>
        <p:nvSpPr>
          <p:cNvPr id="4" name="Slide Number Placeholder 3"/>
          <p:cNvSpPr>
            <a:spLocks noGrp="1"/>
          </p:cNvSpPr>
          <p:nvPr>
            <p:ph type="sldNum" sz="quarter" idx="4294967295"/>
          </p:nvPr>
        </p:nvSpPr>
        <p:spPr/>
        <p:txBody>
          <a:bodyPr/>
          <a:lstStyle/>
          <a:p>
            <a:fld id="{7597E2C9-1CF6-48E2-8BD5-79A0048E473F}" type="slidenum">
              <a:rPr lang="en-US" smtClean="0"/>
              <a:t>12</a:t>
            </a:fld>
            <a:endParaRPr lang="en-US" dirty="0"/>
          </a:p>
        </p:txBody>
      </p:sp>
    </p:spTree>
    <p:extLst>
      <p:ext uri="{BB962C8B-B14F-4D97-AF65-F5344CB8AC3E}">
        <p14:creationId xmlns:p14="http://schemas.microsoft.com/office/powerpoint/2010/main" val="1210856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Next Steps</a:t>
            </a:r>
          </a:p>
        </p:txBody>
      </p:sp>
      <p:sp>
        <p:nvSpPr>
          <p:cNvPr id="3" name="Content Placeholder 2"/>
          <p:cNvSpPr>
            <a:spLocks noGrp="1"/>
          </p:cNvSpPr>
          <p:nvPr>
            <p:ph idx="1"/>
          </p:nvPr>
        </p:nvSpPr>
        <p:spPr/>
        <p:txBody>
          <a:bodyPr>
            <a:normAutofit/>
          </a:bodyPr>
          <a:lstStyle/>
          <a:p>
            <a:r>
              <a:rPr lang="en-US" dirty="0"/>
              <a:t>Continued outreach</a:t>
            </a:r>
          </a:p>
          <a:p>
            <a:r>
              <a:rPr lang="en-US" dirty="0"/>
              <a:t>Trainings:</a:t>
            </a:r>
          </a:p>
          <a:p>
            <a:pPr lvl="1"/>
            <a:r>
              <a:rPr lang="en-US" dirty="0"/>
              <a:t>Provider mentoring/trainings</a:t>
            </a:r>
          </a:p>
          <a:p>
            <a:pPr lvl="1"/>
            <a:r>
              <a:rPr lang="en-US" dirty="0"/>
              <a:t>Community of practice</a:t>
            </a:r>
          </a:p>
          <a:p>
            <a:pPr lvl="1"/>
            <a:r>
              <a:rPr lang="en-US" dirty="0"/>
              <a:t>DVR</a:t>
            </a:r>
          </a:p>
          <a:p>
            <a:pPr lvl="1"/>
            <a:r>
              <a:rPr lang="en-US" dirty="0"/>
              <a:t>Schools</a:t>
            </a:r>
          </a:p>
          <a:p>
            <a:r>
              <a:rPr lang="en-US" dirty="0"/>
              <a:t>Expansion of Transition Networks</a:t>
            </a:r>
          </a:p>
          <a:p>
            <a:r>
              <a:rPr lang="en-US" dirty="0"/>
              <a:t>Mentoring sessions</a:t>
            </a:r>
          </a:p>
        </p:txBody>
      </p:sp>
      <p:sp>
        <p:nvSpPr>
          <p:cNvPr id="4" name="Slide Number Placeholder 3"/>
          <p:cNvSpPr>
            <a:spLocks noGrp="1"/>
          </p:cNvSpPr>
          <p:nvPr>
            <p:ph type="sldNum" sz="quarter" idx="4294967295"/>
          </p:nvPr>
        </p:nvSpPr>
        <p:spPr/>
        <p:txBody>
          <a:bodyPr/>
          <a:lstStyle/>
          <a:p>
            <a:fld id="{7597E2C9-1CF6-48E2-8BD5-79A0048E473F}" type="slidenum">
              <a:rPr lang="en-US" smtClean="0"/>
              <a:t>13</a:t>
            </a:fld>
            <a:endParaRPr lang="en-US" dirty="0"/>
          </a:p>
        </p:txBody>
      </p:sp>
    </p:spTree>
    <p:extLst>
      <p:ext uri="{BB962C8B-B14F-4D97-AF65-F5344CB8AC3E}">
        <p14:creationId xmlns:p14="http://schemas.microsoft.com/office/powerpoint/2010/main" val="806381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a:xfrm>
            <a:off x="1981200" y="1959430"/>
            <a:ext cx="8229600" cy="4166734"/>
          </a:xfrm>
        </p:spPr>
        <p:txBody>
          <a:bodyPr/>
          <a:lstStyle/>
          <a:p>
            <a:pPr marL="0" indent="0">
              <a:buNone/>
            </a:pPr>
            <a:r>
              <a:rPr lang="en-US" dirty="0"/>
              <a:t>DSHS </a:t>
            </a:r>
            <a:r>
              <a:rPr lang="en-US" dirty="0">
                <a:hlinkClick r:id="rId3"/>
              </a:rPr>
              <a:t>County Best Practices </a:t>
            </a:r>
            <a:r>
              <a:rPr lang="en-US" dirty="0"/>
              <a:t>site, Value Based Payment Section:</a:t>
            </a:r>
          </a:p>
        </p:txBody>
      </p:sp>
      <p:sp>
        <p:nvSpPr>
          <p:cNvPr id="4" name="Slide Number Placeholder 3"/>
          <p:cNvSpPr>
            <a:spLocks noGrp="1"/>
          </p:cNvSpPr>
          <p:nvPr>
            <p:ph type="sldNum" sz="quarter" idx="4294967295"/>
          </p:nvPr>
        </p:nvSpPr>
        <p:spPr/>
        <p:txBody>
          <a:bodyPr/>
          <a:lstStyle/>
          <a:p>
            <a:fld id="{7597E2C9-1CF6-48E2-8BD5-79A0048E473F}" type="slidenum">
              <a:rPr lang="en-US" smtClean="0"/>
              <a:t>14</a:t>
            </a:fld>
            <a:endParaRPr lang="en-US" dirty="0"/>
          </a:p>
        </p:txBody>
      </p:sp>
      <p:pic>
        <p:nvPicPr>
          <p:cNvPr id="7" name="Picture 6"/>
          <p:cNvPicPr>
            <a:picLocks noChangeAspect="1"/>
          </p:cNvPicPr>
          <p:nvPr/>
        </p:nvPicPr>
        <p:blipFill>
          <a:blip r:embed="rId4"/>
          <a:stretch>
            <a:fillRect/>
          </a:stretch>
        </p:blipFill>
        <p:spPr>
          <a:xfrm>
            <a:off x="1890941" y="3031485"/>
            <a:ext cx="8410118" cy="2845585"/>
          </a:xfrm>
          <a:prstGeom prst="rect">
            <a:avLst/>
          </a:prstGeom>
        </p:spPr>
      </p:pic>
    </p:spTree>
    <p:extLst>
      <p:ext uri="{BB962C8B-B14F-4D97-AF65-F5344CB8AC3E}">
        <p14:creationId xmlns:p14="http://schemas.microsoft.com/office/powerpoint/2010/main" val="3501461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Links</a:t>
            </a:r>
          </a:p>
        </p:txBody>
      </p:sp>
      <p:sp>
        <p:nvSpPr>
          <p:cNvPr id="4" name="Slide Number Placeholder 3"/>
          <p:cNvSpPr>
            <a:spLocks noGrp="1"/>
          </p:cNvSpPr>
          <p:nvPr>
            <p:ph type="sldNum" sz="quarter" idx="4294967295"/>
          </p:nvPr>
        </p:nvSpPr>
        <p:spPr/>
        <p:txBody>
          <a:bodyPr/>
          <a:lstStyle/>
          <a:p>
            <a:fld id="{7597E2C9-1CF6-48E2-8BD5-79A0048E473F}" type="slidenum">
              <a:rPr lang="en-US" smtClean="0"/>
              <a:t>15</a:t>
            </a:fld>
            <a:endParaRPr lang="en-US" dirty="0"/>
          </a:p>
        </p:txBody>
      </p:sp>
      <p:sp>
        <p:nvSpPr>
          <p:cNvPr id="5" name="Content Placeholder 2">
            <a:extLst>
              <a:ext uri="{FF2B5EF4-FFF2-40B4-BE49-F238E27FC236}">
                <a16:creationId xmlns:a16="http://schemas.microsoft.com/office/drawing/2014/main" id="{34EFDF2F-DE55-4ED0-B649-0C62436B6D03}"/>
              </a:ext>
            </a:extLst>
          </p:cNvPr>
          <p:cNvSpPr>
            <a:spLocks noGrp="1"/>
          </p:cNvSpPr>
          <p:nvPr>
            <p:ph idx="1"/>
          </p:nvPr>
        </p:nvSpPr>
        <p:spPr>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fontAlgn="base">
              <a:buClrTx/>
              <a:buSzPct val="85000"/>
              <a:buNone/>
            </a:pPr>
            <a:r>
              <a:rPr lang="en-US" dirty="0">
                <a:solidFill>
                  <a:schemeClr val="tx1"/>
                </a:solidFill>
              </a:rPr>
              <a:t>Additional helpful links:</a:t>
            </a:r>
            <a:endParaRPr lang="en-US" b="1" dirty="0">
              <a:solidFill>
                <a:srgbClr val="0B4951"/>
              </a:solidFill>
              <a:hlinkClick r:id="rId2">
                <a:extLst>
                  <a:ext uri="{A12FA001-AC4F-418D-AE19-62706E023703}">
                    <ahyp:hlinkClr xmlns:ahyp="http://schemas.microsoft.com/office/drawing/2018/hyperlinkcolor" val="tx"/>
                  </a:ext>
                </a:extLst>
              </a:hlinkClick>
            </a:endParaRPr>
          </a:p>
          <a:p>
            <a:pPr marL="457200" indent="-457200" fontAlgn="base">
              <a:buClrTx/>
              <a:buSzPct val="85000"/>
              <a:buFont typeface="Wingdings" panose="05000000000000000000" pitchFamily="2" charset="2"/>
              <a:buChar char="Ø"/>
            </a:pPr>
            <a:r>
              <a:rPr lang="en-US" b="1" dirty="0">
                <a:solidFill>
                  <a:srgbClr val="0B4951"/>
                </a:solidFill>
                <a:hlinkClick r:id="rId2">
                  <a:extLst>
                    <a:ext uri="{A12FA001-AC4F-418D-AE19-62706E023703}">
                      <ahyp:hlinkClr xmlns:ahyp="http://schemas.microsoft.com/office/drawing/2018/hyperlinkcolor" val="tx"/>
                    </a:ext>
                  </a:extLst>
                </a:hlinkClick>
              </a:rPr>
              <a:t>WINTAC</a:t>
            </a:r>
            <a:r>
              <a:rPr lang="en-US" dirty="0"/>
              <a:t>  </a:t>
            </a:r>
            <a:r>
              <a:rPr lang="en-US" dirty="0">
                <a:solidFill>
                  <a:schemeClr val="tx1"/>
                </a:solidFill>
              </a:rPr>
              <a:t>Workforce Innovation Technical Assistance Center</a:t>
            </a:r>
          </a:p>
          <a:p>
            <a:pPr marL="457200" indent="-457200" fontAlgn="base">
              <a:buClrTx/>
              <a:buSzPct val="85000"/>
              <a:buFont typeface="Wingdings" panose="05000000000000000000" pitchFamily="2" charset="2"/>
              <a:buChar char="Ø"/>
            </a:pPr>
            <a:r>
              <a:rPr lang="en-US" b="1" dirty="0">
                <a:solidFill>
                  <a:srgbClr val="0B4951"/>
                </a:solidFill>
                <a:hlinkClick r:id="rId3">
                  <a:extLst>
                    <a:ext uri="{A12FA001-AC4F-418D-AE19-62706E023703}">
                      <ahyp:hlinkClr xmlns:ahyp="http://schemas.microsoft.com/office/drawing/2018/hyperlinkcolor" val="tx"/>
                    </a:ext>
                  </a:extLst>
                </a:hlinkClick>
              </a:rPr>
              <a:t>NTACT</a:t>
            </a:r>
            <a:r>
              <a:rPr lang="en-US" dirty="0"/>
              <a:t> </a:t>
            </a:r>
            <a:r>
              <a:rPr lang="en-US" dirty="0">
                <a:solidFill>
                  <a:schemeClr val="tx1"/>
                </a:solidFill>
              </a:rPr>
              <a:t>National Technical Assistance Center on Transition </a:t>
            </a:r>
          </a:p>
          <a:p>
            <a:pPr marL="457200" indent="-457200" fontAlgn="base">
              <a:buClrTx/>
              <a:buSzPct val="85000"/>
              <a:buFont typeface="Wingdings" panose="05000000000000000000" pitchFamily="2" charset="2"/>
              <a:buChar char="Ø"/>
            </a:pPr>
            <a:r>
              <a:rPr lang="en-US" b="1" u="sng" dirty="0">
                <a:solidFill>
                  <a:srgbClr val="0B4951"/>
                </a:solidFill>
                <a:hlinkClick r:id="rId4">
                  <a:extLst>
                    <a:ext uri="{A12FA001-AC4F-418D-AE19-62706E023703}">
                      <ahyp:hlinkClr xmlns:ahyp="http://schemas.microsoft.com/office/drawing/2018/hyperlinkcolor" val="tx"/>
                    </a:ext>
                  </a:extLst>
                </a:hlinkClick>
              </a:rPr>
              <a:t>DDC Informing Families</a:t>
            </a:r>
            <a:r>
              <a:rPr lang="en-US" dirty="0"/>
              <a:t> </a:t>
            </a:r>
            <a:r>
              <a:rPr lang="en-US" dirty="0">
                <a:solidFill>
                  <a:schemeClr val="tx1"/>
                </a:solidFill>
              </a:rPr>
              <a:t>Informational flyer and resources in multiple languages</a:t>
            </a:r>
          </a:p>
        </p:txBody>
      </p:sp>
    </p:spTree>
    <p:extLst>
      <p:ext uri="{BB962C8B-B14F-4D97-AF65-F5344CB8AC3E}">
        <p14:creationId xmlns:p14="http://schemas.microsoft.com/office/powerpoint/2010/main" val="3187548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7597E2C9-1CF6-48E2-8BD5-79A0048E473F}" type="slidenum">
              <a:rPr lang="en-US" smtClean="0"/>
              <a:t>16</a:t>
            </a:fld>
            <a:endParaRPr lang="en-US" dirty="0"/>
          </a:p>
        </p:txBody>
      </p:sp>
      <p:pic>
        <p:nvPicPr>
          <p:cNvPr id="5" name="Picture 4"/>
          <p:cNvPicPr>
            <a:picLocks noChangeAspect="1"/>
          </p:cNvPicPr>
          <p:nvPr/>
        </p:nvPicPr>
        <p:blipFill>
          <a:blip r:embed="rId3"/>
          <a:stretch>
            <a:fillRect/>
          </a:stretch>
        </p:blipFill>
        <p:spPr>
          <a:xfrm>
            <a:off x="2647950" y="1490663"/>
            <a:ext cx="6896100" cy="3876675"/>
          </a:xfrm>
          <a:prstGeom prst="rect">
            <a:avLst/>
          </a:prstGeom>
        </p:spPr>
      </p:pic>
    </p:spTree>
    <p:extLst>
      <p:ext uri="{BB962C8B-B14F-4D97-AF65-F5344CB8AC3E}">
        <p14:creationId xmlns:p14="http://schemas.microsoft.com/office/powerpoint/2010/main" val="167806892"/>
      </p:ext>
    </p:extLst>
  </p:cSld>
  <p:clrMapOvr>
    <a:masterClrMapping/>
  </p:clrMapOvr>
</p:sld>
</file>

<file path=ppt/theme/theme1.xml><?xml version="1.0" encoding="utf-8"?>
<a:theme xmlns:a="http://schemas.openxmlformats.org/drawingml/2006/main" name="Ro's Tree of Jo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2.xml><?xml version="1.0" encoding="utf-8"?>
<a:theme xmlns:a="http://schemas.openxmlformats.org/drawingml/2006/main" name="Morning Cuppa!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3.xml><?xml version="1.0" encoding="utf-8"?>
<a:theme xmlns:a="http://schemas.openxmlformats.org/drawingml/2006/main" name="Color Galax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2" ma:contentTypeDescription="Create a new document." ma:contentTypeScope="" ma:versionID="29c46ceae8b0e48a05135e32e8006307">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f618c746dcadcad69df572c36f0932db"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C14008-06E5-4026-81B5-6AFE5FB1C6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E1DB83-D4FC-441C-998B-07B6CDFC8CD2}">
  <ds:schemaRefs>
    <ds:schemaRef ds:uri="http://www.w3.org/XML/1998/namespace"/>
    <ds:schemaRef ds:uri="http://purl.org/dc/elements/1.1/"/>
    <ds:schemaRef ds:uri="87fb58b4-b3f2-43d8-b023-353a89983adc"/>
    <ds:schemaRef ds:uri="http://schemas.microsoft.com/office/2006/documentManagement/types"/>
    <ds:schemaRef ds:uri="http://purl.org/dc/terms/"/>
    <ds:schemaRef ds:uri="http://purl.org/dc/dcmitype/"/>
    <ds:schemaRef ds:uri="http://schemas.microsoft.com/office/infopath/2007/PartnerControls"/>
    <ds:schemaRef ds:uri="http://schemas.openxmlformats.org/package/2006/metadata/core-properties"/>
    <ds:schemaRef ds:uri="712ad1b7-b308-4ea1-86b4-fa66dfe61ac3"/>
    <ds:schemaRef ds:uri="http://schemas.microsoft.com/office/2006/metadata/properties"/>
  </ds:schemaRefs>
</ds:datastoreItem>
</file>

<file path=customXml/itemProps3.xml><?xml version="1.0" encoding="utf-8"?>
<ds:datastoreItem xmlns:ds="http://schemas.openxmlformats.org/officeDocument/2006/customXml" ds:itemID="{FD616318-56DA-43C7-A264-A7B821A73D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ccts_ppt_forum_template_test_20210414</Template>
  <TotalTime>541</TotalTime>
  <Words>951</Words>
  <Application>Microsoft Office PowerPoint</Application>
  <PresentationFormat>Widescreen</PresentationFormat>
  <Paragraphs>163</Paragraphs>
  <Slides>16</Slides>
  <Notes>15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16</vt:i4>
      </vt:variant>
    </vt:vector>
  </HeadingPairs>
  <TitlesOfParts>
    <vt:vector size="25" baseType="lpstr">
      <vt:lpstr>Arial</vt:lpstr>
      <vt:lpstr>Calibri</vt:lpstr>
      <vt:lpstr>Courier New</vt:lpstr>
      <vt:lpstr>Rockwell</vt:lpstr>
      <vt:lpstr>Segoe UI</vt:lpstr>
      <vt:lpstr>Wingdings</vt:lpstr>
      <vt:lpstr>Ro's Tree of Joy Theme</vt:lpstr>
      <vt:lpstr>Morning Cuppa! Theme</vt:lpstr>
      <vt:lpstr>Color Galaxy Theme</vt:lpstr>
      <vt:lpstr>Job Foundation</vt:lpstr>
      <vt:lpstr>Agenda for Presentation</vt:lpstr>
      <vt:lpstr>PowerPoint Presentation</vt:lpstr>
      <vt:lpstr>Collaboration Process Overview</vt:lpstr>
      <vt:lpstr>Interagency Agreements</vt:lpstr>
      <vt:lpstr>Job Foundation Report Components</vt:lpstr>
      <vt:lpstr>Quality Oversight</vt:lpstr>
      <vt:lpstr>Example from Job Foundation Report</vt:lpstr>
      <vt:lpstr>Assistive Technology/Technical Assistance</vt:lpstr>
      <vt:lpstr>Ideal Timeline</vt:lpstr>
      <vt:lpstr>Participating Counties</vt:lpstr>
      <vt:lpstr>2021 Job Foundation reports to date 6/16/21</vt:lpstr>
      <vt:lpstr>Next Steps</vt:lpstr>
      <vt:lpstr>Resources</vt:lpstr>
      <vt:lpstr>Additional Links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Benjamin</dc:creator>
  <cp:lastModifiedBy>Jay Shepherd</cp:lastModifiedBy>
  <cp:revision>16</cp:revision>
  <dcterms:created xsi:type="dcterms:W3CDTF">2021-04-16T19:31:14Z</dcterms:created>
  <dcterms:modified xsi:type="dcterms:W3CDTF">2021-06-18T22:34:26Z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0x010100FEDB21A84C6B484893257A8170204B83</vt:lpwstr>
  </property>
</Properties>
</file>