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 id="2147483704" r:id="rId5"/>
    <p:sldMasterId id="2147483720" r:id="rId6"/>
    <p:sldMasterId id="2147483741" r:id="rId7"/>
  </p:sldMasterIdLst>
  <p:notesMasterIdLst>
    <p:notesMasterId r:id="rId26"/>
  </p:notesMasterIdLst>
  <p:handoutMasterIdLst>
    <p:handoutMasterId r:id="rId27"/>
  </p:handoutMasterIdLst>
  <p:sldIdLst>
    <p:sldId id="551" r:id="rId8"/>
    <p:sldId id="570" r:id="rId9"/>
    <p:sldId id="552" r:id="rId10"/>
    <p:sldId id="573" r:id="rId11"/>
    <p:sldId id="577" r:id="rId12"/>
    <p:sldId id="553" r:id="rId13"/>
    <p:sldId id="571" r:id="rId14"/>
    <p:sldId id="563" r:id="rId15"/>
    <p:sldId id="572" r:id="rId16"/>
    <p:sldId id="574" r:id="rId17"/>
    <p:sldId id="562" r:id="rId18"/>
    <p:sldId id="576" r:id="rId19"/>
    <p:sldId id="575" r:id="rId20"/>
    <p:sldId id="578" r:id="rId21"/>
    <p:sldId id="580" r:id="rId22"/>
    <p:sldId id="581" r:id="rId23"/>
    <p:sldId id="582" r:id="rId24"/>
    <p:sldId id="583"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F1FC"/>
    <a:srgbClr val="000000"/>
    <a:srgbClr val="8DF3DE"/>
    <a:srgbClr val="428FC5"/>
    <a:srgbClr val="E6ADB7"/>
    <a:srgbClr val="DF3E39"/>
    <a:srgbClr val="A63350"/>
    <a:srgbClr val="3E8298"/>
    <a:srgbClr val="DB5B6A"/>
    <a:srgbClr val="47C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6" autoAdjust="0"/>
    <p:restoredTop sz="96196" autoAdjust="0"/>
  </p:normalViewPr>
  <p:slideViewPr>
    <p:cSldViewPr snapToGrid="0">
      <p:cViewPr varScale="1">
        <p:scale>
          <a:sx n="101" d="100"/>
          <a:sy n="101" d="100"/>
        </p:scale>
        <p:origin x="852"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9" d="100"/>
          <a:sy n="69" d="100"/>
        </p:scale>
        <p:origin x="2826"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pherd, Jay" userId="df5e62e7-901c-4a45-ba46-b727b414c81c" providerId="ADAL" clId="{AC6D5486-457A-4B75-9630-600891DA1502}"/>
    <pc:docChg chg="modSld">
      <pc:chgData name="Shepherd, Jay" userId="df5e62e7-901c-4a45-ba46-b727b414c81c" providerId="ADAL" clId="{AC6D5486-457A-4B75-9630-600891DA1502}" dt="2021-06-15T22:01:01.128" v="0" actId="6549"/>
      <pc:docMkLst>
        <pc:docMk/>
      </pc:docMkLst>
      <pc:sldChg chg="modNotesTx">
        <pc:chgData name="Shepherd, Jay" userId="df5e62e7-901c-4a45-ba46-b727b414c81c" providerId="ADAL" clId="{AC6D5486-457A-4B75-9630-600891DA1502}" dt="2021-06-15T22:01:01.128" v="0" actId="6549"/>
        <pc:sldMkLst>
          <pc:docMk/>
          <pc:sldMk cId="3822746391" sldId="551"/>
        </pc:sldMkLst>
      </pc:sldChg>
    </pc:docChg>
  </pc:docChgLst>
  <pc:docChgLst>
    <pc:chgData name="Shepherd, Jay" userId="df5e62e7-901c-4a45-ba46-b727b414c81c" providerId="ADAL" clId="{AD5FFFDD-9388-4B88-82F0-A9ED35ED95CF}"/>
    <pc:docChg chg="undo custSel addSld delSld modSld sldOrd addMainMaster delMainMaster modMainMaster delSection modSection">
      <pc:chgData name="Shepherd, Jay" userId="df5e62e7-901c-4a45-ba46-b727b414c81c" providerId="ADAL" clId="{AD5FFFDD-9388-4B88-82F0-A9ED35ED95CF}" dt="2021-04-29T18:24:09.468" v="1902" actId="47"/>
      <pc:docMkLst>
        <pc:docMk/>
      </pc:docMkLst>
      <pc:sldChg chg="new del">
        <pc:chgData name="Shepherd, Jay" userId="df5e62e7-901c-4a45-ba46-b727b414c81c" providerId="ADAL" clId="{AD5FFFDD-9388-4B88-82F0-A9ED35ED95CF}" dt="2021-04-28T21:48:03.394" v="1199" actId="680"/>
        <pc:sldMkLst>
          <pc:docMk/>
          <pc:sldMk cId="1065607727" sldId="256"/>
        </pc:sldMkLst>
      </pc:sldChg>
      <pc:sldChg chg="new del">
        <pc:chgData name="Shepherd, Jay" userId="df5e62e7-901c-4a45-ba46-b727b414c81c" providerId="ADAL" clId="{AD5FFFDD-9388-4B88-82F0-A9ED35ED95CF}" dt="2021-04-28T21:53:37.251" v="1209" actId="680"/>
        <pc:sldMkLst>
          <pc:docMk/>
          <pc:sldMk cId="4144071459" sldId="256"/>
        </pc:sldMkLst>
      </pc:sldChg>
      <pc:sldChg chg="new del">
        <pc:chgData name="Shepherd, Jay" userId="df5e62e7-901c-4a45-ba46-b727b414c81c" providerId="ADAL" clId="{AD5FFFDD-9388-4B88-82F0-A9ED35ED95CF}" dt="2021-04-28T21:48:02.976" v="1198" actId="680"/>
        <pc:sldMkLst>
          <pc:docMk/>
          <pc:sldMk cId="102186335" sldId="257"/>
        </pc:sldMkLst>
      </pc:sldChg>
      <pc:sldChg chg="new del">
        <pc:chgData name="Shepherd, Jay" userId="df5e62e7-901c-4a45-ba46-b727b414c81c" providerId="ADAL" clId="{AD5FFFDD-9388-4B88-82F0-A9ED35ED95CF}" dt="2021-04-28T21:53:36.803" v="1208" actId="680"/>
        <pc:sldMkLst>
          <pc:docMk/>
          <pc:sldMk cId="2335294928" sldId="257"/>
        </pc:sldMkLst>
      </pc:sldChg>
      <pc:sldChg chg="addSp delSp modSp new del">
        <pc:chgData name="Shepherd, Jay" userId="df5e62e7-901c-4a45-ba46-b727b414c81c" providerId="ADAL" clId="{AD5FFFDD-9388-4B88-82F0-A9ED35ED95CF}" dt="2021-04-28T21:53:36.333" v="1207" actId="680"/>
        <pc:sldMkLst>
          <pc:docMk/>
          <pc:sldMk cId="3021474295" sldId="258"/>
        </pc:sldMkLst>
        <pc:spChg chg="add del">
          <ac:chgData name="Shepherd, Jay" userId="df5e62e7-901c-4a45-ba46-b727b414c81c" providerId="ADAL" clId="{AD5FFFDD-9388-4B88-82F0-A9ED35ED95CF}" dt="2021-04-28T21:53:35.732" v="1206"/>
          <ac:spMkLst>
            <pc:docMk/>
            <pc:sldMk cId="3021474295" sldId="258"/>
            <ac:spMk id="2" creationId="{F7049533-F911-4074-AF90-E1B6EE9D5DE9}"/>
          </ac:spMkLst>
        </pc:spChg>
        <pc:spChg chg="add del">
          <ac:chgData name="Shepherd, Jay" userId="df5e62e7-901c-4a45-ba46-b727b414c81c" providerId="ADAL" clId="{AD5FFFDD-9388-4B88-82F0-A9ED35ED95CF}" dt="2021-04-28T21:53:35.732" v="1206"/>
          <ac:spMkLst>
            <pc:docMk/>
            <pc:sldMk cId="3021474295" sldId="258"/>
            <ac:spMk id="3" creationId="{BB121B3E-FC13-4F62-85EF-8F0592371CD1}"/>
          </ac:spMkLst>
        </pc:spChg>
        <pc:spChg chg="mod">
          <ac:chgData name="Shepherd, Jay" userId="df5e62e7-901c-4a45-ba46-b727b414c81c" providerId="ADAL" clId="{AD5FFFDD-9388-4B88-82F0-A9ED35ED95CF}" dt="2021-04-28T21:53:35.732" v="1206"/>
          <ac:spMkLst>
            <pc:docMk/>
            <pc:sldMk cId="3021474295" sldId="258"/>
            <ac:spMk id="4" creationId="{AEBB689B-4129-46F1-A884-C5B4891267A2}"/>
          </ac:spMkLst>
        </pc:spChg>
        <pc:spChg chg="add del mod">
          <ac:chgData name="Shepherd, Jay" userId="df5e62e7-901c-4a45-ba46-b727b414c81c" providerId="ADAL" clId="{AD5FFFDD-9388-4B88-82F0-A9ED35ED95CF}" dt="2021-04-28T21:53:35.732" v="1206"/>
          <ac:spMkLst>
            <pc:docMk/>
            <pc:sldMk cId="3021474295" sldId="258"/>
            <ac:spMk id="5" creationId="{9434AD00-3A84-48E2-BED9-021CDF127A6A}"/>
          </ac:spMkLst>
        </pc:spChg>
        <pc:spChg chg="add del mod">
          <ac:chgData name="Shepherd, Jay" userId="df5e62e7-901c-4a45-ba46-b727b414c81c" providerId="ADAL" clId="{AD5FFFDD-9388-4B88-82F0-A9ED35ED95CF}" dt="2021-04-28T21:53:35.732" v="1206"/>
          <ac:spMkLst>
            <pc:docMk/>
            <pc:sldMk cId="3021474295" sldId="258"/>
            <ac:spMk id="6" creationId="{294BF7B0-2E83-4B19-8F12-C8125AD52DAB}"/>
          </ac:spMkLst>
        </pc:spChg>
      </pc:sldChg>
      <pc:sldChg chg="modSp del">
        <pc:chgData name="Shepherd, Jay" userId="df5e62e7-901c-4a45-ba46-b727b414c81c" providerId="ADAL" clId="{AD5FFFDD-9388-4B88-82F0-A9ED35ED95CF}" dt="2021-04-28T21:07:48.808" v="685" actId="47"/>
        <pc:sldMkLst>
          <pc:docMk/>
          <pc:sldMk cId="1834308524" sldId="293"/>
        </pc:sldMkLst>
        <pc:spChg chg="mod">
          <ac:chgData name="Shepherd, Jay" userId="df5e62e7-901c-4a45-ba46-b727b414c81c" providerId="ADAL" clId="{AD5FFFDD-9388-4B88-82F0-A9ED35ED95CF}" dt="2021-04-28T20:52:01.912" v="667"/>
          <ac:spMkLst>
            <pc:docMk/>
            <pc:sldMk cId="1834308524" sldId="293"/>
            <ac:spMk id="2" creationId="{00000000-0000-0000-0000-000000000000}"/>
          </ac:spMkLst>
        </pc:spChg>
        <pc:spChg chg="mod">
          <ac:chgData name="Shepherd, Jay" userId="df5e62e7-901c-4a45-ba46-b727b414c81c" providerId="ADAL" clId="{AD5FFFDD-9388-4B88-82F0-A9ED35ED95CF}" dt="2021-04-28T20:52:01.912" v="667"/>
          <ac:spMkLst>
            <pc:docMk/>
            <pc:sldMk cId="1834308524" sldId="293"/>
            <ac:spMk id="3" creationId="{00000000-0000-0000-0000-000000000000}"/>
          </ac:spMkLst>
        </pc:spChg>
        <pc:spChg chg="mod">
          <ac:chgData name="Shepherd, Jay" userId="df5e62e7-901c-4a45-ba46-b727b414c81c" providerId="ADAL" clId="{AD5FFFDD-9388-4B88-82F0-A9ED35ED95CF}" dt="2021-04-28T20:52:01.912" v="667"/>
          <ac:spMkLst>
            <pc:docMk/>
            <pc:sldMk cId="1834308524" sldId="293"/>
            <ac:spMk id="4" creationId="{00000000-0000-0000-0000-000000000000}"/>
          </ac:spMkLst>
        </pc:spChg>
      </pc:sldChg>
      <pc:sldChg chg="del">
        <pc:chgData name="Shepherd, Jay" userId="df5e62e7-901c-4a45-ba46-b727b414c81c" providerId="ADAL" clId="{AD5FFFDD-9388-4B88-82F0-A9ED35ED95CF}" dt="2021-04-28T20:20:36.966" v="1" actId="47"/>
        <pc:sldMkLst>
          <pc:docMk/>
          <pc:sldMk cId="4090504885" sldId="295"/>
        </pc:sldMkLst>
      </pc:sldChg>
      <pc:sldChg chg="del">
        <pc:chgData name="Shepherd, Jay" userId="df5e62e7-901c-4a45-ba46-b727b414c81c" providerId="ADAL" clId="{AD5FFFDD-9388-4B88-82F0-A9ED35ED95CF}" dt="2021-04-28T20:20:40.142" v="3" actId="47"/>
        <pc:sldMkLst>
          <pc:docMk/>
          <pc:sldMk cId="2885328564" sldId="296"/>
        </pc:sldMkLst>
      </pc:sldChg>
      <pc:sldChg chg="del">
        <pc:chgData name="Shepherd, Jay" userId="df5e62e7-901c-4a45-ba46-b727b414c81c" providerId="ADAL" clId="{AD5FFFDD-9388-4B88-82F0-A9ED35ED95CF}" dt="2021-04-28T20:21:01.213" v="4" actId="47"/>
        <pc:sldMkLst>
          <pc:docMk/>
          <pc:sldMk cId="684674832" sldId="297"/>
        </pc:sldMkLst>
      </pc:sldChg>
      <pc:sldChg chg="del">
        <pc:chgData name="Shepherd, Jay" userId="df5e62e7-901c-4a45-ba46-b727b414c81c" providerId="ADAL" clId="{AD5FFFDD-9388-4B88-82F0-A9ED35ED95CF}" dt="2021-04-28T20:21:01.213" v="4" actId="47"/>
        <pc:sldMkLst>
          <pc:docMk/>
          <pc:sldMk cId="86585639" sldId="312"/>
        </pc:sldMkLst>
      </pc:sldChg>
      <pc:sldChg chg="del">
        <pc:chgData name="Shepherd, Jay" userId="df5e62e7-901c-4a45-ba46-b727b414c81c" providerId="ADAL" clId="{AD5FFFDD-9388-4B88-82F0-A9ED35ED95CF}" dt="2021-04-28T20:21:01.213" v="4" actId="47"/>
        <pc:sldMkLst>
          <pc:docMk/>
          <pc:sldMk cId="217252636" sldId="331"/>
        </pc:sldMkLst>
      </pc:sldChg>
      <pc:sldChg chg="del">
        <pc:chgData name="Shepherd, Jay" userId="df5e62e7-901c-4a45-ba46-b727b414c81c" providerId="ADAL" clId="{AD5FFFDD-9388-4B88-82F0-A9ED35ED95CF}" dt="2021-04-28T20:21:01.213" v="4" actId="47"/>
        <pc:sldMkLst>
          <pc:docMk/>
          <pc:sldMk cId="2157740430" sldId="341"/>
        </pc:sldMkLst>
      </pc:sldChg>
      <pc:sldChg chg="del">
        <pc:chgData name="Shepherd, Jay" userId="df5e62e7-901c-4a45-ba46-b727b414c81c" providerId="ADAL" clId="{AD5FFFDD-9388-4B88-82F0-A9ED35ED95CF}" dt="2021-04-28T20:21:01.213" v="4" actId="47"/>
        <pc:sldMkLst>
          <pc:docMk/>
          <pc:sldMk cId="3986629311" sldId="342"/>
        </pc:sldMkLst>
      </pc:sldChg>
      <pc:sldChg chg="del">
        <pc:chgData name="Shepherd, Jay" userId="df5e62e7-901c-4a45-ba46-b727b414c81c" providerId="ADAL" clId="{AD5FFFDD-9388-4B88-82F0-A9ED35ED95CF}" dt="2021-04-28T20:21:01.213" v="4" actId="47"/>
        <pc:sldMkLst>
          <pc:docMk/>
          <pc:sldMk cId="4073897908" sldId="344"/>
        </pc:sldMkLst>
      </pc:sldChg>
      <pc:sldChg chg="del">
        <pc:chgData name="Shepherd, Jay" userId="df5e62e7-901c-4a45-ba46-b727b414c81c" providerId="ADAL" clId="{AD5FFFDD-9388-4B88-82F0-A9ED35ED95CF}" dt="2021-04-28T20:21:01.213" v="4" actId="47"/>
        <pc:sldMkLst>
          <pc:docMk/>
          <pc:sldMk cId="1800443115" sldId="432"/>
        </pc:sldMkLst>
      </pc:sldChg>
      <pc:sldChg chg="del">
        <pc:chgData name="Shepherd, Jay" userId="df5e62e7-901c-4a45-ba46-b727b414c81c" providerId="ADAL" clId="{AD5FFFDD-9388-4B88-82F0-A9ED35ED95CF}" dt="2021-04-28T20:21:01.213" v="4" actId="47"/>
        <pc:sldMkLst>
          <pc:docMk/>
          <pc:sldMk cId="2315242812" sldId="453"/>
        </pc:sldMkLst>
      </pc:sldChg>
      <pc:sldChg chg="del">
        <pc:chgData name="Shepherd, Jay" userId="df5e62e7-901c-4a45-ba46-b727b414c81c" providerId="ADAL" clId="{AD5FFFDD-9388-4B88-82F0-A9ED35ED95CF}" dt="2021-04-28T20:20:37.842" v="2" actId="47"/>
        <pc:sldMkLst>
          <pc:docMk/>
          <pc:sldMk cId="4057566415" sldId="498"/>
        </pc:sldMkLst>
      </pc:sldChg>
      <pc:sldChg chg="del">
        <pc:chgData name="Shepherd, Jay" userId="df5e62e7-901c-4a45-ba46-b727b414c81c" providerId="ADAL" clId="{AD5FFFDD-9388-4B88-82F0-A9ED35ED95CF}" dt="2021-04-28T20:21:01.213" v="4" actId="47"/>
        <pc:sldMkLst>
          <pc:docMk/>
          <pc:sldMk cId="2983286259" sldId="499"/>
        </pc:sldMkLst>
      </pc:sldChg>
      <pc:sldChg chg="del">
        <pc:chgData name="Shepherd, Jay" userId="df5e62e7-901c-4a45-ba46-b727b414c81c" providerId="ADAL" clId="{AD5FFFDD-9388-4B88-82F0-A9ED35ED95CF}" dt="2021-04-28T20:21:01.213" v="4" actId="47"/>
        <pc:sldMkLst>
          <pc:docMk/>
          <pc:sldMk cId="882284087" sldId="510"/>
        </pc:sldMkLst>
      </pc:sldChg>
      <pc:sldChg chg="del">
        <pc:chgData name="Shepherd, Jay" userId="df5e62e7-901c-4a45-ba46-b727b414c81c" providerId="ADAL" clId="{AD5FFFDD-9388-4B88-82F0-A9ED35ED95CF}" dt="2021-04-28T20:21:01.213" v="4" actId="47"/>
        <pc:sldMkLst>
          <pc:docMk/>
          <pc:sldMk cId="927359793" sldId="511"/>
        </pc:sldMkLst>
      </pc:sldChg>
      <pc:sldChg chg="addSp delSp modSp add del mod">
        <pc:chgData name="Shepherd, Jay" userId="df5e62e7-901c-4a45-ba46-b727b414c81c" providerId="ADAL" clId="{AD5FFFDD-9388-4B88-82F0-A9ED35ED95CF}" dt="2021-04-28T22:29:54.993" v="1758"/>
        <pc:sldMkLst>
          <pc:docMk/>
          <pc:sldMk cId="3822746391" sldId="551"/>
        </pc:sldMkLst>
        <pc:spChg chg="add del mod">
          <ac:chgData name="Shepherd, Jay" userId="df5e62e7-901c-4a45-ba46-b727b414c81c" providerId="ADAL" clId="{AD5FFFDD-9388-4B88-82F0-A9ED35ED95CF}" dt="2021-04-28T21:06:55.195" v="684"/>
          <ac:spMkLst>
            <pc:docMk/>
            <pc:sldMk cId="3822746391" sldId="551"/>
            <ac:spMk id="3" creationId="{5ABC8CC3-7C8E-4FF4-9173-F9209EF16AC5}"/>
          </ac:spMkLst>
        </pc:spChg>
        <pc:spChg chg="mod">
          <ac:chgData name="Shepherd, Jay" userId="df5e62e7-901c-4a45-ba46-b727b414c81c" providerId="ADAL" clId="{AD5FFFDD-9388-4B88-82F0-A9ED35ED95CF}" dt="2021-04-28T22:29:54.993" v="1758"/>
          <ac:spMkLst>
            <pc:docMk/>
            <pc:sldMk cId="3822746391" sldId="551"/>
            <ac:spMk id="4" creationId="{6D2D3F95-7A25-4CD4-970B-7688CF08691A}"/>
          </ac:spMkLst>
        </pc:spChg>
        <pc:spChg chg="mod">
          <ac:chgData name="Shepherd, Jay" userId="df5e62e7-901c-4a45-ba46-b727b414c81c" providerId="ADAL" clId="{AD5FFFDD-9388-4B88-82F0-A9ED35ED95CF}" dt="2021-04-28T22:29:54.993" v="1758"/>
          <ac:spMkLst>
            <pc:docMk/>
            <pc:sldMk cId="3822746391" sldId="551"/>
            <ac:spMk id="5" creationId="{7A35B4CA-FBCE-47D0-BD9D-A5AEF965B887}"/>
          </ac:spMkLst>
        </pc:spChg>
        <pc:spChg chg="mod">
          <ac:chgData name="Shepherd, Jay" userId="df5e62e7-901c-4a45-ba46-b727b414c81c" providerId="ADAL" clId="{AD5FFFDD-9388-4B88-82F0-A9ED35ED95CF}" dt="2021-04-28T22:29:54.993" v="1758"/>
          <ac:spMkLst>
            <pc:docMk/>
            <pc:sldMk cId="3822746391" sldId="551"/>
            <ac:spMk id="6" creationId="{3EBC5194-3A0F-4DFF-BD88-09C09B40FC12}"/>
          </ac:spMkLst>
        </pc:spChg>
        <pc:spChg chg="del mod">
          <ac:chgData name="Shepherd, Jay" userId="df5e62e7-901c-4a45-ba46-b727b414c81c" providerId="ADAL" clId="{AD5FFFDD-9388-4B88-82F0-A9ED35ED95CF}" dt="2021-04-28T20:32:07.752" v="121" actId="478"/>
          <ac:spMkLst>
            <pc:docMk/>
            <pc:sldMk cId="3822746391" sldId="551"/>
            <ac:spMk id="8" creationId="{A9A8AA2A-DB59-4F11-8A6F-2037FAF2B5F2}"/>
          </ac:spMkLst>
        </pc:spChg>
      </pc:sldChg>
      <pc:sldChg chg="modSp new add del mod">
        <pc:chgData name="Shepherd, Jay" userId="df5e62e7-901c-4a45-ba46-b727b414c81c" providerId="ADAL" clId="{AD5FFFDD-9388-4B88-82F0-A9ED35ED95CF}" dt="2021-04-28T22:29:57.991" v="1759"/>
        <pc:sldMkLst>
          <pc:docMk/>
          <pc:sldMk cId="3727906861" sldId="552"/>
        </pc:sldMkLst>
        <pc:spChg chg="mod">
          <ac:chgData name="Shepherd, Jay" userId="df5e62e7-901c-4a45-ba46-b727b414c81c" providerId="ADAL" clId="{AD5FFFDD-9388-4B88-82F0-A9ED35ED95CF}" dt="2021-04-28T22:29:57.991" v="1759"/>
          <ac:spMkLst>
            <pc:docMk/>
            <pc:sldMk cId="3727906861" sldId="552"/>
            <ac:spMk id="2" creationId="{7C6086BD-C746-4BE6-8703-6AD9EA6D6CC9}"/>
          </ac:spMkLst>
        </pc:spChg>
        <pc:spChg chg="mod">
          <ac:chgData name="Shepherd, Jay" userId="df5e62e7-901c-4a45-ba46-b727b414c81c" providerId="ADAL" clId="{AD5FFFDD-9388-4B88-82F0-A9ED35ED95CF}" dt="2021-04-28T22:29:57.991" v="1759"/>
          <ac:spMkLst>
            <pc:docMk/>
            <pc:sldMk cId="3727906861" sldId="552"/>
            <ac:spMk id="3" creationId="{7C470121-54CD-4C3E-B0A8-DBC86BD01408}"/>
          </ac:spMkLst>
        </pc:spChg>
        <pc:spChg chg="mod">
          <ac:chgData name="Shepherd, Jay" userId="df5e62e7-901c-4a45-ba46-b727b414c81c" providerId="ADAL" clId="{AD5FFFDD-9388-4B88-82F0-A9ED35ED95CF}" dt="2021-04-28T22:29:57.991" v="1759"/>
          <ac:spMkLst>
            <pc:docMk/>
            <pc:sldMk cId="3727906861" sldId="552"/>
            <ac:spMk id="4" creationId="{BD53A8DD-5E04-4156-9955-A9AFDB31013F}"/>
          </ac:spMkLst>
        </pc:spChg>
      </pc:sldChg>
      <pc:sldChg chg="modSp new add del mod">
        <pc:chgData name="Shepherd, Jay" userId="df5e62e7-901c-4a45-ba46-b727b414c81c" providerId="ADAL" clId="{AD5FFFDD-9388-4B88-82F0-A9ED35ED95CF}" dt="2021-04-28T22:30:01.811" v="1760"/>
        <pc:sldMkLst>
          <pc:docMk/>
          <pc:sldMk cId="1104152374" sldId="553"/>
        </pc:sldMkLst>
        <pc:spChg chg="mod">
          <ac:chgData name="Shepherd, Jay" userId="df5e62e7-901c-4a45-ba46-b727b414c81c" providerId="ADAL" clId="{AD5FFFDD-9388-4B88-82F0-A9ED35ED95CF}" dt="2021-04-28T22:30:01.811" v="1760"/>
          <ac:spMkLst>
            <pc:docMk/>
            <pc:sldMk cId="1104152374" sldId="553"/>
            <ac:spMk id="2" creationId="{5102F77E-B880-4E0E-8F91-0D5FCADA1A93}"/>
          </ac:spMkLst>
        </pc:spChg>
        <pc:spChg chg="mod">
          <ac:chgData name="Shepherd, Jay" userId="df5e62e7-901c-4a45-ba46-b727b414c81c" providerId="ADAL" clId="{AD5FFFDD-9388-4B88-82F0-A9ED35ED95CF}" dt="2021-04-28T22:30:01.811" v="1760"/>
          <ac:spMkLst>
            <pc:docMk/>
            <pc:sldMk cId="1104152374" sldId="553"/>
            <ac:spMk id="3" creationId="{65F052CF-921D-47AF-88A5-F80A0E77922C}"/>
          </ac:spMkLst>
        </pc:spChg>
        <pc:spChg chg="mod">
          <ac:chgData name="Shepherd, Jay" userId="df5e62e7-901c-4a45-ba46-b727b414c81c" providerId="ADAL" clId="{AD5FFFDD-9388-4B88-82F0-A9ED35ED95CF}" dt="2021-04-28T22:30:01.811" v="1760"/>
          <ac:spMkLst>
            <pc:docMk/>
            <pc:sldMk cId="1104152374" sldId="553"/>
            <ac:spMk id="4" creationId="{AE767A23-B09A-4FCD-BC24-35EFDD47E68E}"/>
          </ac:spMkLst>
        </pc:spChg>
      </pc:sldChg>
      <pc:sldChg chg="new del">
        <pc:chgData name="Shepherd, Jay" userId="df5e62e7-901c-4a45-ba46-b727b414c81c" providerId="ADAL" clId="{AD5FFFDD-9388-4B88-82F0-A9ED35ED95CF}" dt="2021-04-28T21:21:35.392" v="874" actId="47"/>
        <pc:sldMkLst>
          <pc:docMk/>
          <pc:sldMk cId="4143533426" sldId="554"/>
        </pc:sldMkLst>
      </pc:sldChg>
      <pc:sldChg chg="new del">
        <pc:chgData name="Shepherd, Jay" userId="df5e62e7-901c-4a45-ba46-b727b414c81c" providerId="ADAL" clId="{AD5FFFDD-9388-4B88-82F0-A9ED35ED95CF}" dt="2021-04-28T21:21:53.303" v="910" actId="47"/>
        <pc:sldMkLst>
          <pc:docMk/>
          <pc:sldMk cId="1379234559" sldId="555"/>
        </pc:sldMkLst>
      </pc:sldChg>
      <pc:sldChg chg="new del">
        <pc:chgData name="Shepherd, Jay" userId="df5e62e7-901c-4a45-ba46-b727b414c81c" providerId="ADAL" clId="{AD5FFFDD-9388-4B88-82F0-A9ED35ED95CF}" dt="2021-04-28T21:22:35.053" v="942" actId="47"/>
        <pc:sldMkLst>
          <pc:docMk/>
          <pc:sldMk cId="3483062142" sldId="556"/>
        </pc:sldMkLst>
      </pc:sldChg>
      <pc:sldChg chg="new del">
        <pc:chgData name="Shepherd, Jay" userId="df5e62e7-901c-4a45-ba46-b727b414c81c" providerId="ADAL" clId="{AD5FFFDD-9388-4B88-82F0-A9ED35ED95CF}" dt="2021-04-28T21:21:30.728" v="872" actId="47"/>
        <pc:sldMkLst>
          <pc:docMk/>
          <pc:sldMk cId="4129297751" sldId="557"/>
        </pc:sldMkLst>
      </pc:sldChg>
      <pc:sldChg chg="new del">
        <pc:chgData name="Shepherd, Jay" userId="df5e62e7-901c-4a45-ba46-b727b414c81c" providerId="ADAL" clId="{AD5FFFDD-9388-4B88-82F0-A9ED35ED95CF}" dt="2021-04-28T21:21:57.158" v="912" actId="47"/>
        <pc:sldMkLst>
          <pc:docMk/>
          <pc:sldMk cId="105952047" sldId="558"/>
        </pc:sldMkLst>
      </pc:sldChg>
      <pc:sldChg chg="addSp delSp modSp new del">
        <pc:chgData name="Shepherd, Jay" userId="df5e62e7-901c-4a45-ba46-b727b414c81c" providerId="ADAL" clId="{AD5FFFDD-9388-4B88-82F0-A9ED35ED95CF}" dt="2021-04-28T21:22:39.453" v="944" actId="47"/>
        <pc:sldMkLst>
          <pc:docMk/>
          <pc:sldMk cId="1820232632" sldId="559"/>
        </pc:sldMkLst>
        <pc:spChg chg="del">
          <ac:chgData name="Shepherd, Jay" userId="df5e62e7-901c-4a45-ba46-b727b414c81c" providerId="ADAL" clId="{AD5FFFDD-9388-4B88-82F0-A9ED35ED95CF}" dt="2021-04-28T21:21:19.078" v="870"/>
          <ac:spMkLst>
            <pc:docMk/>
            <pc:sldMk cId="1820232632" sldId="559"/>
            <ac:spMk id="2" creationId="{B6726FCF-E582-4ADE-A693-B2057B3BFB5A}"/>
          </ac:spMkLst>
        </pc:spChg>
        <pc:spChg chg="del">
          <ac:chgData name="Shepherd, Jay" userId="df5e62e7-901c-4a45-ba46-b727b414c81c" providerId="ADAL" clId="{AD5FFFDD-9388-4B88-82F0-A9ED35ED95CF}" dt="2021-04-28T21:21:19.078" v="870"/>
          <ac:spMkLst>
            <pc:docMk/>
            <pc:sldMk cId="1820232632" sldId="559"/>
            <ac:spMk id="3" creationId="{FBE00C84-E070-471C-A6CE-538D3A33A3E0}"/>
          </ac:spMkLst>
        </pc:spChg>
        <pc:spChg chg="mod">
          <ac:chgData name="Shepherd, Jay" userId="df5e62e7-901c-4a45-ba46-b727b414c81c" providerId="ADAL" clId="{AD5FFFDD-9388-4B88-82F0-A9ED35ED95CF}" dt="2021-04-28T21:21:19.078" v="870"/>
          <ac:spMkLst>
            <pc:docMk/>
            <pc:sldMk cId="1820232632" sldId="559"/>
            <ac:spMk id="4" creationId="{A742C815-242F-45AD-98C9-19B1BE2F72CA}"/>
          </ac:spMkLst>
        </pc:spChg>
        <pc:spChg chg="add mod">
          <ac:chgData name="Shepherd, Jay" userId="df5e62e7-901c-4a45-ba46-b727b414c81c" providerId="ADAL" clId="{AD5FFFDD-9388-4B88-82F0-A9ED35ED95CF}" dt="2021-04-28T21:21:19.078" v="870"/>
          <ac:spMkLst>
            <pc:docMk/>
            <pc:sldMk cId="1820232632" sldId="559"/>
            <ac:spMk id="5" creationId="{B4873743-63D3-4C41-AA71-690425DCBF69}"/>
          </ac:spMkLst>
        </pc:spChg>
        <pc:spChg chg="add mod">
          <ac:chgData name="Shepherd, Jay" userId="df5e62e7-901c-4a45-ba46-b727b414c81c" providerId="ADAL" clId="{AD5FFFDD-9388-4B88-82F0-A9ED35ED95CF}" dt="2021-04-28T21:21:19.078" v="870"/>
          <ac:spMkLst>
            <pc:docMk/>
            <pc:sldMk cId="1820232632" sldId="559"/>
            <ac:spMk id="6" creationId="{50880068-88CA-4DC0-B255-4AD1A1226E34}"/>
          </ac:spMkLst>
        </pc:spChg>
      </pc:sldChg>
      <pc:sldChg chg="add del">
        <pc:chgData name="Shepherd, Jay" userId="df5e62e7-901c-4a45-ba46-b727b414c81c" providerId="ADAL" clId="{AD5FFFDD-9388-4B88-82F0-A9ED35ED95CF}" dt="2021-04-28T22:07:05.922" v="1368" actId="47"/>
        <pc:sldMkLst>
          <pc:docMk/>
          <pc:sldMk cId="1278443922" sldId="560"/>
        </pc:sldMkLst>
      </pc:sldChg>
      <pc:sldChg chg="modSp add del">
        <pc:chgData name="Shepherd, Jay" userId="df5e62e7-901c-4a45-ba46-b727b414c81c" providerId="ADAL" clId="{AD5FFFDD-9388-4B88-82F0-A9ED35ED95CF}" dt="2021-04-28T22:06:49.097" v="1366"/>
        <pc:sldMkLst>
          <pc:docMk/>
          <pc:sldMk cId="3877592733" sldId="561"/>
        </pc:sldMkLst>
        <pc:spChg chg="mod">
          <ac:chgData name="Shepherd, Jay" userId="df5e62e7-901c-4a45-ba46-b727b414c81c" providerId="ADAL" clId="{AD5FFFDD-9388-4B88-82F0-A9ED35ED95CF}" dt="2021-04-28T22:06:49.097" v="1366"/>
          <ac:spMkLst>
            <pc:docMk/>
            <pc:sldMk cId="3877592733" sldId="561"/>
            <ac:spMk id="4" creationId="{6D2D3F95-7A25-4CD4-970B-7688CF08691A}"/>
          </ac:spMkLst>
        </pc:spChg>
        <pc:spChg chg="mod">
          <ac:chgData name="Shepherd, Jay" userId="df5e62e7-901c-4a45-ba46-b727b414c81c" providerId="ADAL" clId="{AD5FFFDD-9388-4B88-82F0-A9ED35ED95CF}" dt="2021-04-28T22:06:49.097" v="1366"/>
          <ac:spMkLst>
            <pc:docMk/>
            <pc:sldMk cId="3877592733" sldId="561"/>
            <ac:spMk id="5" creationId="{7A35B4CA-FBCE-47D0-BD9D-A5AEF965B887}"/>
          </ac:spMkLst>
        </pc:spChg>
        <pc:spChg chg="mod">
          <ac:chgData name="Shepherd, Jay" userId="df5e62e7-901c-4a45-ba46-b727b414c81c" providerId="ADAL" clId="{AD5FFFDD-9388-4B88-82F0-A9ED35ED95CF}" dt="2021-04-28T22:06:49.097" v="1366"/>
          <ac:spMkLst>
            <pc:docMk/>
            <pc:sldMk cId="3877592733" sldId="561"/>
            <ac:spMk id="6" creationId="{3EBC5194-3A0F-4DFF-BD88-09C09B40FC12}"/>
          </ac:spMkLst>
        </pc:spChg>
      </pc:sldChg>
      <pc:sldChg chg="add del">
        <pc:chgData name="Shepherd, Jay" userId="df5e62e7-901c-4a45-ba46-b727b414c81c" providerId="ADAL" clId="{AD5FFFDD-9388-4B88-82F0-A9ED35ED95CF}" dt="2021-04-28T21:53:37.737" v="1210" actId="47"/>
        <pc:sldMkLst>
          <pc:docMk/>
          <pc:sldMk cId="3258325510" sldId="562"/>
        </pc:sldMkLst>
      </pc:sldChg>
      <pc:sldChg chg="add del">
        <pc:chgData name="Shepherd, Jay" userId="df5e62e7-901c-4a45-ba46-b727b414c81c" providerId="ADAL" clId="{AD5FFFDD-9388-4B88-82F0-A9ED35ED95CF}" dt="2021-04-28T21:53:37.737" v="1210" actId="47"/>
        <pc:sldMkLst>
          <pc:docMk/>
          <pc:sldMk cId="2801347047" sldId="563"/>
        </pc:sldMkLst>
      </pc:sldChg>
      <pc:sldChg chg="modSp add del">
        <pc:chgData name="Shepherd, Jay" userId="df5e62e7-901c-4a45-ba46-b727b414c81c" providerId="ADAL" clId="{AD5FFFDD-9388-4B88-82F0-A9ED35ED95CF}" dt="2021-04-28T21:53:37.737" v="1210" actId="47"/>
        <pc:sldMkLst>
          <pc:docMk/>
          <pc:sldMk cId="1510676781" sldId="564"/>
        </pc:sldMkLst>
        <pc:spChg chg="mod">
          <ac:chgData name="Shepherd, Jay" userId="df5e62e7-901c-4a45-ba46-b727b414c81c" providerId="ADAL" clId="{AD5FFFDD-9388-4B88-82F0-A9ED35ED95CF}" dt="2021-04-28T21:29:58.754" v="1008"/>
          <ac:spMkLst>
            <pc:docMk/>
            <pc:sldMk cId="1510676781" sldId="564"/>
            <ac:spMk id="2" creationId="{5102F77E-B880-4E0E-8F91-0D5FCADA1A93}"/>
          </ac:spMkLst>
        </pc:spChg>
        <pc:spChg chg="mod">
          <ac:chgData name="Shepherd, Jay" userId="df5e62e7-901c-4a45-ba46-b727b414c81c" providerId="ADAL" clId="{AD5FFFDD-9388-4B88-82F0-A9ED35ED95CF}" dt="2021-04-28T21:29:58.754" v="1008"/>
          <ac:spMkLst>
            <pc:docMk/>
            <pc:sldMk cId="1510676781" sldId="564"/>
            <ac:spMk id="3" creationId="{65F052CF-921D-47AF-88A5-F80A0E77922C}"/>
          </ac:spMkLst>
        </pc:spChg>
        <pc:spChg chg="mod">
          <ac:chgData name="Shepherd, Jay" userId="df5e62e7-901c-4a45-ba46-b727b414c81c" providerId="ADAL" clId="{AD5FFFDD-9388-4B88-82F0-A9ED35ED95CF}" dt="2021-04-28T21:29:58.754" v="1008"/>
          <ac:spMkLst>
            <pc:docMk/>
            <pc:sldMk cId="1510676781" sldId="564"/>
            <ac:spMk id="4" creationId="{AE767A23-B09A-4FCD-BC24-35EFDD47E68E}"/>
          </ac:spMkLst>
        </pc:spChg>
      </pc:sldChg>
      <pc:sldChg chg="modSp add del mod">
        <pc:chgData name="Shepherd, Jay" userId="df5e62e7-901c-4a45-ba46-b727b414c81c" providerId="ADAL" clId="{AD5FFFDD-9388-4B88-82F0-A9ED35ED95CF}" dt="2021-04-28T21:53:37.737" v="1210" actId="47"/>
        <pc:sldMkLst>
          <pc:docMk/>
          <pc:sldMk cId="293557269" sldId="565"/>
        </pc:sldMkLst>
        <pc:spChg chg="mod">
          <ac:chgData name="Shepherd, Jay" userId="df5e62e7-901c-4a45-ba46-b727b414c81c" providerId="ADAL" clId="{AD5FFFDD-9388-4B88-82F0-A9ED35ED95CF}" dt="2021-04-28T21:36:42.312" v="1011" actId="14100"/>
          <ac:spMkLst>
            <pc:docMk/>
            <pc:sldMk cId="293557269" sldId="565"/>
            <ac:spMk id="2" creationId="{5102F77E-B880-4E0E-8F91-0D5FCADA1A93}"/>
          </ac:spMkLst>
        </pc:spChg>
        <pc:spChg chg="mod">
          <ac:chgData name="Shepherd, Jay" userId="df5e62e7-901c-4a45-ba46-b727b414c81c" providerId="ADAL" clId="{AD5FFFDD-9388-4B88-82F0-A9ED35ED95CF}" dt="2021-04-28T21:36:42.312" v="1011" actId="14100"/>
          <ac:spMkLst>
            <pc:docMk/>
            <pc:sldMk cId="293557269" sldId="565"/>
            <ac:spMk id="3" creationId="{65F052CF-921D-47AF-88A5-F80A0E77922C}"/>
          </ac:spMkLst>
        </pc:spChg>
        <pc:spChg chg="mod">
          <ac:chgData name="Shepherd, Jay" userId="df5e62e7-901c-4a45-ba46-b727b414c81c" providerId="ADAL" clId="{AD5FFFDD-9388-4B88-82F0-A9ED35ED95CF}" dt="2021-04-28T21:36:33.094" v="1009"/>
          <ac:spMkLst>
            <pc:docMk/>
            <pc:sldMk cId="293557269" sldId="565"/>
            <ac:spMk id="4" creationId="{AE767A23-B09A-4FCD-BC24-35EFDD47E68E}"/>
          </ac:spMkLst>
        </pc:spChg>
      </pc:sldChg>
      <pc:sldChg chg="addSp delSp modSp new del mod">
        <pc:chgData name="Shepherd, Jay" userId="df5e62e7-901c-4a45-ba46-b727b414c81c" providerId="ADAL" clId="{AD5FFFDD-9388-4B88-82F0-A9ED35ED95CF}" dt="2021-04-29T16:30:20.020" v="1892" actId="47"/>
        <pc:sldMkLst>
          <pc:docMk/>
          <pc:sldMk cId="2786045324" sldId="566"/>
        </pc:sldMkLst>
        <pc:spChg chg="mod">
          <ac:chgData name="Shepherd, Jay" userId="df5e62e7-901c-4a45-ba46-b727b414c81c" providerId="ADAL" clId="{AD5FFFDD-9388-4B88-82F0-A9ED35ED95CF}" dt="2021-04-29T15:19:46.324" v="1831" actId="313"/>
          <ac:spMkLst>
            <pc:docMk/>
            <pc:sldMk cId="2786045324" sldId="566"/>
            <ac:spMk id="2" creationId="{E7489B41-732C-4DF5-AC83-A54DFFE7F0C7}"/>
          </ac:spMkLst>
        </pc:spChg>
        <pc:spChg chg="mod">
          <ac:chgData name="Shepherd, Jay" userId="df5e62e7-901c-4a45-ba46-b727b414c81c" providerId="ADAL" clId="{AD5FFFDD-9388-4B88-82F0-A9ED35ED95CF}" dt="2021-04-29T15:19:50.588" v="1854" actId="20577"/>
          <ac:spMkLst>
            <pc:docMk/>
            <pc:sldMk cId="2786045324" sldId="566"/>
            <ac:spMk id="3" creationId="{B3F1480D-30C2-476D-B93C-B9C52A934353}"/>
          </ac:spMkLst>
        </pc:spChg>
        <pc:picChg chg="add del mod">
          <ac:chgData name="Shepherd, Jay" userId="df5e62e7-901c-4a45-ba46-b727b414c81c" providerId="ADAL" clId="{AD5FFFDD-9388-4B88-82F0-A9ED35ED95CF}" dt="2021-04-29T15:26:18.353" v="1865" actId="478"/>
          <ac:picMkLst>
            <pc:docMk/>
            <pc:sldMk cId="2786045324" sldId="566"/>
            <ac:picMk id="6" creationId="{73C6AE24-6DEE-4756-AB49-278E7B2A0B37}"/>
          </ac:picMkLst>
        </pc:picChg>
        <pc:picChg chg="add del mod">
          <ac:chgData name="Shepherd, Jay" userId="df5e62e7-901c-4a45-ba46-b727b414c81c" providerId="ADAL" clId="{AD5FFFDD-9388-4B88-82F0-A9ED35ED95CF}" dt="2021-04-29T15:26:17.443" v="1864" actId="478"/>
          <ac:picMkLst>
            <pc:docMk/>
            <pc:sldMk cId="2786045324" sldId="566"/>
            <ac:picMk id="8" creationId="{AAC7B3C4-73D9-48D4-AE3E-FA9218014E45}"/>
          </ac:picMkLst>
        </pc:picChg>
      </pc:sldChg>
      <pc:sldChg chg="delSp modSp add del mod">
        <pc:chgData name="Shepherd, Jay" userId="df5e62e7-901c-4a45-ba46-b727b414c81c" providerId="ADAL" clId="{AD5FFFDD-9388-4B88-82F0-A9ED35ED95CF}" dt="2021-04-29T16:30:18.187" v="1891" actId="47"/>
        <pc:sldMkLst>
          <pc:docMk/>
          <pc:sldMk cId="2673826172" sldId="567"/>
        </pc:sldMkLst>
        <pc:picChg chg="mod">
          <ac:chgData name="Shepherd, Jay" userId="df5e62e7-901c-4a45-ba46-b727b414c81c" providerId="ADAL" clId="{AD5FFFDD-9388-4B88-82F0-A9ED35ED95CF}" dt="2021-04-29T16:27:30.210" v="1880" actId="1076"/>
          <ac:picMkLst>
            <pc:docMk/>
            <pc:sldMk cId="2673826172" sldId="567"/>
            <ac:picMk id="6" creationId="{73C6AE24-6DEE-4756-AB49-278E7B2A0B37}"/>
          </ac:picMkLst>
        </pc:picChg>
        <pc:picChg chg="del">
          <ac:chgData name="Shepherd, Jay" userId="df5e62e7-901c-4a45-ba46-b727b414c81c" providerId="ADAL" clId="{AD5FFFDD-9388-4B88-82F0-A9ED35ED95CF}" dt="2021-04-29T15:26:20.526" v="1866" actId="478"/>
          <ac:picMkLst>
            <pc:docMk/>
            <pc:sldMk cId="2673826172" sldId="567"/>
            <ac:picMk id="8" creationId="{AAC7B3C4-73D9-48D4-AE3E-FA9218014E45}"/>
          </ac:picMkLst>
        </pc:picChg>
      </pc:sldChg>
      <pc:sldChg chg="delSp modSp add del mod">
        <pc:chgData name="Shepherd, Jay" userId="df5e62e7-901c-4a45-ba46-b727b414c81c" providerId="ADAL" clId="{AD5FFFDD-9388-4B88-82F0-A9ED35ED95CF}" dt="2021-04-29T16:30:15.693" v="1890" actId="47"/>
        <pc:sldMkLst>
          <pc:docMk/>
          <pc:sldMk cId="3332878203" sldId="568"/>
        </pc:sldMkLst>
        <pc:picChg chg="del mod">
          <ac:chgData name="Shepherd, Jay" userId="df5e62e7-901c-4a45-ba46-b727b414c81c" providerId="ADAL" clId="{AD5FFFDD-9388-4B88-82F0-A9ED35ED95CF}" dt="2021-04-29T15:26:32.954" v="1869" actId="478"/>
          <ac:picMkLst>
            <pc:docMk/>
            <pc:sldMk cId="3332878203" sldId="568"/>
            <ac:picMk id="6" creationId="{73C6AE24-6DEE-4756-AB49-278E7B2A0B37}"/>
          </ac:picMkLst>
        </pc:picChg>
        <pc:picChg chg="mod">
          <ac:chgData name="Shepherd, Jay" userId="df5e62e7-901c-4a45-ba46-b727b414c81c" providerId="ADAL" clId="{AD5FFFDD-9388-4B88-82F0-A9ED35ED95CF}" dt="2021-04-29T15:26:36.944" v="1873" actId="1038"/>
          <ac:picMkLst>
            <pc:docMk/>
            <pc:sldMk cId="3332878203" sldId="568"/>
            <ac:picMk id="8" creationId="{AAC7B3C4-73D9-48D4-AE3E-FA9218014E45}"/>
          </ac:picMkLst>
        </pc:picChg>
      </pc:sldChg>
      <pc:sldChg chg="addSp delSp modSp new mod ord">
        <pc:chgData name="Shepherd, Jay" userId="df5e62e7-901c-4a45-ba46-b727b414c81c" providerId="ADAL" clId="{AD5FFFDD-9388-4B88-82F0-A9ED35ED95CF}" dt="2021-04-29T16:30:22.696" v="1893" actId="21"/>
        <pc:sldMkLst>
          <pc:docMk/>
          <pc:sldMk cId="1055810388" sldId="569"/>
        </pc:sldMkLst>
        <pc:picChg chg="add del mod">
          <ac:chgData name="Shepherd, Jay" userId="df5e62e7-901c-4a45-ba46-b727b414c81c" providerId="ADAL" clId="{AD5FFFDD-9388-4B88-82F0-A9ED35ED95CF}" dt="2021-04-29T16:27:44.865" v="1882" actId="478"/>
          <ac:picMkLst>
            <pc:docMk/>
            <pc:sldMk cId="1055810388" sldId="569"/>
            <ac:picMk id="6" creationId="{87FFFA5B-433C-4C03-9E92-930BC73D1F51}"/>
          </ac:picMkLst>
        </pc:picChg>
        <pc:picChg chg="add del mod">
          <ac:chgData name="Shepherd, Jay" userId="df5e62e7-901c-4a45-ba46-b727b414c81c" providerId="ADAL" clId="{AD5FFFDD-9388-4B88-82F0-A9ED35ED95CF}" dt="2021-04-29T16:28:56.646" v="1885" actId="478"/>
          <ac:picMkLst>
            <pc:docMk/>
            <pc:sldMk cId="1055810388" sldId="569"/>
            <ac:picMk id="8" creationId="{D366ECE4-0298-4726-9455-A4CDFE0CBB25}"/>
          </ac:picMkLst>
        </pc:picChg>
        <pc:picChg chg="add del mod">
          <ac:chgData name="Shepherd, Jay" userId="df5e62e7-901c-4a45-ba46-b727b414c81c" providerId="ADAL" clId="{AD5FFFDD-9388-4B88-82F0-A9ED35ED95CF}" dt="2021-04-29T16:30:22.696" v="1893" actId="21"/>
          <ac:picMkLst>
            <pc:docMk/>
            <pc:sldMk cId="1055810388" sldId="569"/>
            <ac:picMk id="10" creationId="{5214A0BE-D812-4214-B7D5-F0E60DC21546}"/>
          </ac:picMkLst>
        </pc:picChg>
      </pc:sldChg>
      <pc:sldChg chg="new del">
        <pc:chgData name="Shepherd, Jay" userId="df5e62e7-901c-4a45-ba46-b727b414c81c" providerId="ADAL" clId="{AD5FFFDD-9388-4B88-82F0-A9ED35ED95CF}" dt="2021-04-29T18:24:08.073" v="1900" actId="47"/>
        <pc:sldMkLst>
          <pc:docMk/>
          <pc:sldMk cId="1377767180" sldId="570"/>
        </pc:sldMkLst>
      </pc:sldChg>
      <pc:sldChg chg="new del">
        <pc:chgData name="Shepherd, Jay" userId="df5e62e7-901c-4a45-ba46-b727b414c81c" providerId="ADAL" clId="{AD5FFFDD-9388-4B88-82F0-A9ED35ED95CF}" dt="2021-04-29T18:24:08.713" v="1901" actId="47"/>
        <pc:sldMkLst>
          <pc:docMk/>
          <pc:sldMk cId="687481641" sldId="571"/>
        </pc:sldMkLst>
      </pc:sldChg>
      <pc:sldChg chg="new del">
        <pc:chgData name="Shepherd, Jay" userId="df5e62e7-901c-4a45-ba46-b727b414c81c" providerId="ADAL" clId="{AD5FFFDD-9388-4B88-82F0-A9ED35ED95CF}" dt="2021-04-29T18:24:09.468" v="1902" actId="47"/>
        <pc:sldMkLst>
          <pc:docMk/>
          <pc:sldMk cId="2134916970" sldId="572"/>
        </pc:sldMkLst>
      </pc:sldChg>
      <pc:sldChg chg="new del">
        <pc:chgData name="Shepherd, Jay" userId="df5e62e7-901c-4a45-ba46-b727b414c81c" providerId="ADAL" clId="{AD5FFFDD-9388-4B88-82F0-A9ED35ED95CF}" dt="2021-04-29T18:24:07.225" v="1899" actId="47"/>
        <pc:sldMkLst>
          <pc:docMk/>
          <pc:sldMk cId="2317369940" sldId="573"/>
        </pc:sldMkLst>
      </pc:sldChg>
      <pc:sldChg chg="del">
        <pc:chgData name="Shepherd, Jay" userId="df5e62e7-901c-4a45-ba46-b727b414c81c" providerId="ADAL" clId="{AD5FFFDD-9388-4B88-82F0-A9ED35ED95CF}" dt="2021-04-28T20:21:01.213" v="4" actId="47"/>
        <pc:sldMkLst>
          <pc:docMk/>
          <pc:sldMk cId="3061272002" sldId="600"/>
        </pc:sldMkLst>
      </pc:sldChg>
      <pc:sldChg chg="del">
        <pc:chgData name="Shepherd, Jay" userId="df5e62e7-901c-4a45-ba46-b727b414c81c" providerId="ADAL" clId="{AD5FFFDD-9388-4B88-82F0-A9ED35ED95CF}" dt="2021-04-28T20:21:01.213" v="4" actId="47"/>
        <pc:sldMkLst>
          <pc:docMk/>
          <pc:sldMk cId="1035533606" sldId="737"/>
        </pc:sldMkLst>
      </pc:sldChg>
      <pc:sldChg chg="del">
        <pc:chgData name="Shepherd, Jay" userId="df5e62e7-901c-4a45-ba46-b727b414c81c" providerId="ADAL" clId="{AD5FFFDD-9388-4B88-82F0-A9ED35ED95CF}" dt="2021-04-28T20:21:01.213" v="4" actId="47"/>
        <pc:sldMkLst>
          <pc:docMk/>
          <pc:sldMk cId="2762165957" sldId="753"/>
        </pc:sldMkLst>
      </pc:sldChg>
      <pc:sldChg chg="del">
        <pc:chgData name="Shepherd, Jay" userId="df5e62e7-901c-4a45-ba46-b727b414c81c" providerId="ADAL" clId="{AD5FFFDD-9388-4B88-82F0-A9ED35ED95CF}" dt="2021-04-28T20:20:30.097" v="0" actId="47"/>
        <pc:sldMkLst>
          <pc:docMk/>
          <pc:sldMk cId="292732937" sldId="754"/>
        </pc:sldMkLst>
      </pc:sldChg>
      <pc:sldChg chg="del">
        <pc:chgData name="Shepherd, Jay" userId="df5e62e7-901c-4a45-ba46-b727b414c81c" providerId="ADAL" clId="{AD5FFFDD-9388-4B88-82F0-A9ED35ED95CF}" dt="2021-04-28T20:21:01.213" v="4" actId="47"/>
        <pc:sldMkLst>
          <pc:docMk/>
          <pc:sldMk cId="466087677" sldId="2076136232"/>
        </pc:sldMkLst>
      </pc:sldChg>
      <pc:sldChg chg="addSp delSp modSp del">
        <pc:chgData name="Shepherd, Jay" userId="df5e62e7-901c-4a45-ba46-b727b414c81c" providerId="ADAL" clId="{AD5FFFDD-9388-4B88-82F0-A9ED35ED95CF}" dt="2021-04-28T21:07:48.808" v="685" actId="47"/>
        <pc:sldMkLst>
          <pc:docMk/>
          <pc:sldMk cId="3690698571" sldId="2076136233"/>
        </pc:sldMkLst>
        <pc:spChg chg="del">
          <ac:chgData name="Shepherd, Jay" userId="df5e62e7-901c-4a45-ba46-b727b414c81c" providerId="ADAL" clId="{AD5FFFDD-9388-4B88-82F0-A9ED35ED95CF}" dt="2021-04-28T20:51:53.874" v="666"/>
          <ac:spMkLst>
            <pc:docMk/>
            <pc:sldMk cId="3690698571" sldId="2076136233"/>
            <ac:spMk id="2" creationId="{12DC6381-0441-44EA-8AB5-5755B9847400}"/>
          </ac:spMkLst>
        </pc:spChg>
        <pc:spChg chg="del">
          <ac:chgData name="Shepherd, Jay" userId="df5e62e7-901c-4a45-ba46-b727b414c81c" providerId="ADAL" clId="{AD5FFFDD-9388-4B88-82F0-A9ED35ED95CF}" dt="2021-04-28T20:51:53.874" v="666"/>
          <ac:spMkLst>
            <pc:docMk/>
            <pc:sldMk cId="3690698571" sldId="2076136233"/>
            <ac:spMk id="3" creationId="{81EF4AF3-9ED9-4C95-8B90-6D93AF48A81E}"/>
          </ac:spMkLst>
        </pc:spChg>
        <pc:spChg chg="del">
          <ac:chgData name="Shepherd, Jay" userId="df5e62e7-901c-4a45-ba46-b727b414c81c" providerId="ADAL" clId="{AD5FFFDD-9388-4B88-82F0-A9ED35ED95CF}" dt="2021-04-28T20:51:53.874" v="666"/>
          <ac:spMkLst>
            <pc:docMk/>
            <pc:sldMk cId="3690698571" sldId="2076136233"/>
            <ac:spMk id="4" creationId="{E8E78361-CA43-4897-8389-D94B56AC8221}"/>
          </ac:spMkLst>
        </pc:spChg>
        <pc:spChg chg="mod">
          <ac:chgData name="Shepherd, Jay" userId="df5e62e7-901c-4a45-ba46-b727b414c81c" providerId="ADAL" clId="{AD5FFFDD-9388-4B88-82F0-A9ED35ED95CF}" dt="2021-04-28T20:51:53.874" v="666"/>
          <ac:spMkLst>
            <pc:docMk/>
            <pc:sldMk cId="3690698571" sldId="2076136233"/>
            <ac:spMk id="5" creationId="{5DE985D4-DAB4-4E31-B23E-EC157459F2F4}"/>
          </ac:spMkLst>
        </pc:spChg>
        <pc:spChg chg="add mod">
          <ac:chgData name="Shepherd, Jay" userId="df5e62e7-901c-4a45-ba46-b727b414c81c" providerId="ADAL" clId="{AD5FFFDD-9388-4B88-82F0-A9ED35ED95CF}" dt="2021-04-28T20:51:53.874" v="666"/>
          <ac:spMkLst>
            <pc:docMk/>
            <pc:sldMk cId="3690698571" sldId="2076136233"/>
            <ac:spMk id="6" creationId="{9B7D7964-BE3B-4584-BDA2-854D940426B3}"/>
          </ac:spMkLst>
        </pc:spChg>
        <pc:spChg chg="add mod">
          <ac:chgData name="Shepherd, Jay" userId="df5e62e7-901c-4a45-ba46-b727b414c81c" providerId="ADAL" clId="{AD5FFFDD-9388-4B88-82F0-A9ED35ED95CF}" dt="2021-04-28T20:51:53.874" v="666"/>
          <ac:spMkLst>
            <pc:docMk/>
            <pc:sldMk cId="3690698571" sldId="2076136233"/>
            <ac:spMk id="7" creationId="{2426B6FC-0DCA-4253-81F3-BC3F51198781}"/>
          </ac:spMkLst>
        </pc:spChg>
        <pc:spChg chg="add mod">
          <ac:chgData name="Shepherd, Jay" userId="df5e62e7-901c-4a45-ba46-b727b414c81c" providerId="ADAL" clId="{AD5FFFDD-9388-4B88-82F0-A9ED35ED95CF}" dt="2021-04-28T20:51:53.874" v="666"/>
          <ac:spMkLst>
            <pc:docMk/>
            <pc:sldMk cId="3690698571" sldId="2076136233"/>
            <ac:spMk id="8" creationId="{AB78DCB2-22BE-4772-90B7-A9FE259F1CE8}"/>
          </ac:spMkLst>
        </pc:spChg>
      </pc:sldChg>
      <pc:sldChg chg="del">
        <pc:chgData name="Shepherd, Jay" userId="df5e62e7-901c-4a45-ba46-b727b414c81c" providerId="ADAL" clId="{AD5FFFDD-9388-4B88-82F0-A9ED35ED95CF}" dt="2021-04-28T20:51:11.303" v="660" actId="47"/>
        <pc:sldMkLst>
          <pc:docMk/>
          <pc:sldMk cId="3766302792" sldId="2076136234"/>
        </pc:sldMkLst>
      </pc:sldChg>
      <pc:sldChg chg="del ord">
        <pc:chgData name="Shepherd, Jay" userId="df5e62e7-901c-4a45-ba46-b727b414c81c" providerId="ADAL" clId="{AD5FFFDD-9388-4B88-82F0-A9ED35ED95CF}" dt="2021-04-28T21:07:48.808" v="685" actId="47"/>
        <pc:sldMkLst>
          <pc:docMk/>
          <pc:sldMk cId="372561214" sldId="2076136235"/>
        </pc:sldMkLst>
      </pc:sldChg>
      <pc:sldChg chg="del">
        <pc:chgData name="Shepherd, Jay" userId="df5e62e7-901c-4a45-ba46-b727b414c81c" providerId="ADAL" clId="{AD5FFFDD-9388-4B88-82F0-A9ED35ED95CF}" dt="2021-04-28T20:51:39.912" v="665" actId="47"/>
        <pc:sldMkLst>
          <pc:docMk/>
          <pc:sldMk cId="2199146611" sldId="2076136236"/>
        </pc:sldMkLst>
      </pc:sldChg>
      <pc:sldChg chg="del">
        <pc:chgData name="Shepherd, Jay" userId="df5e62e7-901c-4a45-ba46-b727b414c81c" providerId="ADAL" clId="{AD5FFFDD-9388-4B88-82F0-A9ED35ED95CF}" dt="2021-04-28T21:07:48.808" v="685" actId="47"/>
        <pc:sldMkLst>
          <pc:docMk/>
          <pc:sldMk cId="534978470" sldId="2076136237"/>
        </pc:sldMkLst>
      </pc:sldChg>
      <pc:sldChg chg="new del">
        <pc:chgData name="Shepherd, Jay" userId="df5e62e7-901c-4a45-ba46-b727b414c81c" providerId="ADAL" clId="{AD5FFFDD-9388-4B88-82F0-A9ED35ED95CF}" dt="2021-04-28T21:07:48.808" v="685" actId="47"/>
        <pc:sldMkLst>
          <pc:docMk/>
          <pc:sldMk cId="2419102426" sldId="2076136238"/>
        </pc:sldMkLst>
      </pc:sldChg>
      <pc:sldChg chg="new del">
        <pc:chgData name="Shepherd, Jay" userId="df5e62e7-901c-4a45-ba46-b727b414c81c" providerId="ADAL" clId="{AD5FFFDD-9388-4B88-82F0-A9ED35ED95CF}" dt="2021-04-28T21:07:48.808" v="685" actId="47"/>
        <pc:sldMkLst>
          <pc:docMk/>
          <pc:sldMk cId="653653245" sldId="2076136239"/>
        </pc:sldMkLst>
      </pc:sldChg>
      <pc:sldChg chg="new del">
        <pc:chgData name="Shepherd, Jay" userId="df5e62e7-901c-4a45-ba46-b727b414c81c" providerId="ADAL" clId="{AD5FFFDD-9388-4B88-82F0-A9ED35ED95CF}" dt="2021-04-28T21:07:48.808" v="685" actId="47"/>
        <pc:sldMkLst>
          <pc:docMk/>
          <pc:sldMk cId="1527092043" sldId="2076136240"/>
        </pc:sldMkLst>
      </pc:sldChg>
      <pc:sldChg chg="new del">
        <pc:chgData name="Shepherd, Jay" userId="df5e62e7-901c-4a45-ba46-b727b414c81c" providerId="ADAL" clId="{AD5FFFDD-9388-4B88-82F0-A9ED35ED95CF}" dt="2021-04-28T21:07:48.808" v="685" actId="47"/>
        <pc:sldMkLst>
          <pc:docMk/>
          <pc:sldMk cId="2985781851" sldId="2076136241"/>
        </pc:sldMkLst>
      </pc:sldChg>
      <pc:sldMasterChg chg="addSp delSp modSp mod setBg delSldLayout modSldLayout">
        <pc:chgData name="Shepherd, Jay" userId="df5e62e7-901c-4a45-ba46-b727b414c81c" providerId="ADAL" clId="{AD5FFFDD-9388-4B88-82F0-A9ED35ED95CF}" dt="2021-04-28T22:32:30.752" v="1811" actId="2696"/>
        <pc:sldMasterMkLst>
          <pc:docMk/>
          <pc:sldMasterMk cId="4259317676" sldId="2147483689"/>
        </pc:sldMasterMkLst>
        <pc:spChg chg="mod">
          <ac:chgData name="Shepherd, Jay" userId="df5e62e7-901c-4a45-ba46-b727b414c81c" providerId="ADAL" clId="{AD5FFFDD-9388-4B88-82F0-A9ED35ED95CF}" dt="2021-04-28T21:12:44.328" v="732" actId="13244"/>
          <ac:spMkLst>
            <pc:docMk/>
            <pc:sldMasterMk cId="4259317676" sldId="2147483689"/>
            <ac:spMk id="2" creationId="{00000000-0000-0000-0000-000000000000}"/>
          </ac:spMkLst>
        </pc:spChg>
        <pc:spChg chg="mod">
          <ac:chgData name="Shepherd, Jay" userId="df5e62e7-901c-4a45-ba46-b727b414c81c" providerId="ADAL" clId="{AD5FFFDD-9388-4B88-82F0-A9ED35ED95CF}" dt="2021-04-28T21:12:46.578" v="733" actId="13244"/>
          <ac:spMkLst>
            <pc:docMk/>
            <pc:sldMasterMk cId="4259317676" sldId="2147483689"/>
            <ac:spMk id="3" creationId="{00000000-0000-0000-0000-000000000000}"/>
          </ac:spMkLst>
        </pc:spChg>
        <pc:spChg chg="mod">
          <ac:chgData name="Shepherd, Jay" userId="df5e62e7-901c-4a45-ba46-b727b414c81c" providerId="ADAL" clId="{AD5FFFDD-9388-4B88-82F0-A9ED35ED95CF}" dt="2021-04-28T21:13:23.242" v="745" actId="14430"/>
          <ac:spMkLst>
            <pc:docMk/>
            <pc:sldMasterMk cId="4259317676" sldId="2147483689"/>
            <ac:spMk id="5" creationId="{DFF75FD3-6E53-4531-BA9A-C2C949F86ACC}"/>
          </ac:spMkLst>
        </pc:spChg>
        <pc:spChg chg="add del mod">
          <ac:chgData name="Shepherd, Jay" userId="df5e62e7-901c-4a45-ba46-b727b414c81c" providerId="ADAL" clId="{AD5FFFDD-9388-4B88-82F0-A9ED35ED95CF}" dt="2021-04-28T22:28:26.348" v="1733" actId="478"/>
          <ac:spMkLst>
            <pc:docMk/>
            <pc:sldMasterMk cId="4259317676" sldId="2147483689"/>
            <ac:spMk id="6" creationId="{00000000-0000-0000-0000-000000000000}"/>
          </ac:spMkLst>
        </pc:spChg>
        <pc:spChg chg="mod">
          <ac:chgData name="Shepherd, Jay" userId="df5e62e7-901c-4a45-ba46-b727b414c81c" providerId="ADAL" clId="{AD5FFFDD-9388-4B88-82F0-A9ED35ED95CF}" dt="2021-04-28T21:13:24.098" v="747" actId="14430"/>
          <ac:spMkLst>
            <pc:docMk/>
            <pc:sldMasterMk cId="4259317676" sldId="2147483689"/>
            <ac:spMk id="8" creationId="{5A53DBC5-5250-44A6-A119-E9213E10A0D5}"/>
          </ac:spMkLst>
        </pc:spChg>
        <pc:spChg chg="mod">
          <ac:chgData name="Shepherd, Jay" userId="df5e62e7-901c-4a45-ba46-b727b414c81c" providerId="ADAL" clId="{AD5FFFDD-9388-4B88-82F0-A9ED35ED95CF}" dt="2021-04-28T22:23:21.711" v="1708" actId="14861"/>
          <ac:spMkLst>
            <pc:docMk/>
            <pc:sldMasterMk cId="4259317676" sldId="2147483689"/>
            <ac:spMk id="9" creationId="{8B13DD4D-5219-44FC-9470-A69EB1B49F88}"/>
          </ac:spMkLst>
        </pc:spChg>
        <pc:spChg chg="add mod">
          <ac:chgData name="Shepherd, Jay" userId="df5e62e7-901c-4a45-ba46-b727b414c81c" providerId="ADAL" clId="{AD5FFFDD-9388-4B88-82F0-A9ED35ED95CF}" dt="2021-04-28T22:28:44.632" v="1738" actId="14861"/>
          <ac:spMkLst>
            <pc:docMk/>
            <pc:sldMasterMk cId="4259317676" sldId="2147483689"/>
            <ac:spMk id="10" creationId="{00B499C8-F8C3-46C2-B202-9E0E757ED48A}"/>
          </ac:spMkLst>
        </pc:sp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420890981" sldId="2147483690"/>
          </pc:sldLayoutMkLst>
          <pc:spChg chg="mod">
            <ac:chgData name="Shepherd, Jay" userId="df5e62e7-901c-4a45-ba46-b727b414c81c" providerId="ADAL" clId="{AD5FFFDD-9388-4B88-82F0-A9ED35ED95CF}" dt="2021-04-28T21:55:08.725" v="1216" actId="1076"/>
            <ac:spMkLst>
              <pc:docMk/>
              <pc:sldMasterMk cId="4259317676" sldId="2147483689"/>
              <pc:sldLayoutMk cId="420890981" sldId="2147483690"/>
              <ac:spMk id="2" creationId="{00000000-0000-0000-0000-000000000000}"/>
            </ac:spMkLst>
          </pc:spChg>
          <pc:spChg chg="mod">
            <ac:chgData name="Shepherd, Jay" userId="df5e62e7-901c-4a45-ba46-b727b414c81c" providerId="ADAL" clId="{AD5FFFDD-9388-4B88-82F0-A9ED35ED95CF}" dt="2021-04-28T21:42:10.767" v="1158" actId="120"/>
            <ac:spMkLst>
              <pc:docMk/>
              <pc:sldMasterMk cId="4259317676" sldId="2147483689"/>
              <pc:sldLayoutMk cId="420890981" sldId="2147483690"/>
              <ac:spMk id="3" creationId="{00000000-0000-0000-0000-000000000000}"/>
            </ac:spMkLst>
          </pc:spChg>
          <pc:spChg chg="del mod">
            <ac:chgData name="Shepherd, Jay" userId="df5e62e7-901c-4a45-ba46-b727b414c81c" providerId="ADAL" clId="{AD5FFFDD-9388-4B88-82F0-A9ED35ED95CF}" dt="2021-04-28T22:24:06.137" v="1712" actId="478"/>
            <ac:spMkLst>
              <pc:docMk/>
              <pc:sldMasterMk cId="4259317676" sldId="2147483689"/>
              <pc:sldLayoutMk cId="420890981" sldId="2147483690"/>
              <ac:spMk id="6" creationId="{00000000-0000-0000-0000-000000000000}"/>
            </ac:spMkLst>
          </pc:spChg>
          <pc:spChg chg="del mod">
            <ac:chgData name="Shepherd, Jay" userId="df5e62e7-901c-4a45-ba46-b727b414c81c" providerId="ADAL" clId="{AD5FFFDD-9388-4B88-82F0-A9ED35ED95CF}" dt="2021-04-28T20:37:50.141" v="255" actId="478"/>
            <ac:spMkLst>
              <pc:docMk/>
              <pc:sldMasterMk cId="4259317676" sldId="2147483689"/>
              <pc:sldLayoutMk cId="420890981" sldId="2147483690"/>
              <ac:spMk id="10" creationId="{9445FB8A-3B70-47F5-B2CD-43E60C5B3800}"/>
            </ac:spMkLst>
          </pc:spChg>
          <pc:spChg chg="del">
            <ac:chgData name="Shepherd, Jay" userId="df5e62e7-901c-4a45-ba46-b727b414c81c" providerId="ADAL" clId="{AD5FFFDD-9388-4B88-82F0-A9ED35ED95CF}" dt="2021-04-28T22:00:48.482" v="1334" actId="478"/>
            <ac:spMkLst>
              <pc:docMk/>
              <pc:sldMasterMk cId="4259317676" sldId="2147483689"/>
              <pc:sldLayoutMk cId="420890981" sldId="2147483690"/>
              <ac:spMk id="15" creationId="{165895E9-CF33-4EA0-AA89-5CC9F9FA94DA}"/>
            </ac:spMkLst>
          </pc:spChg>
          <pc:spChg chg="add del mod">
            <ac:chgData name="Shepherd, Jay" userId="df5e62e7-901c-4a45-ba46-b727b414c81c" providerId="ADAL" clId="{AD5FFFDD-9388-4B88-82F0-A9ED35ED95CF}" dt="2021-04-28T20:29:52.542" v="55" actId="478"/>
            <ac:spMkLst>
              <pc:docMk/>
              <pc:sldMasterMk cId="4259317676" sldId="2147483689"/>
              <pc:sldLayoutMk cId="420890981" sldId="2147483690"/>
              <ac:spMk id="18" creationId="{86A08B11-FC98-4779-A45B-8ED00E4C62A9}"/>
            </ac:spMkLst>
          </pc:spChg>
          <pc:spChg chg="add del mod">
            <ac:chgData name="Shepherd, Jay" userId="df5e62e7-901c-4a45-ba46-b727b414c81c" providerId="ADAL" clId="{AD5FFFDD-9388-4B88-82F0-A9ED35ED95CF}" dt="2021-04-28T20:29:11.351" v="45"/>
            <ac:spMkLst>
              <pc:docMk/>
              <pc:sldMasterMk cId="4259317676" sldId="2147483689"/>
              <pc:sldLayoutMk cId="420890981" sldId="2147483690"/>
              <ac:spMk id="19" creationId="{BE1288AD-481B-418B-AB81-B2F8B45393EA}"/>
            </ac:spMkLst>
          </pc:spChg>
          <pc:spChg chg="add mod topLvl">
            <ac:chgData name="Shepherd, Jay" userId="df5e62e7-901c-4a45-ba46-b727b414c81c" providerId="ADAL" clId="{AD5FFFDD-9388-4B88-82F0-A9ED35ED95CF}" dt="2021-04-28T22:09:01.438" v="1468" actId="962"/>
            <ac:spMkLst>
              <pc:docMk/>
              <pc:sldMasterMk cId="4259317676" sldId="2147483689"/>
              <pc:sldLayoutMk cId="420890981" sldId="2147483690"/>
              <ac:spMk id="20" creationId="{615AE1BF-671C-475E-9DAD-4D6DA974A841}"/>
            </ac:spMkLst>
          </pc:spChg>
          <pc:spChg chg="del">
            <ac:chgData name="Shepherd, Jay" userId="df5e62e7-901c-4a45-ba46-b727b414c81c" providerId="ADAL" clId="{AD5FFFDD-9388-4B88-82F0-A9ED35ED95CF}" dt="2021-04-28T20:24:08.462" v="12" actId="478"/>
            <ac:spMkLst>
              <pc:docMk/>
              <pc:sldMasterMk cId="4259317676" sldId="2147483689"/>
              <pc:sldLayoutMk cId="420890981" sldId="2147483690"/>
              <ac:spMk id="26" creationId="{FE4687B9-864A-4F5C-A82C-060A185A9EF2}"/>
            </ac:spMkLst>
          </pc:spChg>
          <pc:spChg chg="add del mod">
            <ac:chgData name="Shepherd, Jay" userId="df5e62e7-901c-4a45-ba46-b727b414c81c" providerId="ADAL" clId="{AD5FFFDD-9388-4B88-82F0-A9ED35ED95CF}" dt="2021-04-28T22:27:39.944" v="1726" actId="478"/>
            <ac:spMkLst>
              <pc:docMk/>
              <pc:sldMasterMk cId="4259317676" sldId="2147483689"/>
              <pc:sldLayoutMk cId="420890981" sldId="2147483690"/>
              <ac:spMk id="27" creationId="{6F9A1D83-8571-47E0-9663-8EF1FF51A34B}"/>
            </ac:spMkLst>
          </pc:spChg>
          <pc:spChg chg="add del mod">
            <ac:chgData name="Shepherd, Jay" userId="df5e62e7-901c-4a45-ba46-b727b414c81c" providerId="ADAL" clId="{AD5FFFDD-9388-4B88-82F0-A9ED35ED95CF}" dt="2021-04-28T22:28:56.259" v="1739" actId="478"/>
            <ac:spMkLst>
              <pc:docMk/>
              <pc:sldMasterMk cId="4259317676" sldId="2147483689"/>
              <pc:sldLayoutMk cId="420890981" sldId="2147483690"/>
              <ac:spMk id="29" creationId="{4C7EEE6A-84F5-47E0-A3E4-5A42ACF6C96C}"/>
            </ac:spMkLst>
          </pc:spChg>
          <pc:spChg chg="add mod">
            <ac:chgData name="Shepherd, Jay" userId="df5e62e7-901c-4a45-ba46-b727b414c81c" providerId="ADAL" clId="{AD5FFFDD-9388-4B88-82F0-A9ED35ED95CF}" dt="2021-04-28T22:28:56.895" v="1740"/>
            <ac:spMkLst>
              <pc:docMk/>
              <pc:sldMasterMk cId="4259317676" sldId="2147483689"/>
              <pc:sldLayoutMk cId="420890981" sldId="2147483690"/>
              <ac:spMk id="30" creationId="{0F0DE340-E8C8-465E-AE2A-CE7BE7CDA5B0}"/>
            </ac:spMkLst>
          </pc:spChg>
          <pc:grpChg chg="add del mod">
            <ac:chgData name="Shepherd, Jay" userId="df5e62e7-901c-4a45-ba46-b727b414c81c" providerId="ADAL" clId="{AD5FFFDD-9388-4B88-82F0-A9ED35ED95CF}" dt="2021-04-28T21:56:40.034" v="1287" actId="165"/>
            <ac:grpSpMkLst>
              <pc:docMk/>
              <pc:sldMasterMk cId="4259317676" sldId="2147483689"/>
              <pc:sldLayoutMk cId="420890981" sldId="2147483690"/>
              <ac:grpSpMk id="21" creationId="{9C2DB1B7-DC32-416A-B36A-32A9831A6DA2}"/>
            </ac:grpSpMkLst>
          </pc:grpChg>
          <pc:grpChg chg="add del mod">
            <ac:chgData name="Shepherd, Jay" userId="df5e62e7-901c-4a45-ba46-b727b414c81c" providerId="ADAL" clId="{AD5FFFDD-9388-4B88-82F0-A9ED35ED95CF}" dt="2021-04-28T21:59:19.223" v="1310" actId="165"/>
            <ac:grpSpMkLst>
              <pc:docMk/>
              <pc:sldMasterMk cId="4259317676" sldId="2147483689"/>
              <pc:sldLayoutMk cId="420890981" sldId="2147483690"/>
              <ac:grpSpMk id="22" creationId="{50A6AAF9-2E7B-4A21-BBF1-FF6A6B7919B8}"/>
            </ac:grpSpMkLst>
          </pc:grpChg>
          <pc:grpChg chg="add del mod topLvl">
            <ac:chgData name="Shepherd, Jay" userId="df5e62e7-901c-4a45-ba46-b727b414c81c" providerId="ADAL" clId="{AD5FFFDD-9388-4B88-82F0-A9ED35ED95CF}" dt="2021-04-28T22:04:16.682" v="1346" actId="165"/>
            <ac:grpSpMkLst>
              <pc:docMk/>
              <pc:sldMasterMk cId="4259317676" sldId="2147483689"/>
              <pc:sldLayoutMk cId="420890981" sldId="2147483690"/>
              <ac:grpSpMk id="23" creationId="{2ACFCC23-9197-4202-BBD5-A2FDAE4A1329}"/>
            </ac:grpSpMkLst>
          </pc:grpChg>
          <pc:grpChg chg="add del mod">
            <ac:chgData name="Shepherd, Jay" userId="df5e62e7-901c-4a45-ba46-b727b414c81c" providerId="ADAL" clId="{AD5FFFDD-9388-4B88-82F0-A9ED35ED95CF}" dt="2021-04-28T22:04:11.197" v="1345" actId="165"/>
            <ac:grpSpMkLst>
              <pc:docMk/>
              <pc:sldMasterMk cId="4259317676" sldId="2147483689"/>
              <pc:sldLayoutMk cId="420890981" sldId="2147483690"/>
              <ac:grpSpMk id="24" creationId="{1E1123CC-30BB-456A-B67D-E2A1F39B197B}"/>
            </ac:grpSpMkLst>
          </pc:grpChg>
          <pc:picChg chg="add del mod modCrop">
            <ac:chgData name="Shepherd, Jay" userId="df5e62e7-901c-4a45-ba46-b727b414c81c" providerId="ADAL" clId="{AD5FFFDD-9388-4B88-82F0-A9ED35ED95CF}" dt="2021-04-28T20:27:19.802" v="29" actId="478"/>
            <ac:picMkLst>
              <pc:docMk/>
              <pc:sldMasterMk cId="4259317676" sldId="2147483689"/>
              <pc:sldLayoutMk cId="420890981" sldId="2147483690"/>
              <ac:picMk id="5" creationId="{607C533A-0AE1-4D4E-B04D-07D131B943CC}"/>
            </ac:picMkLst>
          </pc:picChg>
          <pc:picChg chg="add mod">
            <ac:chgData name="Shepherd, Jay" userId="df5e62e7-901c-4a45-ba46-b727b414c81c" providerId="ADAL" clId="{AD5FFFDD-9388-4B88-82F0-A9ED35ED95CF}" dt="2021-04-28T22:08:27.550" v="1371" actId="962"/>
            <ac:picMkLst>
              <pc:docMk/>
              <pc:sldMasterMk cId="4259317676" sldId="2147483689"/>
              <pc:sldLayoutMk cId="420890981" sldId="2147483690"/>
              <ac:picMk id="8" creationId="{ED0621C3-2E15-4120-9C90-3F5117CC0883}"/>
            </ac:picMkLst>
          </pc:picChg>
          <pc:picChg chg="del">
            <ac:chgData name="Shepherd, Jay" userId="df5e62e7-901c-4a45-ba46-b727b414c81c" providerId="ADAL" clId="{AD5FFFDD-9388-4B88-82F0-A9ED35ED95CF}" dt="2021-04-28T20:25:08.641" v="17" actId="478"/>
            <ac:picMkLst>
              <pc:docMk/>
              <pc:sldMasterMk cId="4259317676" sldId="2147483689"/>
              <pc:sldLayoutMk cId="420890981" sldId="2147483690"/>
              <ac:picMk id="9" creationId="{D0E18C91-8ED2-434D-AE3F-63834F193DFE}"/>
            </ac:picMkLst>
          </pc:picChg>
          <pc:picChg chg="add del mod">
            <ac:chgData name="Shepherd, Jay" userId="df5e62e7-901c-4a45-ba46-b727b414c81c" providerId="ADAL" clId="{AD5FFFDD-9388-4B88-82F0-A9ED35ED95CF}" dt="2021-04-28T20:24:25.232" v="14" actId="21"/>
            <ac:picMkLst>
              <pc:docMk/>
              <pc:sldMasterMk cId="4259317676" sldId="2147483689"/>
              <pc:sldLayoutMk cId="420890981" sldId="2147483690"/>
              <ac:picMk id="11" creationId="{A964649C-078F-4C66-8E4C-5450C18B785F}"/>
            </ac:picMkLst>
          </pc:picChg>
          <pc:picChg chg="add del mod">
            <ac:chgData name="Shepherd, Jay" userId="df5e62e7-901c-4a45-ba46-b727b414c81c" providerId="ADAL" clId="{AD5FFFDD-9388-4B88-82F0-A9ED35ED95CF}" dt="2021-04-28T20:24:25.232" v="14" actId="21"/>
            <ac:picMkLst>
              <pc:docMk/>
              <pc:sldMasterMk cId="4259317676" sldId="2147483689"/>
              <pc:sldLayoutMk cId="420890981" sldId="2147483690"/>
              <ac:picMk id="12" creationId="{89810B3E-9A06-4638-8590-AB909E401BDC}"/>
            </ac:picMkLst>
          </pc:picChg>
          <pc:picChg chg="add mod topLvl">
            <ac:chgData name="Shepherd, Jay" userId="df5e62e7-901c-4a45-ba46-b727b414c81c" providerId="ADAL" clId="{AD5FFFDD-9388-4B88-82F0-A9ED35ED95CF}" dt="2021-04-28T22:08:40.257" v="1387" actId="962"/>
            <ac:picMkLst>
              <pc:docMk/>
              <pc:sldMasterMk cId="4259317676" sldId="2147483689"/>
              <pc:sldLayoutMk cId="420890981" sldId="2147483690"/>
              <ac:picMk id="13" creationId="{9F64A3B6-C81F-4F0D-B38C-0F6195E4BC45}"/>
            </ac:picMkLst>
          </pc:picChg>
          <pc:picChg chg="add del mod topLvl">
            <ac:chgData name="Shepherd, Jay" userId="df5e62e7-901c-4a45-ba46-b727b414c81c" providerId="ADAL" clId="{AD5FFFDD-9388-4B88-82F0-A9ED35ED95CF}" dt="2021-04-28T22:08:47.211" v="1414" actId="13244"/>
            <ac:picMkLst>
              <pc:docMk/>
              <pc:sldMasterMk cId="4259317676" sldId="2147483689"/>
              <pc:sldLayoutMk cId="420890981" sldId="2147483690"/>
              <ac:picMk id="14" creationId="{0A842B4C-314F-4503-B4C8-4133DB09DCCF}"/>
            </ac:picMkLst>
          </pc:picChg>
          <pc:picChg chg="add del mod">
            <ac:chgData name="Shepherd, Jay" userId="df5e62e7-901c-4a45-ba46-b727b414c81c" providerId="ADAL" clId="{AD5FFFDD-9388-4B88-82F0-A9ED35ED95CF}" dt="2021-04-28T21:40:29.846" v="1043" actId="478"/>
            <ac:picMkLst>
              <pc:docMk/>
              <pc:sldMasterMk cId="4259317676" sldId="2147483689"/>
              <pc:sldLayoutMk cId="420890981" sldId="2147483690"/>
              <ac:picMk id="17" creationId="{CB7275EB-FBBD-4A9C-9EA4-7501820D215F}"/>
            </ac:picMkLst>
          </pc:picChg>
          <pc:picChg chg="del">
            <ac:chgData name="Shepherd, Jay" userId="df5e62e7-901c-4a45-ba46-b727b414c81c" providerId="ADAL" clId="{AD5FFFDD-9388-4B88-82F0-A9ED35ED95CF}" dt="2021-04-28T20:24:04.441" v="11" actId="478"/>
            <ac:picMkLst>
              <pc:docMk/>
              <pc:sldMasterMk cId="4259317676" sldId="2147483689"/>
              <pc:sldLayoutMk cId="420890981" sldId="2147483690"/>
              <ac:picMk id="28" creationId="{65B78D87-BB2F-41F4-844C-497942E9888C}"/>
            </ac:picMkLst>
          </pc:picChg>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975631189" sldId="2147483691"/>
          </pc:sldLayoutMkLst>
          <pc:spChg chg="add mod">
            <ac:chgData name="Shepherd, Jay" userId="df5e62e7-901c-4a45-ba46-b727b414c81c" providerId="ADAL" clId="{AD5FFFDD-9388-4B88-82F0-A9ED35ED95CF}" dt="2021-04-28T22:29:04.578" v="1742"/>
            <ac:spMkLst>
              <pc:docMk/>
              <pc:sldMasterMk cId="4259317676" sldId="2147483689"/>
              <pc:sldLayoutMk cId="975631189" sldId="2147483691"/>
              <ac:spMk id="5" creationId="{5CA67F93-B013-4661-9BB0-CD288E03D79D}"/>
            </ac:spMkLst>
          </pc:spChg>
          <pc:spChg chg="del mod">
            <ac:chgData name="Shepherd, Jay" userId="df5e62e7-901c-4a45-ba46-b727b414c81c" providerId="ADAL" clId="{AD5FFFDD-9388-4B88-82F0-A9ED35ED95CF}" dt="2021-04-28T22:29:03.883" v="1741" actId="478"/>
            <ac:spMkLst>
              <pc:docMk/>
              <pc:sldMasterMk cId="4259317676" sldId="2147483689"/>
              <pc:sldLayoutMk cId="975631189" sldId="2147483691"/>
              <ac:spMk id="6" creationId="{00000000-0000-0000-0000-000000000000}"/>
            </ac:spMkLst>
          </pc:spChg>
        </pc:sldLayoutChg>
        <pc:sldLayoutChg chg="del">
          <pc:chgData name="Shepherd, Jay" userId="df5e62e7-901c-4a45-ba46-b727b414c81c" providerId="ADAL" clId="{AD5FFFDD-9388-4B88-82F0-A9ED35ED95CF}" dt="2021-04-28T21:09:33.143" v="713" actId="2696"/>
          <pc:sldLayoutMkLst>
            <pc:docMk/>
            <pc:sldMasterMk cId="4259317676" sldId="2147483689"/>
            <pc:sldLayoutMk cId="1096212516" sldId="2147483692"/>
          </pc:sldLayoutMkLst>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3117628967" sldId="2147483693"/>
          </pc:sldLayoutMkLst>
          <pc:spChg chg="add mod">
            <ac:chgData name="Shepherd, Jay" userId="df5e62e7-901c-4a45-ba46-b727b414c81c" providerId="ADAL" clId="{AD5FFFDD-9388-4B88-82F0-A9ED35ED95CF}" dt="2021-04-28T22:29:09.486" v="1744"/>
            <ac:spMkLst>
              <pc:docMk/>
              <pc:sldMasterMk cId="4259317676" sldId="2147483689"/>
              <pc:sldLayoutMk cId="3117628967" sldId="2147483693"/>
              <ac:spMk id="5" creationId="{A60DBB31-4403-401B-86D2-EC56BA8BF1E0}"/>
            </ac:spMkLst>
          </pc:spChg>
          <pc:spChg chg="del">
            <ac:chgData name="Shepherd, Jay" userId="df5e62e7-901c-4a45-ba46-b727b414c81c" providerId="ADAL" clId="{AD5FFFDD-9388-4B88-82F0-A9ED35ED95CF}" dt="2021-04-28T22:29:08.771" v="1743" actId="478"/>
            <ac:spMkLst>
              <pc:docMk/>
              <pc:sldMasterMk cId="4259317676" sldId="2147483689"/>
              <pc:sldLayoutMk cId="3117628967" sldId="2147483693"/>
              <ac:spMk id="6" creationId="{00000000-0000-0000-0000-000000000000}"/>
            </ac:spMkLst>
          </pc:spChg>
        </pc:sldLayoutChg>
        <pc:sldLayoutChg chg="del">
          <pc:chgData name="Shepherd, Jay" userId="df5e62e7-901c-4a45-ba46-b727b414c81c" providerId="ADAL" clId="{AD5FFFDD-9388-4B88-82F0-A9ED35ED95CF}" dt="2021-04-28T21:12:08.118" v="730" actId="2696"/>
          <pc:sldLayoutMkLst>
            <pc:docMk/>
            <pc:sldMasterMk cId="4259317676" sldId="2147483689"/>
            <pc:sldLayoutMk cId="1582780977" sldId="2147483694"/>
          </pc:sldLayoutMkLst>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3958250763" sldId="2147483695"/>
          </pc:sldLayoutMkLst>
          <pc:spChg chg="add mod">
            <ac:chgData name="Shepherd, Jay" userId="df5e62e7-901c-4a45-ba46-b727b414c81c" providerId="ADAL" clId="{AD5FFFDD-9388-4B88-82F0-A9ED35ED95CF}" dt="2021-04-28T22:29:15.755" v="1746"/>
            <ac:spMkLst>
              <pc:docMk/>
              <pc:sldMasterMk cId="4259317676" sldId="2147483689"/>
              <pc:sldLayoutMk cId="3958250763" sldId="2147483695"/>
              <ac:spMk id="6" creationId="{E229F7B6-DCF7-43FD-B6C1-6F6C8FB2B047}"/>
            </ac:spMkLst>
          </pc:spChg>
          <pc:spChg chg="del">
            <ac:chgData name="Shepherd, Jay" userId="df5e62e7-901c-4a45-ba46-b727b414c81c" providerId="ADAL" clId="{AD5FFFDD-9388-4B88-82F0-A9ED35ED95CF}" dt="2021-04-28T22:29:15.038" v="1745" actId="478"/>
            <ac:spMkLst>
              <pc:docMk/>
              <pc:sldMasterMk cId="4259317676" sldId="2147483689"/>
              <pc:sldLayoutMk cId="3958250763" sldId="2147483695"/>
              <ac:spMk id="7" creationId="{00000000-0000-0000-0000-000000000000}"/>
            </ac:spMkLst>
          </pc:spChg>
        </pc:sldLayoutChg>
        <pc:sldLayoutChg chg="addSp delSp modSp del mod setBg">
          <pc:chgData name="Shepherd, Jay" userId="df5e62e7-901c-4a45-ba46-b727b414c81c" providerId="ADAL" clId="{AD5FFFDD-9388-4B88-82F0-A9ED35ED95CF}" dt="2021-04-28T22:32:30.752" v="1811" actId="2696"/>
          <pc:sldLayoutMkLst>
            <pc:docMk/>
            <pc:sldMasterMk cId="4259317676" sldId="2147483689"/>
            <pc:sldLayoutMk cId="1159225841" sldId="2147483696"/>
          </pc:sldLayoutMkLst>
          <pc:spChg chg="add mod">
            <ac:chgData name="Shepherd, Jay" userId="df5e62e7-901c-4a45-ba46-b727b414c81c" providerId="ADAL" clId="{AD5FFFDD-9388-4B88-82F0-A9ED35ED95CF}" dt="2021-04-28T22:29:18.961" v="1748"/>
            <ac:spMkLst>
              <pc:docMk/>
              <pc:sldMasterMk cId="4259317676" sldId="2147483689"/>
              <pc:sldLayoutMk cId="1159225841" sldId="2147483696"/>
              <ac:spMk id="6" creationId="{9F094145-310F-4BE6-871D-28E1B9B307FE}"/>
            </ac:spMkLst>
          </pc:spChg>
          <pc:spChg chg="del">
            <ac:chgData name="Shepherd, Jay" userId="df5e62e7-901c-4a45-ba46-b727b414c81c" providerId="ADAL" clId="{AD5FFFDD-9388-4B88-82F0-A9ED35ED95CF}" dt="2021-04-28T22:29:18.797" v="1747" actId="478"/>
            <ac:spMkLst>
              <pc:docMk/>
              <pc:sldMasterMk cId="4259317676" sldId="2147483689"/>
              <pc:sldLayoutMk cId="1159225841" sldId="2147483696"/>
              <ac:spMk id="7" creationId="{00000000-0000-0000-0000-000000000000}"/>
            </ac:spMkLst>
          </pc:spChg>
        </pc:sldLayoutChg>
        <pc:sldLayoutChg chg="del">
          <pc:chgData name="Shepherd, Jay" userId="df5e62e7-901c-4a45-ba46-b727b414c81c" providerId="ADAL" clId="{AD5FFFDD-9388-4B88-82F0-A9ED35ED95CF}" dt="2021-04-28T21:09:39.476" v="714" actId="2696"/>
          <pc:sldLayoutMkLst>
            <pc:docMk/>
            <pc:sldMasterMk cId="4259317676" sldId="2147483689"/>
            <pc:sldLayoutMk cId="677019396" sldId="2147483697"/>
          </pc:sldLayoutMkLst>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603017363" sldId="2147483698"/>
          </pc:sldLayoutMkLst>
          <pc:spChg chg="mod">
            <ac:chgData name="Shepherd, Jay" userId="df5e62e7-901c-4a45-ba46-b727b414c81c" providerId="ADAL" clId="{AD5FFFDD-9388-4B88-82F0-A9ED35ED95CF}" dt="2021-04-28T21:14:19.972" v="749" actId="13244"/>
            <ac:spMkLst>
              <pc:docMk/>
              <pc:sldMasterMk cId="4259317676" sldId="2147483689"/>
              <pc:sldLayoutMk cId="603017363" sldId="2147483698"/>
              <ac:spMk id="3" creationId="{00000000-0000-0000-0000-000000000000}"/>
            </ac:spMkLst>
          </pc:spChg>
          <pc:spChg chg="del">
            <ac:chgData name="Shepherd, Jay" userId="df5e62e7-901c-4a45-ba46-b727b414c81c" providerId="ADAL" clId="{AD5FFFDD-9388-4B88-82F0-A9ED35ED95CF}" dt="2021-04-28T22:29:22.215" v="1749" actId="478"/>
            <ac:spMkLst>
              <pc:docMk/>
              <pc:sldMasterMk cId="4259317676" sldId="2147483689"/>
              <pc:sldLayoutMk cId="603017363" sldId="2147483698"/>
              <ac:spMk id="7" creationId="{00000000-0000-0000-0000-000000000000}"/>
            </ac:spMkLst>
          </pc:spChg>
          <pc:spChg chg="add mod">
            <ac:chgData name="Shepherd, Jay" userId="df5e62e7-901c-4a45-ba46-b727b414c81c" providerId="ADAL" clId="{AD5FFFDD-9388-4B88-82F0-A9ED35ED95CF}" dt="2021-04-28T22:29:22.350" v="1750"/>
            <ac:spMkLst>
              <pc:docMk/>
              <pc:sldMasterMk cId="4259317676" sldId="2147483689"/>
              <pc:sldLayoutMk cId="603017363" sldId="2147483698"/>
              <ac:spMk id="9" creationId="{1CECA60E-E698-4FD4-BD38-F3252D70BD8A}"/>
            </ac:spMkLst>
          </pc:spChg>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3703270462" sldId="2147483699"/>
          </pc:sldLayoutMkLst>
          <pc:spChg chg="del">
            <ac:chgData name="Shepherd, Jay" userId="df5e62e7-901c-4a45-ba46-b727b414c81c" providerId="ADAL" clId="{AD5FFFDD-9388-4B88-82F0-A9ED35ED95CF}" dt="2021-04-28T22:29:26.797" v="1751" actId="478"/>
            <ac:spMkLst>
              <pc:docMk/>
              <pc:sldMasterMk cId="4259317676" sldId="2147483689"/>
              <pc:sldLayoutMk cId="3703270462" sldId="2147483699"/>
              <ac:spMk id="7" creationId="{00000000-0000-0000-0000-000000000000}"/>
            </ac:spMkLst>
          </pc:spChg>
          <pc:spChg chg="add mod">
            <ac:chgData name="Shepherd, Jay" userId="df5e62e7-901c-4a45-ba46-b727b414c81c" providerId="ADAL" clId="{AD5FFFDD-9388-4B88-82F0-A9ED35ED95CF}" dt="2021-04-28T22:29:27.017" v="1752"/>
            <ac:spMkLst>
              <pc:docMk/>
              <pc:sldMasterMk cId="4259317676" sldId="2147483689"/>
              <pc:sldLayoutMk cId="3703270462" sldId="2147483699"/>
              <ac:spMk id="10" creationId="{6E042963-F3A0-4D1F-A89A-2D68013579BE}"/>
            </ac:spMkLst>
          </pc:spChg>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127455876" sldId="2147483700"/>
          </pc:sldLayoutMkLst>
          <pc:spChg chg="mod">
            <ac:chgData name="Shepherd, Jay" userId="df5e62e7-901c-4a45-ba46-b727b414c81c" providerId="ADAL" clId="{AD5FFFDD-9388-4B88-82F0-A9ED35ED95CF}" dt="2021-04-28T21:14:35.088" v="750" actId="13244"/>
            <ac:spMkLst>
              <pc:docMk/>
              <pc:sldMasterMk cId="4259317676" sldId="2147483689"/>
              <pc:sldLayoutMk cId="127455876" sldId="2147483700"/>
              <ac:spMk id="3" creationId="{00000000-0000-0000-0000-000000000000}"/>
            </ac:spMkLst>
          </pc:spChg>
          <pc:spChg chg="del">
            <ac:chgData name="Shepherd, Jay" userId="df5e62e7-901c-4a45-ba46-b727b414c81c" providerId="ADAL" clId="{AD5FFFDD-9388-4B88-82F0-A9ED35ED95CF}" dt="2021-04-28T22:29:30.456" v="1753" actId="478"/>
            <ac:spMkLst>
              <pc:docMk/>
              <pc:sldMasterMk cId="4259317676" sldId="2147483689"/>
              <pc:sldLayoutMk cId="127455876" sldId="2147483700"/>
              <ac:spMk id="7" creationId="{00000000-0000-0000-0000-000000000000}"/>
            </ac:spMkLst>
          </pc:spChg>
          <pc:spChg chg="add mod">
            <ac:chgData name="Shepherd, Jay" userId="df5e62e7-901c-4a45-ba46-b727b414c81c" providerId="ADAL" clId="{AD5FFFDD-9388-4B88-82F0-A9ED35ED95CF}" dt="2021-04-28T22:29:30.636" v="1754"/>
            <ac:spMkLst>
              <pc:docMk/>
              <pc:sldMasterMk cId="4259317676" sldId="2147483689"/>
              <pc:sldLayoutMk cId="127455876" sldId="2147483700"/>
              <ac:spMk id="11" creationId="{26FFBF8B-B62B-49D0-81FA-C34243EDEAA3}"/>
            </ac:spMkLst>
          </pc:spChg>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3405893771" sldId="2147483701"/>
          </pc:sldLayoutMkLst>
          <pc:spChg chg="del">
            <ac:chgData name="Shepherd, Jay" userId="df5e62e7-901c-4a45-ba46-b727b414c81c" providerId="ADAL" clId="{AD5FFFDD-9388-4B88-82F0-A9ED35ED95CF}" dt="2021-04-28T22:29:33.772" v="1755" actId="478"/>
            <ac:spMkLst>
              <pc:docMk/>
              <pc:sldMasterMk cId="4259317676" sldId="2147483689"/>
              <pc:sldLayoutMk cId="3405893771" sldId="2147483701"/>
              <ac:spMk id="7" creationId="{00000000-0000-0000-0000-000000000000}"/>
            </ac:spMkLst>
          </pc:spChg>
          <pc:spChg chg="add mod">
            <ac:chgData name="Shepherd, Jay" userId="df5e62e7-901c-4a45-ba46-b727b414c81c" providerId="ADAL" clId="{AD5FFFDD-9388-4B88-82F0-A9ED35ED95CF}" dt="2021-04-28T22:29:34.538" v="1756"/>
            <ac:spMkLst>
              <pc:docMk/>
              <pc:sldMasterMk cId="4259317676" sldId="2147483689"/>
              <pc:sldLayoutMk cId="3405893771" sldId="2147483701"/>
              <ac:spMk id="12" creationId="{BAC406E3-2CC9-415D-8069-8F05F9F7C058}"/>
            </ac:spMkLst>
          </pc:spChg>
        </pc:sldLayoutChg>
        <pc:sldLayoutChg chg="del">
          <pc:chgData name="Shepherd, Jay" userId="df5e62e7-901c-4a45-ba46-b727b414c81c" providerId="ADAL" clId="{AD5FFFDD-9388-4B88-82F0-A9ED35ED95CF}" dt="2021-04-28T22:29:36.242" v="1757" actId="2696"/>
          <pc:sldLayoutMkLst>
            <pc:docMk/>
            <pc:sldMasterMk cId="4259317676" sldId="2147483689"/>
            <pc:sldLayoutMk cId="3971024218" sldId="2147483702"/>
          </pc:sldLayoutMkLst>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446262201" sldId="2147483703"/>
          </pc:sldLayoutMkLst>
          <pc:spChg chg="mod">
            <ac:chgData name="Shepherd, Jay" userId="df5e62e7-901c-4a45-ba46-b727b414c81c" providerId="ADAL" clId="{AD5FFFDD-9388-4B88-82F0-A9ED35ED95CF}" dt="2021-04-28T21:26:42.469" v="980" actId="14100"/>
            <ac:spMkLst>
              <pc:docMk/>
              <pc:sldMasterMk cId="4259317676" sldId="2147483689"/>
              <pc:sldLayoutMk cId="446262201" sldId="2147483703"/>
              <ac:spMk id="2" creationId="{BC4F6E39-B15D-4701-A149-CDA59ED2140B}"/>
            </ac:spMkLst>
          </pc:spChg>
          <pc:spChg chg="del mod">
            <ac:chgData name="Shepherd, Jay" userId="df5e62e7-901c-4a45-ba46-b727b414c81c" providerId="ADAL" clId="{AD5FFFDD-9388-4B88-82F0-A9ED35ED95CF}" dt="2021-04-28T22:30:31.145" v="1761" actId="478"/>
            <ac:spMkLst>
              <pc:docMk/>
              <pc:sldMasterMk cId="4259317676" sldId="2147483689"/>
              <pc:sldLayoutMk cId="446262201" sldId="2147483703"/>
              <ac:spMk id="3" creationId="{993C0FB8-FC3B-4BF8-9BA1-1F9ACDE695AB}"/>
            </ac:spMkLst>
          </pc:spChg>
          <pc:spChg chg="add mod">
            <ac:chgData name="Shepherd, Jay" userId="df5e62e7-901c-4a45-ba46-b727b414c81c" providerId="ADAL" clId="{AD5FFFDD-9388-4B88-82F0-A9ED35ED95CF}" dt="2021-04-28T22:26:36.164" v="1722" actId="1076"/>
            <ac:spMkLst>
              <pc:docMk/>
              <pc:sldMasterMk cId="4259317676" sldId="2147483689"/>
              <pc:sldLayoutMk cId="446262201" sldId="2147483703"/>
              <ac:spMk id="4" creationId="{B990E058-7398-40B5-A644-4C756B31DC2C}"/>
            </ac:spMkLst>
          </pc:spChg>
          <pc:spChg chg="mod">
            <ac:chgData name="Shepherd, Jay" userId="df5e62e7-901c-4a45-ba46-b727b414c81c" providerId="ADAL" clId="{AD5FFFDD-9388-4B88-82F0-A9ED35ED95CF}" dt="2021-04-28T21:16:06.412" v="754" actId="14429"/>
            <ac:spMkLst>
              <pc:docMk/>
              <pc:sldMasterMk cId="4259317676" sldId="2147483689"/>
              <pc:sldLayoutMk cId="446262201" sldId="2147483703"/>
              <ac:spMk id="6" creationId="{59809311-F93A-427D-A6B8-D0F7E8A61071}"/>
            </ac:spMkLst>
          </pc:spChg>
          <pc:spChg chg="mod">
            <ac:chgData name="Shepherd, Jay" userId="df5e62e7-901c-4a45-ba46-b727b414c81c" providerId="ADAL" clId="{AD5FFFDD-9388-4B88-82F0-A9ED35ED95CF}" dt="2021-04-28T21:26:42.469" v="980" actId="14100"/>
            <ac:spMkLst>
              <pc:docMk/>
              <pc:sldMasterMk cId="4259317676" sldId="2147483689"/>
              <pc:sldLayoutMk cId="446262201" sldId="2147483703"/>
              <ac:spMk id="7" creationId="{4F902B66-A9C9-4783-A26C-F88674CD1CB9}"/>
            </ac:spMkLst>
          </pc:spChg>
          <pc:spChg chg="add mod">
            <ac:chgData name="Shepherd, Jay" userId="df5e62e7-901c-4a45-ba46-b727b414c81c" providerId="ADAL" clId="{AD5FFFDD-9388-4B88-82F0-A9ED35ED95CF}" dt="2021-04-28T22:30:31.969" v="1762"/>
            <ac:spMkLst>
              <pc:docMk/>
              <pc:sldMasterMk cId="4259317676" sldId="2147483689"/>
              <pc:sldLayoutMk cId="446262201" sldId="2147483703"/>
              <ac:spMk id="8" creationId="{6F5FE42C-D40D-4372-8FE4-7A7D82D54739}"/>
            </ac:spMkLst>
          </pc:spChg>
          <pc:picChg chg="mod">
            <ac:chgData name="Shepherd, Jay" userId="df5e62e7-901c-4a45-ba46-b727b414c81c" providerId="ADAL" clId="{AD5FFFDD-9388-4B88-82F0-A9ED35ED95CF}" dt="2021-04-28T21:19:26.458" v="821" actId="14100"/>
            <ac:picMkLst>
              <pc:docMk/>
              <pc:sldMasterMk cId="4259317676" sldId="2147483689"/>
              <pc:sldLayoutMk cId="446262201" sldId="2147483703"/>
              <ac:picMk id="5" creationId="{9363A294-68AF-4825-9956-F7B177886EB5}"/>
            </ac:picMkLst>
          </pc:picChg>
        </pc:sldLayoutChg>
        <pc:sldLayoutChg chg="delSp modSp del mod">
          <pc:chgData name="Shepherd, Jay" userId="df5e62e7-901c-4a45-ba46-b727b414c81c" providerId="ADAL" clId="{AD5FFFDD-9388-4B88-82F0-A9ED35ED95CF}" dt="2021-04-28T21:24:45.568" v="956" actId="2696"/>
          <pc:sldLayoutMkLst>
            <pc:docMk/>
            <pc:sldMasterMk cId="4259317676" sldId="2147483689"/>
            <pc:sldLayoutMk cId="723149827" sldId="2147483738"/>
          </pc:sldLayoutMkLst>
          <pc:spChg chg="del mod">
            <ac:chgData name="Shepherd, Jay" userId="df5e62e7-901c-4a45-ba46-b727b414c81c" providerId="ADAL" clId="{AD5FFFDD-9388-4B88-82F0-A9ED35ED95CF}" dt="2021-04-28T21:24:34.378" v="954" actId="478"/>
            <ac:spMkLst>
              <pc:docMk/>
              <pc:sldMasterMk cId="4259317676" sldId="2147483689"/>
              <pc:sldLayoutMk cId="723149827" sldId="2147483738"/>
              <ac:spMk id="4" creationId="{F7AA0747-0F00-4A05-B77D-117B6377E0CF}"/>
            </ac:spMkLst>
          </pc:spChg>
          <pc:spChg chg="del mod">
            <ac:chgData name="Shepherd, Jay" userId="df5e62e7-901c-4a45-ba46-b727b414c81c" providerId="ADAL" clId="{AD5FFFDD-9388-4B88-82F0-A9ED35ED95CF}" dt="2021-04-28T21:24:37.048" v="955" actId="478"/>
            <ac:spMkLst>
              <pc:docMk/>
              <pc:sldMasterMk cId="4259317676" sldId="2147483689"/>
              <pc:sldLayoutMk cId="723149827" sldId="2147483738"/>
              <ac:spMk id="5" creationId="{F1BD6C3B-8869-4992-B4BF-8B37D8C8F67C}"/>
            </ac:spMkLst>
          </pc:spChg>
        </pc:sldLayoutChg>
      </pc:sldMasterChg>
      <pc:sldMasterChg chg="addSp delSp modSp mod setBg addSldLayout delSldLayout modSldLayout">
        <pc:chgData name="Shepherd, Jay" userId="df5e62e7-901c-4a45-ba46-b727b414c81c" providerId="ADAL" clId="{AD5FFFDD-9388-4B88-82F0-A9ED35ED95CF}" dt="2021-04-28T22:32:34.206" v="1812" actId="2696"/>
        <pc:sldMasterMkLst>
          <pc:docMk/>
          <pc:sldMasterMk cId="2382681042" sldId="2147483704"/>
        </pc:sldMasterMkLst>
        <pc:spChg chg="mod">
          <ac:chgData name="Shepherd, Jay" userId="df5e62e7-901c-4a45-ba46-b727b414c81c" providerId="ADAL" clId="{AD5FFFDD-9388-4B88-82F0-A9ED35ED95CF}" dt="2021-04-28T21:16:21.560" v="755" actId="13244"/>
          <ac:spMkLst>
            <pc:docMk/>
            <pc:sldMasterMk cId="2382681042" sldId="2147483704"/>
            <ac:spMk id="2" creationId="{00000000-0000-0000-0000-000000000000}"/>
          </ac:spMkLst>
        </pc:spChg>
        <pc:spChg chg="mod">
          <ac:chgData name="Shepherd, Jay" userId="df5e62e7-901c-4a45-ba46-b727b414c81c" providerId="ADAL" clId="{AD5FFFDD-9388-4B88-82F0-A9ED35ED95CF}" dt="2021-04-28T21:16:22.969" v="756" actId="13244"/>
          <ac:spMkLst>
            <pc:docMk/>
            <pc:sldMasterMk cId="2382681042" sldId="2147483704"/>
            <ac:spMk id="3" creationId="{00000000-0000-0000-0000-000000000000}"/>
          </ac:spMkLst>
        </pc:spChg>
        <pc:spChg chg="del mod">
          <ac:chgData name="Shepherd, Jay" userId="df5e62e7-901c-4a45-ba46-b727b414c81c" providerId="ADAL" clId="{AD5FFFDD-9388-4B88-82F0-A9ED35ED95CF}" dt="2021-04-28T22:30:37.096" v="1763" actId="478"/>
          <ac:spMkLst>
            <pc:docMk/>
            <pc:sldMasterMk cId="2382681042" sldId="2147483704"/>
            <ac:spMk id="6" creationId="{00000000-0000-0000-0000-000000000000}"/>
          </ac:spMkLst>
        </pc:spChg>
        <pc:spChg chg="mod">
          <ac:chgData name="Shepherd, Jay" userId="df5e62e7-901c-4a45-ba46-b727b414c81c" providerId="ADAL" clId="{AD5FFFDD-9388-4B88-82F0-A9ED35ED95CF}" dt="2021-04-28T22:17:50.936" v="1503" actId="1076"/>
          <ac:spMkLst>
            <pc:docMk/>
            <pc:sldMasterMk cId="2382681042" sldId="2147483704"/>
            <ac:spMk id="8" creationId="{5A53DBC5-5250-44A6-A119-E9213E10A0D5}"/>
          </ac:spMkLst>
        </pc:spChg>
        <pc:spChg chg="mod">
          <ac:chgData name="Shepherd, Jay" userId="df5e62e7-901c-4a45-ba46-b727b414c81c" providerId="ADAL" clId="{AD5FFFDD-9388-4B88-82F0-A9ED35ED95CF}" dt="2021-04-28T22:17:47.715" v="1501" actId="1076"/>
          <ac:spMkLst>
            <pc:docMk/>
            <pc:sldMasterMk cId="2382681042" sldId="2147483704"/>
            <ac:spMk id="9" creationId="{1E30D725-AA01-4A29-A11F-7896505CC754}"/>
          </ac:spMkLst>
        </pc:spChg>
        <pc:spChg chg="add mod">
          <ac:chgData name="Shepherd, Jay" userId="df5e62e7-901c-4a45-ba46-b727b414c81c" providerId="ADAL" clId="{AD5FFFDD-9388-4B88-82F0-A9ED35ED95CF}" dt="2021-04-28T22:30:37.678" v="1764"/>
          <ac:spMkLst>
            <pc:docMk/>
            <pc:sldMasterMk cId="2382681042" sldId="2147483704"/>
            <ac:spMk id="10" creationId="{9A76E3F3-F727-428D-8857-C57E3C91BB83}"/>
          </ac:spMkLst>
        </pc:spChg>
        <pc:sldLayoutChg chg="addSp delSp modSp del mod">
          <pc:chgData name="Shepherd, Jay" userId="df5e62e7-901c-4a45-ba46-b727b414c81c" providerId="ADAL" clId="{AD5FFFDD-9388-4B88-82F0-A9ED35ED95CF}" dt="2021-04-28T21:10:51.328" v="721" actId="2696"/>
          <pc:sldLayoutMkLst>
            <pc:docMk/>
            <pc:sldMasterMk cId="2382681042" sldId="2147483704"/>
            <pc:sldLayoutMk cId="3492999102" sldId="2147483705"/>
          </pc:sldLayoutMkLst>
          <pc:spChg chg="del">
            <ac:chgData name="Shepherd, Jay" userId="df5e62e7-901c-4a45-ba46-b727b414c81c" providerId="ADAL" clId="{AD5FFFDD-9388-4B88-82F0-A9ED35ED95CF}" dt="2021-04-28T20:27:43.112" v="34" actId="478"/>
            <ac:spMkLst>
              <pc:docMk/>
              <pc:sldMasterMk cId="2382681042" sldId="2147483704"/>
              <pc:sldLayoutMk cId="3492999102" sldId="2147483705"/>
              <ac:spMk id="26" creationId="{FE4687B9-864A-4F5C-A82C-060A185A9EF2}"/>
            </ac:spMkLst>
          </pc:spChg>
          <pc:picChg chg="add del mod">
            <ac:chgData name="Shepherd, Jay" userId="df5e62e7-901c-4a45-ba46-b727b414c81c" providerId="ADAL" clId="{AD5FFFDD-9388-4B88-82F0-A9ED35ED95CF}" dt="2021-04-28T20:48:27.037" v="657" actId="478"/>
            <ac:picMkLst>
              <pc:docMk/>
              <pc:sldMasterMk cId="2382681042" sldId="2147483704"/>
              <pc:sldLayoutMk cId="3492999102" sldId="2147483705"/>
              <ac:picMk id="4" creationId="{1AC17614-0B23-4D0A-B534-45BEB8910798}"/>
            </ac:picMkLst>
          </pc:picChg>
          <pc:picChg chg="add del mod">
            <ac:chgData name="Shepherd, Jay" userId="df5e62e7-901c-4a45-ba46-b727b414c81c" providerId="ADAL" clId="{AD5FFFDD-9388-4B88-82F0-A9ED35ED95CF}" dt="2021-04-28T21:10:44.208" v="719" actId="21"/>
            <ac:picMkLst>
              <pc:docMk/>
              <pc:sldMasterMk cId="2382681042" sldId="2147483704"/>
              <pc:sldLayoutMk cId="3492999102" sldId="2147483705"/>
              <ac:picMk id="7" creationId="{E7D3D41C-D3DB-458B-8639-605C7057FD7C}"/>
            </ac:picMkLst>
          </pc:picChg>
          <pc:picChg chg="del">
            <ac:chgData name="Shepherd, Jay" userId="df5e62e7-901c-4a45-ba46-b727b414c81c" providerId="ADAL" clId="{AD5FFFDD-9388-4B88-82F0-A9ED35ED95CF}" dt="2021-04-28T20:25:18.401" v="18" actId="478"/>
            <ac:picMkLst>
              <pc:docMk/>
              <pc:sldMasterMk cId="2382681042" sldId="2147483704"/>
              <pc:sldLayoutMk cId="3492999102" sldId="2147483705"/>
              <ac:picMk id="9" creationId="{D0E18C91-8ED2-434D-AE3F-63834F193DFE}"/>
            </ac:picMkLst>
          </pc:picChg>
          <pc:picChg chg="add del mod">
            <ac:chgData name="Shepherd, Jay" userId="df5e62e7-901c-4a45-ba46-b727b414c81c" providerId="ADAL" clId="{AD5FFFDD-9388-4B88-82F0-A9ED35ED95CF}" dt="2021-04-28T20:28:08.140" v="39" actId="478"/>
            <ac:picMkLst>
              <pc:docMk/>
              <pc:sldMasterMk cId="2382681042" sldId="2147483704"/>
              <pc:sldLayoutMk cId="3492999102" sldId="2147483705"/>
              <ac:picMk id="11" creationId="{14AE108F-8DDB-454B-9D6F-DBBA053148F6}"/>
            </ac:picMkLst>
          </pc:picChg>
          <pc:picChg chg="del">
            <ac:chgData name="Shepherd, Jay" userId="df5e62e7-901c-4a45-ba46-b727b414c81c" providerId="ADAL" clId="{AD5FFFDD-9388-4B88-82F0-A9ED35ED95CF}" dt="2021-04-28T20:27:39.551" v="32" actId="478"/>
            <ac:picMkLst>
              <pc:docMk/>
              <pc:sldMasterMk cId="2382681042" sldId="2147483704"/>
              <pc:sldLayoutMk cId="3492999102" sldId="2147483705"/>
              <ac:picMk id="28" creationId="{65B78D87-BB2F-41F4-844C-497942E9888C}"/>
            </ac:picMkLst>
          </pc:picChg>
        </pc:sldLayoutChg>
        <pc:sldLayoutChg chg="addSp delSp modSp mod setBg">
          <pc:chgData name="Shepherd, Jay" userId="df5e62e7-901c-4a45-ba46-b727b414c81c" providerId="ADAL" clId="{AD5FFFDD-9388-4B88-82F0-A9ED35ED95CF}" dt="2021-04-28T22:30:53.754" v="1769"/>
          <pc:sldLayoutMkLst>
            <pc:docMk/>
            <pc:sldMasterMk cId="2382681042" sldId="2147483704"/>
            <pc:sldLayoutMk cId="2831172874" sldId="2147483706"/>
          </pc:sldLayoutMkLst>
          <pc:spChg chg="add mod">
            <ac:chgData name="Shepherd, Jay" userId="df5e62e7-901c-4a45-ba46-b727b414c81c" providerId="ADAL" clId="{AD5FFFDD-9388-4B88-82F0-A9ED35ED95CF}" dt="2021-04-28T22:30:53.754" v="1769"/>
            <ac:spMkLst>
              <pc:docMk/>
              <pc:sldMasterMk cId="2382681042" sldId="2147483704"/>
              <pc:sldLayoutMk cId="2831172874" sldId="2147483706"/>
              <ac:spMk id="5" creationId="{827FF167-D668-42AA-9A96-6CCFCD41122E}"/>
            </ac:spMkLst>
          </pc:spChg>
          <pc:spChg chg="del">
            <ac:chgData name="Shepherd, Jay" userId="df5e62e7-901c-4a45-ba46-b727b414c81c" providerId="ADAL" clId="{AD5FFFDD-9388-4B88-82F0-A9ED35ED95CF}" dt="2021-04-28T22:30:52.995" v="1768" actId="478"/>
            <ac:spMkLst>
              <pc:docMk/>
              <pc:sldMasterMk cId="2382681042" sldId="2147483704"/>
              <pc:sldLayoutMk cId="2831172874" sldId="2147483706"/>
              <ac:spMk id="6" creationId="{00000000-0000-0000-0000-000000000000}"/>
            </ac:spMkLst>
          </pc:spChg>
        </pc:sldLayoutChg>
        <pc:sldLayoutChg chg="del">
          <pc:chgData name="Shepherd, Jay" userId="df5e62e7-901c-4a45-ba46-b727b414c81c" providerId="ADAL" clId="{AD5FFFDD-9388-4B88-82F0-A9ED35ED95CF}" dt="2021-04-28T21:09:29.898" v="712" actId="2696"/>
          <pc:sldLayoutMkLst>
            <pc:docMk/>
            <pc:sldMasterMk cId="2382681042" sldId="2147483704"/>
            <pc:sldLayoutMk cId="2331968420" sldId="2147483707"/>
          </pc:sldLayoutMkLst>
        </pc:sldLayoutChg>
        <pc:sldLayoutChg chg="addSp delSp modSp mod setBg">
          <pc:chgData name="Shepherd, Jay" userId="df5e62e7-901c-4a45-ba46-b727b414c81c" providerId="ADAL" clId="{AD5FFFDD-9388-4B88-82F0-A9ED35ED95CF}" dt="2021-04-28T22:30:56.962" v="1771"/>
          <pc:sldLayoutMkLst>
            <pc:docMk/>
            <pc:sldMasterMk cId="2382681042" sldId="2147483704"/>
            <pc:sldLayoutMk cId="2695903064" sldId="2147483708"/>
          </pc:sldLayoutMkLst>
          <pc:spChg chg="add mod">
            <ac:chgData name="Shepherd, Jay" userId="df5e62e7-901c-4a45-ba46-b727b414c81c" providerId="ADAL" clId="{AD5FFFDD-9388-4B88-82F0-A9ED35ED95CF}" dt="2021-04-28T22:30:56.962" v="1771"/>
            <ac:spMkLst>
              <pc:docMk/>
              <pc:sldMasterMk cId="2382681042" sldId="2147483704"/>
              <pc:sldLayoutMk cId="2695903064" sldId="2147483708"/>
              <ac:spMk id="5" creationId="{39069222-F4CE-48AB-A8BC-9B505C7CC085}"/>
            </ac:spMkLst>
          </pc:spChg>
          <pc:spChg chg="del">
            <ac:chgData name="Shepherd, Jay" userId="df5e62e7-901c-4a45-ba46-b727b414c81c" providerId="ADAL" clId="{AD5FFFDD-9388-4B88-82F0-A9ED35ED95CF}" dt="2021-04-28T22:30:56.775" v="1770" actId="478"/>
            <ac:spMkLst>
              <pc:docMk/>
              <pc:sldMasterMk cId="2382681042" sldId="2147483704"/>
              <pc:sldLayoutMk cId="2695903064" sldId="2147483708"/>
              <ac:spMk id="6" creationId="{00000000-0000-0000-0000-000000000000}"/>
            </ac:spMkLst>
          </pc:spChg>
        </pc:sldLayoutChg>
        <pc:sldLayoutChg chg="del">
          <pc:chgData name="Shepherd, Jay" userId="df5e62e7-901c-4a45-ba46-b727b414c81c" providerId="ADAL" clId="{AD5FFFDD-9388-4B88-82F0-A9ED35ED95CF}" dt="2021-04-28T21:12:03.043" v="729" actId="2696"/>
          <pc:sldLayoutMkLst>
            <pc:docMk/>
            <pc:sldMasterMk cId="2382681042" sldId="2147483704"/>
            <pc:sldLayoutMk cId="1259523164" sldId="2147483709"/>
          </pc:sldLayoutMkLst>
        </pc:sldLayoutChg>
        <pc:sldLayoutChg chg="addSp delSp modSp mod setBg">
          <pc:chgData name="Shepherd, Jay" userId="df5e62e7-901c-4a45-ba46-b727b414c81c" providerId="ADAL" clId="{AD5FFFDD-9388-4B88-82F0-A9ED35ED95CF}" dt="2021-04-28T22:31:00.555" v="1773"/>
          <pc:sldLayoutMkLst>
            <pc:docMk/>
            <pc:sldMasterMk cId="2382681042" sldId="2147483704"/>
            <pc:sldLayoutMk cId="2675803345" sldId="2147483710"/>
          </pc:sldLayoutMkLst>
          <pc:spChg chg="add mod">
            <ac:chgData name="Shepherd, Jay" userId="df5e62e7-901c-4a45-ba46-b727b414c81c" providerId="ADAL" clId="{AD5FFFDD-9388-4B88-82F0-A9ED35ED95CF}" dt="2021-04-28T22:31:00.555" v="1773"/>
            <ac:spMkLst>
              <pc:docMk/>
              <pc:sldMasterMk cId="2382681042" sldId="2147483704"/>
              <pc:sldLayoutMk cId="2675803345" sldId="2147483710"/>
              <ac:spMk id="6" creationId="{078B83F2-D0E1-4719-AE3C-56B2C2122793}"/>
            </ac:spMkLst>
          </pc:spChg>
          <pc:spChg chg="del">
            <ac:chgData name="Shepherd, Jay" userId="df5e62e7-901c-4a45-ba46-b727b414c81c" providerId="ADAL" clId="{AD5FFFDD-9388-4B88-82F0-A9ED35ED95CF}" dt="2021-04-28T22:31:00.434" v="1772" actId="478"/>
            <ac:spMkLst>
              <pc:docMk/>
              <pc:sldMasterMk cId="2382681042" sldId="2147483704"/>
              <pc:sldLayoutMk cId="2675803345" sldId="2147483710"/>
              <ac:spMk id="7" creationId="{00000000-0000-0000-0000-000000000000}"/>
            </ac:spMkLst>
          </pc:spChg>
        </pc:sldLayoutChg>
        <pc:sldLayoutChg chg="addSp delSp modSp del mod setBg">
          <pc:chgData name="Shepherd, Jay" userId="df5e62e7-901c-4a45-ba46-b727b414c81c" providerId="ADAL" clId="{AD5FFFDD-9388-4B88-82F0-A9ED35ED95CF}" dt="2021-04-28T22:32:34.206" v="1812" actId="2696"/>
          <pc:sldLayoutMkLst>
            <pc:docMk/>
            <pc:sldMasterMk cId="2382681042" sldId="2147483704"/>
            <pc:sldLayoutMk cId="3494243582" sldId="2147483711"/>
          </pc:sldLayoutMkLst>
          <pc:spChg chg="add mod">
            <ac:chgData name="Shepherd, Jay" userId="df5e62e7-901c-4a45-ba46-b727b414c81c" providerId="ADAL" clId="{AD5FFFDD-9388-4B88-82F0-A9ED35ED95CF}" dt="2021-04-28T22:31:04.388" v="1775"/>
            <ac:spMkLst>
              <pc:docMk/>
              <pc:sldMasterMk cId="2382681042" sldId="2147483704"/>
              <pc:sldLayoutMk cId="3494243582" sldId="2147483711"/>
              <ac:spMk id="6" creationId="{4E067585-CE47-422C-BD18-FD11DCF1A0D0}"/>
            </ac:spMkLst>
          </pc:spChg>
          <pc:spChg chg="del">
            <ac:chgData name="Shepherd, Jay" userId="df5e62e7-901c-4a45-ba46-b727b414c81c" providerId="ADAL" clId="{AD5FFFDD-9388-4B88-82F0-A9ED35ED95CF}" dt="2021-04-28T22:31:04.247" v="1774" actId="478"/>
            <ac:spMkLst>
              <pc:docMk/>
              <pc:sldMasterMk cId="2382681042" sldId="2147483704"/>
              <pc:sldLayoutMk cId="3494243582" sldId="2147483711"/>
              <ac:spMk id="7" creationId="{00000000-0000-0000-0000-000000000000}"/>
            </ac:spMkLst>
          </pc:spChg>
        </pc:sldLayoutChg>
        <pc:sldLayoutChg chg="del">
          <pc:chgData name="Shepherd, Jay" userId="df5e62e7-901c-4a45-ba46-b727b414c81c" providerId="ADAL" clId="{AD5FFFDD-9388-4B88-82F0-A9ED35ED95CF}" dt="2021-04-28T21:09:44.013" v="715" actId="2696"/>
          <pc:sldLayoutMkLst>
            <pc:docMk/>
            <pc:sldMasterMk cId="2382681042" sldId="2147483704"/>
            <pc:sldLayoutMk cId="494322366" sldId="2147483712"/>
          </pc:sldLayoutMkLst>
        </pc:sldLayoutChg>
        <pc:sldLayoutChg chg="addSp delSp modSp mod setBg">
          <pc:chgData name="Shepherd, Jay" userId="df5e62e7-901c-4a45-ba46-b727b414c81c" providerId="ADAL" clId="{AD5FFFDD-9388-4B88-82F0-A9ED35ED95CF}" dt="2021-04-28T22:31:07.985" v="1777"/>
          <pc:sldLayoutMkLst>
            <pc:docMk/>
            <pc:sldMasterMk cId="2382681042" sldId="2147483704"/>
            <pc:sldLayoutMk cId="2787481448" sldId="2147483713"/>
          </pc:sldLayoutMkLst>
          <pc:spChg chg="mod">
            <ac:chgData name="Shepherd, Jay" userId="df5e62e7-901c-4a45-ba46-b727b414c81c" providerId="ADAL" clId="{AD5FFFDD-9388-4B88-82F0-A9ED35ED95CF}" dt="2021-04-28T21:16:59.178" v="763" actId="13244"/>
            <ac:spMkLst>
              <pc:docMk/>
              <pc:sldMasterMk cId="2382681042" sldId="2147483704"/>
              <pc:sldLayoutMk cId="2787481448" sldId="2147483713"/>
              <ac:spMk id="3" creationId="{00000000-0000-0000-0000-000000000000}"/>
            </ac:spMkLst>
          </pc:spChg>
          <pc:spChg chg="del">
            <ac:chgData name="Shepherd, Jay" userId="df5e62e7-901c-4a45-ba46-b727b414c81c" providerId="ADAL" clId="{AD5FFFDD-9388-4B88-82F0-A9ED35ED95CF}" dt="2021-04-28T22:31:07.838" v="1776" actId="478"/>
            <ac:spMkLst>
              <pc:docMk/>
              <pc:sldMasterMk cId="2382681042" sldId="2147483704"/>
              <pc:sldLayoutMk cId="2787481448" sldId="2147483713"/>
              <ac:spMk id="7" creationId="{00000000-0000-0000-0000-000000000000}"/>
            </ac:spMkLst>
          </pc:spChg>
          <pc:spChg chg="mod">
            <ac:chgData name="Shepherd, Jay" userId="df5e62e7-901c-4a45-ba46-b727b414c81c" providerId="ADAL" clId="{AD5FFFDD-9388-4B88-82F0-A9ED35ED95CF}" dt="2021-04-28T21:17:00.978" v="764" actId="13244"/>
            <ac:spMkLst>
              <pc:docMk/>
              <pc:sldMasterMk cId="2382681042" sldId="2147483704"/>
              <pc:sldLayoutMk cId="2787481448" sldId="2147483713"/>
              <ac:spMk id="8" creationId="{986585D8-2E87-43EC-A562-CD86BCA6B5D9}"/>
            </ac:spMkLst>
          </pc:spChg>
          <pc:spChg chg="add mod">
            <ac:chgData name="Shepherd, Jay" userId="df5e62e7-901c-4a45-ba46-b727b414c81c" providerId="ADAL" clId="{AD5FFFDD-9388-4B88-82F0-A9ED35ED95CF}" dt="2021-04-28T22:31:07.985" v="1777"/>
            <ac:spMkLst>
              <pc:docMk/>
              <pc:sldMasterMk cId="2382681042" sldId="2147483704"/>
              <pc:sldLayoutMk cId="2787481448" sldId="2147483713"/>
              <ac:spMk id="9" creationId="{C26E97D8-754E-4668-BEBD-693CCFE7613A}"/>
            </ac:spMkLst>
          </pc:spChg>
        </pc:sldLayoutChg>
        <pc:sldLayoutChg chg="addSp delSp modSp mod setBg">
          <pc:chgData name="Shepherd, Jay" userId="df5e62e7-901c-4a45-ba46-b727b414c81c" providerId="ADAL" clId="{AD5FFFDD-9388-4B88-82F0-A9ED35ED95CF}" dt="2021-04-28T22:31:11.086" v="1779"/>
          <pc:sldLayoutMkLst>
            <pc:docMk/>
            <pc:sldMasterMk cId="2382681042" sldId="2147483704"/>
            <pc:sldLayoutMk cId="1797081429" sldId="2147483714"/>
          </pc:sldLayoutMkLst>
          <pc:spChg chg="del">
            <ac:chgData name="Shepherd, Jay" userId="df5e62e7-901c-4a45-ba46-b727b414c81c" providerId="ADAL" clId="{AD5FFFDD-9388-4B88-82F0-A9ED35ED95CF}" dt="2021-04-28T22:31:10.970" v="1778" actId="478"/>
            <ac:spMkLst>
              <pc:docMk/>
              <pc:sldMasterMk cId="2382681042" sldId="2147483704"/>
              <pc:sldLayoutMk cId="1797081429" sldId="2147483714"/>
              <ac:spMk id="7" creationId="{00000000-0000-0000-0000-000000000000}"/>
            </ac:spMkLst>
          </pc:spChg>
          <pc:spChg chg="add mod">
            <ac:chgData name="Shepherd, Jay" userId="df5e62e7-901c-4a45-ba46-b727b414c81c" providerId="ADAL" clId="{AD5FFFDD-9388-4B88-82F0-A9ED35ED95CF}" dt="2021-04-28T22:31:11.086" v="1779"/>
            <ac:spMkLst>
              <pc:docMk/>
              <pc:sldMasterMk cId="2382681042" sldId="2147483704"/>
              <pc:sldLayoutMk cId="1797081429" sldId="2147483714"/>
              <ac:spMk id="10" creationId="{E783532C-C65B-442B-8C1A-C3A31FD67F35}"/>
            </ac:spMkLst>
          </pc:spChg>
        </pc:sldLayoutChg>
        <pc:sldLayoutChg chg="addSp delSp modSp mod setBg">
          <pc:chgData name="Shepherd, Jay" userId="df5e62e7-901c-4a45-ba46-b727b414c81c" providerId="ADAL" clId="{AD5FFFDD-9388-4B88-82F0-A9ED35ED95CF}" dt="2021-04-28T22:31:15.048" v="1781"/>
          <pc:sldLayoutMkLst>
            <pc:docMk/>
            <pc:sldMasterMk cId="2382681042" sldId="2147483704"/>
            <pc:sldLayoutMk cId="170363973" sldId="2147483715"/>
          </pc:sldLayoutMkLst>
          <pc:spChg chg="del">
            <ac:chgData name="Shepherd, Jay" userId="df5e62e7-901c-4a45-ba46-b727b414c81c" providerId="ADAL" clId="{AD5FFFDD-9388-4B88-82F0-A9ED35ED95CF}" dt="2021-04-28T22:31:14.925" v="1780" actId="478"/>
            <ac:spMkLst>
              <pc:docMk/>
              <pc:sldMasterMk cId="2382681042" sldId="2147483704"/>
              <pc:sldLayoutMk cId="170363973" sldId="2147483715"/>
              <ac:spMk id="7" creationId="{00000000-0000-0000-0000-000000000000}"/>
            </ac:spMkLst>
          </pc:spChg>
          <pc:spChg chg="add mod">
            <ac:chgData name="Shepherd, Jay" userId="df5e62e7-901c-4a45-ba46-b727b414c81c" providerId="ADAL" clId="{AD5FFFDD-9388-4B88-82F0-A9ED35ED95CF}" dt="2021-04-28T22:31:15.048" v="1781"/>
            <ac:spMkLst>
              <pc:docMk/>
              <pc:sldMasterMk cId="2382681042" sldId="2147483704"/>
              <pc:sldLayoutMk cId="170363973" sldId="2147483715"/>
              <ac:spMk id="11" creationId="{8DEBFF57-A293-46E6-B19A-59027F395AE9}"/>
            </ac:spMkLst>
          </pc:spChg>
        </pc:sldLayoutChg>
        <pc:sldLayoutChg chg="addSp delSp modSp mod setBg">
          <pc:chgData name="Shepherd, Jay" userId="df5e62e7-901c-4a45-ba46-b727b414c81c" providerId="ADAL" clId="{AD5FFFDD-9388-4B88-82F0-A9ED35ED95CF}" dt="2021-04-28T22:31:18.711" v="1783"/>
          <pc:sldLayoutMkLst>
            <pc:docMk/>
            <pc:sldMasterMk cId="2382681042" sldId="2147483704"/>
            <pc:sldLayoutMk cId="1079179362" sldId="2147483716"/>
          </pc:sldLayoutMkLst>
          <pc:spChg chg="del">
            <ac:chgData name="Shepherd, Jay" userId="df5e62e7-901c-4a45-ba46-b727b414c81c" providerId="ADAL" clId="{AD5FFFDD-9388-4B88-82F0-A9ED35ED95CF}" dt="2021-04-28T22:31:18.579" v="1782" actId="478"/>
            <ac:spMkLst>
              <pc:docMk/>
              <pc:sldMasterMk cId="2382681042" sldId="2147483704"/>
              <pc:sldLayoutMk cId="1079179362" sldId="2147483716"/>
              <ac:spMk id="7" creationId="{00000000-0000-0000-0000-000000000000}"/>
            </ac:spMkLst>
          </pc:spChg>
          <pc:spChg chg="add mod">
            <ac:chgData name="Shepherd, Jay" userId="df5e62e7-901c-4a45-ba46-b727b414c81c" providerId="ADAL" clId="{AD5FFFDD-9388-4B88-82F0-A9ED35ED95CF}" dt="2021-04-28T22:31:18.711" v="1783"/>
            <ac:spMkLst>
              <pc:docMk/>
              <pc:sldMasterMk cId="2382681042" sldId="2147483704"/>
              <pc:sldLayoutMk cId="1079179362" sldId="2147483716"/>
              <ac:spMk id="12" creationId="{A51EA754-3C64-4E40-BAE9-B2C17C6E0736}"/>
            </ac:spMkLst>
          </pc:spChg>
        </pc:sldLayoutChg>
        <pc:sldLayoutChg chg="addSp delSp modSp del mod setBg">
          <pc:chgData name="Shepherd, Jay" userId="df5e62e7-901c-4a45-ba46-b727b414c81c" providerId="ADAL" clId="{AD5FFFDD-9388-4B88-82F0-A9ED35ED95CF}" dt="2021-04-28T22:31:28.431" v="1786" actId="2696"/>
          <pc:sldLayoutMkLst>
            <pc:docMk/>
            <pc:sldMasterMk cId="2382681042" sldId="2147483704"/>
            <pc:sldLayoutMk cId="2664315036" sldId="2147483717"/>
          </pc:sldLayoutMkLst>
          <pc:spChg chg="add mod">
            <ac:chgData name="Shepherd, Jay" userId="df5e62e7-901c-4a45-ba46-b727b414c81c" providerId="ADAL" clId="{AD5FFFDD-9388-4B88-82F0-A9ED35ED95CF}" dt="2021-04-28T22:31:22.827" v="1785"/>
            <ac:spMkLst>
              <pc:docMk/>
              <pc:sldMasterMk cId="2382681042" sldId="2147483704"/>
              <pc:sldLayoutMk cId="2664315036" sldId="2147483717"/>
              <ac:spMk id="4" creationId="{8E595D72-A314-472B-B81B-16978FD5C517}"/>
            </ac:spMkLst>
          </pc:spChg>
          <pc:spChg chg="del">
            <ac:chgData name="Shepherd, Jay" userId="df5e62e7-901c-4a45-ba46-b727b414c81c" providerId="ADAL" clId="{AD5FFFDD-9388-4B88-82F0-A9ED35ED95CF}" dt="2021-04-28T22:31:22.185" v="1784" actId="478"/>
            <ac:spMkLst>
              <pc:docMk/>
              <pc:sldMasterMk cId="2382681042" sldId="2147483704"/>
              <pc:sldLayoutMk cId="2664315036" sldId="2147483717"/>
              <ac:spMk id="5" creationId="{00000000-0000-0000-0000-000000000000}"/>
            </ac:spMkLst>
          </pc:spChg>
        </pc:sldLayoutChg>
        <pc:sldLayoutChg chg="addSp delSp modSp mod setBg">
          <pc:chgData name="Shepherd, Jay" userId="df5e62e7-901c-4a45-ba46-b727b414c81c" providerId="ADAL" clId="{AD5FFFDD-9388-4B88-82F0-A9ED35ED95CF}" dt="2021-04-28T22:30:48.327" v="1767"/>
          <pc:sldLayoutMkLst>
            <pc:docMk/>
            <pc:sldMasterMk cId="2382681042" sldId="2147483704"/>
            <pc:sldLayoutMk cId="3924334268" sldId="2147483718"/>
          </pc:sldLayoutMkLst>
          <pc:spChg chg="add del mod">
            <ac:chgData name="Shepherd, Jay" userId="df5e62e7-901c-4a45-ba46-b727b414c81c" providerId="ADAL" clId="{AD5FFFDD-9388-4B88-82F0-A9ED35ED95CF}" dt="2021-04-28T22:09:45.934" v="1473" actId="14100"/>
            <ac:spMkLst>
              <pc:docMk/>
              <pc:sldMasterMk cId="2382681042" sldId="2147483704"/>
              <pc:sldLayoutMk cId="3924334268" sldId="2147483718"/>
              <ac:spMk id="2" creationId="{BC4F6E39-B15D-4701-A149-CDA59ED2140B}"/>
            </ac:spMkLst>
          </pc:spChg>
          <pc:spChg chg="mod">
            <ac:chgData name="Shepherd, Jay" userId="df5e62e7-901c-4a45-ba46-b727b414c81c" providerId="ADAL" clId="{AD5FFFDD-9388-4B88-82F0-A9ED35ED95CF}" dt="2021-04-28T21:17:16.408" v="766" actId="13244"/>
            <ac:spMkLst>
              <pc:docMk/>
              <pc:sldMasterMk cId="2382681042" sldId="2147483704"/>
              <pc:sldLayoutMk cId="3924334268" sldId="2147483718"/>
              <ac:spMk id="3" creationId="{993C0FB8-FC3B-4BF8-9BA1-1F9ACDE695AB}"/>
            </ac:spMkLst>
          </pc:spChg>
          <pc:spChg chg="mod">
            <ac:chgData name="Shepherd, Jay" userId="df5e62e7-901c-4a45-ba46-b727b414c81c" providerId="ADAL" clId="{AD5FFFDD-9388-4B88-82F0-A9ED35ED95CF}" dt="2021-04-28T21:17:21.788" v="769" actId="13244"/>
            <ac:spMkLst>
              <pc:docMk/>
              <pc:sldMasterMk cId="2382681042" sldId="2147483704"/>
              <pc:sldLayoutMk cId="3924334268" sldId="2147483718"/>
              <ac:spMk id="6" creationId="{59809311-F93A-427D-A6B8-D0F7E8A61071}"/>
            </ac:spMkLst>
          </pc:spChg>
          <pc:spChg chg="add del mod">
            <ac:chgData name="Shepherd, Jay" userId="df5e62e7-901c-4a45-ba46-b727b414c81c" providerId="ADAL" clId="{AD5FFFDD-9388-4B88-82F0-A9ED35ED95CF}" dt="2021-04-28T22:09:45.934" v="1473" actId="14100"/>
            <ac:spMkLst>
              <pc:docMk/>
              <pc:sldMasterMk cId="2382681042" sldId="2147483704"/>
              <pc:sldLayoutMk cId="3924334268" sldId="2147483718"/>
              <ac:spMk id="7" creationId="{4F902B66-A9C9-4783-A26C-F88674CD1CB9}"/>
            </ac:spMkLst>
          </pc:spChg>
          <pc:spChg chg="add mod">
            <ac:chgData name="Shepherd, Jay" userId="df5e62e7-901c-4a45-ba46-b727b414c81c" providerId="ADAL" clId="{AD5FFFDD-9388-4B88-82F0-A9ED35ED95CF}" dt="2021-04-28T22:26:30.146" v="1721" actId="1076"/>
            <ac:spMkLst>
              <pc:docMk/>
              <pc:sldMasterMk cId="2382681042" sldId="2147483704"/>
              <pc:sldLayoutMk cId="3924334268" sldId="2147483718"/>
              <ac:spMk id="9" creationId="{7745488F-98D9-491E-914F-BF7A0F535255}"/>
            </ac:spMkLst>
          </pc:spChg>
          <pc:spChg chg="add del mod">
            <ac:chgData name="Shepherd, Jay" userId="df5e62e7-901c-4a45-ba46-b727b414c81c" providerId="ADAL" clId="{AD5FFFDD-9388-4B88-82F0-A9ED35ED95CF}" dt="2021-04-28T21:28:08.593" v="989"/>
            <ac:spMkLst>
              <pc:docMk/>
              <pc:sldMasterMk cId="2382681042" sldId="2147483704"/>
              <pc:sldLayoutMk cId="3924334268" sldId="2147483718"/>
              <ac:spMk id="10" creationId="{140AD921-9A2B-4AF6-B666-31F37B32EE7E}"/>
            </ac:spMkLst>
          </pc:spChg>
          <pc:spChg chg="add del mod">
            <ac:chgData name="Shepherd, Jay" userId="df5e62e7-901c-4a45-ba46-b727b414c81c" providerId="ADAL" clId="{AD5FFFDD-9388-4B88-82F0-A9ED35ED95CF}" dt="2021-04-28T21:28:08.593" v="989"/>
            <ac:spMkLst>
              <pc:docMk/>
              <pc:sldMasterMk cId="2382681042" sldId="2147483704"/>
              <pc:sldLayoutMk cId="3924334268" sldId="2147483718"/>
              <ac:spMk id="11" creationId="{A8A51192-E5D8-4EB1-862D-D5F9FC85FA17}"/>
            </ac:spMkLst>
          </pc:spChg>
          <pc:picChg chg="mod">
            <ac:chgData name="Shepherd, Jay" userId="df5e62e7-901c-4a45-ba46-b727b414c81c" providerId="ADAL" clId="{AD5FFFDD-9388-4B88-82F0-A9ED35ED95CF}" dt="2021-04-28T21:17:18.958" v="767" actId="13244"/>
            <ac:picMkLst>
              <pc:docMk/>
              <pc:sldMasterMk cId="2382681042" sldId="2147483704"/>
              <pc:sldLayoutMk cId="3924334268" sldId="2147483718"/>
              <ac:picMk id="8" creationId="{71144462-318E-4483-A10D-CD663AB675B1}"/>
            </ac:picMkLst>
          </pc:picChg>
        </pc:sldLayoutChg>
        <pc:sldLayoutChg chg="addSp delSp modSp del mod">
          <pc:chgData name="Shepherd, Jay" userId="df5e62e7-901c-4a45-ba46-b727b414c81c" providerId="ADAL" clId="{AD5FFFDD-9388-4B88-82F0-A9ED35ED95CF}" dt="2021-04-28T20:54:09.332" v="681" actId="2696"/>
          <pc:sldLayoutMkLst>
            <pc:docMk/>
            <pc:sldMasterMk cId="2382681042" sldId="2147483704"/>
            <pc:sldLayoutMk cId="507340368" sldId="2147483719"/>
          </pc:sldLayoutMkLst>
          <pc:spChg chg="mod">
            <ac:chgData name="Shepherd, Jay" userId="df5e62e7-901c-4a45-ba46-b727b414c81c" providerId="ADAL" clId="{AD5FFFDD-9388-4B88-82F0-A9ED35ED95CF}" dt="2021-04-28T20:37:26.191" v="254" actId="2085"/>
            <ac:spMkLst>
              <pc:docMk/>
              <pc:sldMasterMk cId="2382681042" sldId="2147483704"/>
              <pc:sldLayoutMk cId="507340368" sldId="2147483719"/>
              <ac:spMk id="9" creationId="{BD1B1FEE-ABC2-436F-BB7D-693D1ECEFBBB}"/>
            </ac:spMkLst>
          </pc:spChg>
          <pc:picChg chg="add del mod">
            <ac:chgData name="Shepherd, Jay" userId="df5e62e7-901c-4a45-ba46-b727b414c81c" providerId="ADAL" clId="{AD5FFFDD-9388-4B88-82F0-A9ED35ED95CF}" dt="2021-04-28T20:47:08.492" v="653" actId="478"/>
            <ac:picMkLst>
              <pc:docMk/>
              <pc:sldMasterMk cId="2382681042" sldId="2147483704"/>
              <pc:sldLayoutMk cId="507340368" sldId="2147483719"/>
              <ac:picMk id="4" creationId="{78ECC79F-33BD-4571-AB2D-382084DCF9A3}"/>
            </ac:picMkLst>
          </pc:picChg>
        </pc:sldLayoutChg>
        <pc:sldLayoutChg chg="delSp modSp add del mod">
          <pc:chgData name="Shepherd, Jay" userId="df5e62e7-901c-4a45-ba46-b727b414c81c" providerId="ADAL" clId="{AD5FFFDD-9388-4B88-82F0-A9ED35ED95CF}" dt="2021-04-28T22:06:16.322" v="1361" actId="2696"/>
          <pc:sldLayoutMkLst>
            <pc:docMk/>
            <pc:sldMasterMk cId="2382681042" sldId="2147483704"/>
            <pc:sldLayoutMk cId="1334079753" sldId="2147483736"/>
          </pc:sldLayoutMkLst>
          <pc:spChg chg="mod">
            <ac:chgData name="Shepherd, Jay" userId="df5e62e7-901c-4a45-ba46-b727b414c81c" providerId="ADAL" clId="{AD5FFFDD-9388-4B88-82F0-A9ED35ED95CF}" dt="2021-04-28T21:16:36.803" v="760" actId="207"/>
            <ac:spMkLst>
              <pc:docMk/>
              <pc:sldMasterMk cId="2382681042" sldId="2147483704"/>
              <pc:sldLayoutMk cId="1334079753" sldId="2147483736"/>
              <ac:spMk id="6" creationId="{00000000-0000-0000-0000-000000000000}"/>
            </ac:spMkLst>
          </pc:spChg>
          <pc:spChg chg="del">
            <ac:chgData name="Shepherd, Jay" userId="df5e62e7-901c-4a45-ba46-b727b414c81c" providerId="ADAL" clId="{AD5FFFDD-9388-4B88-82F0-A9ED35ED95CF}" dt="2021-04-28T22:00:54.844" v="1335" actId="478"/>
            <ac:spMkLst>
              <pc:docMk/>
              <pc:sldMasterMk cId="2382681042" sldId="2147483704"/>
              <pc:sldLayoutMk cId="1334079753" sldId="2147483736"/>
              <ac:spMk id="15" creationId="{165895E9-CF33-4EA0-AA89-5CC9F9FA94DA}"/>
            </ac:spMkLst>
          </pc:spChg>
          <pc:picChg chg="mod">
            <ac:chgData name="Shepherd, Jay" userId="df5e62e7-901c-4a45-ba46-b727b414c81c" providerId="ADAL" clId="{AD5FFFDD-9388-4B88-82F0-A9ED35ED95CF}" dt="2021-04-28T21:10:59.108" v="723" actId="14100"/>
            <ac:picMkLst>
              <pc:docMk/>
              <pc:sldMasterMk cId="2382681042" sldId="2147483704"/>
              <pc:sldLayoutMk cId="1334079753" sldId="2147483736"/>
              <ac:picMk id="8" creationId="{ED0621C3-2E15-4120-9C90-3F5117CC0883}"/>
            </ac:picMkLst>
          </pc:picChg>
        </pc:sldLayoutChg>
        <pc:sldLayoutChg chg="del">
          <pc:chgData name="Shepherd, Jay" userId="df5e62e7-901c-4a45-ba46-b727b414c81c" providerId="ADAL" clId="{AD5FFFDD-9388-4B88-82F0-A9ED35ED95CF}" dt="2021-04-28T20:31:23.944" v="62" actId="2696"/>
          <pc:sldLayoutMkLst>
            <pc:docMk/>
            <pc:sldMasterMk cId="2382681042" sldId="2147483704"/>
            <pc:sldLayoutMk cId="3915786608" sldId="2147483736"/>
          </pc:sldLayoutMkLst>
        </pc:sldLayoutChg>
        <pc:sldLayoutChg chg="delSp modSp del mod">
          <pc:chgData name="Shepherd, Jay" userId="df5e62e7-901c-4a45-ba46-b727b414c81c" providerId="ADAL" clId="{AD5FFFDD-9388-4B88-82F0-A9ED35ED95CF}" dt="2021-04-28T22:06:59.583" v="1367" actId="2696"/>
          <pc:sldLayoutMkLst>
            <pc:docMk/>
            <pc:sldMasterMk cId="2382681042" sldId="2147483704"/>
            <pc:sldLayoutMk cId="273760454" sldId="2147483738"/>
          </pc:sldLayoutMkLst>
          <pc:picChg chg="del mod">
            <ac:chgData name="Shepherd, Jay" userId="df5e62e7-901c-4a45-ba46-b727b414c81c" providerId="ADAL" clId="{AD5FFFDD-9388-4B88-82F0-A9ED35ED95CF}" dt="2021-04-28T22:06:21.325" v="1362" actId="21"/>
            <ac:picMkLst>
              <pc:docMk/>
              <pc:sldMasterMk cId="2382681042" sldId="2147483704"/>
              <pc:sldLayoutMk cId="273760454" sldId="2147483738"/>
              <ac:picMk id="8" creationId="{ED0621C3-2E15-4120-9C90-3F5117CC0883}"/>
            </ac:picMkLst>
          </pc:picChg>
        </pc:sldLayoutChg>
        <pc:sldLayoutChg chg="new del mod replId">
          <pc:chgData name="Shepherd, Jay" userId="df5e62e7-901c-4a45-ba46-b727b414c81c" providerId="ADAL" clId="{AD5FFFDD-9388-4B88-82F0-A9ED35ED95CF}" dt="2021-04-28T21:24:01.618" v="948" actId="11236"/>
          <pc:sldLayoutMkLst>
            <pc:docMk/>
            <pc:sldMasterMk cId="2382681042" sldId="2147483704"/>
            <pc:sldLayoutMk cId="2862725781" sldId="2147483738"/>
          </pc:sldLayoutMkLst>
        </pc:sldLayoutChg>
        <pc:sldLayoutChg chg="new del mod replId">
          <pc:chgData name="Shepherd, Jay" userId="df5e62e7-901c-4a45-ba46-b727b414c81c" providerId="ADAL" clId="{AD5FFFDD-9388-4B88-82F0-A9ED35ED95CF}" dt="2021-04-28T21:24:12.958" v="952" actId="11236"/>
          <pc:sldLayoutMkLst>
            <pc:docMk/>
            <pc:sldMasterMk cId="2382681042" sldId="2147483704"/>
            <pc:sldLayoutMk cId="3954840446" sldId="2147483738"/>
          </pc:sldLayoutMkLst>
        </pc:sldLayoutChg>
        <pc:sldLayoutChg chg="addSp delSp modSp mod setBg">
          <pc:chgData name="Shepherd, Jay" userId="df5e62e7-901c-4a45-ba46-b727b414c81c" providerId="ADAL" clId="{AD5FFFDD-9388-4B88-82F0-A9ED35ED95CF}" dt="2021-04-28T22:30:48.327" v="1767"/>
          <pc:sldLayoutMkLst>
            <pc:docMk/>
            <pc:sldMasterMk cId="2382681042" sldId="2147483704"/>
            <pc:sldLayoutMk cId="3194453030" sldId="2147483739"/>
          </pc:sldLayoutMkLst>
          <pc:spChg chg="del mod">
            <ac:chgData name="Shepherd, Jay" userId="df5e62e7-901c-4a45-ba46-b727b414c81c" providerId="ADAL" clId="{AD5FFFDD-9388-4B88-82F0-A9ED35ED95CF}" dt="2021-04-28T22:30:40.997" v="1765" actId="478"/>
            <ac:spMkLst>
              <pc:docMk/>
              <pc:sldMasterMk cId="2382681042" sldId="2147483704"/>
              <pc:sldLayoutMk cId="3194453030" sldId="2147483739"/>
              <ac:spMk id="6" creationId="{00000000-0000-0000-0000-000000000000}"/>
            </ac:spMkLst>
          </pc:spChg>
          <pc:spChg chg="add mod">
            <ac:chgData name="Shepherd, Jay" userId="df5e62e7-901c-4a45-ba46-b727b414c81c" providerId="ADAL" clId="{AD5FFFDD-9388-4B88-82F0-A9ED35ED95CF}" dt="2021-04-28T22:30:41.753" v="1766"/>
            <ac:spMkLst>
              <pc:docMk/>
              <pc:sldMasterMk cId="2382681042" sldId="2147483704"/>
              <pc:sldLayoutMk cId="3194453030" sldId="2147483739"/>
              <ac:spMk id="9" creationId="{EA7865D0-FD3E-49B6-BADE-A1545B59F1FD}"/>
            </ac:spMkLst>
          </pc:spChg>
          <pc:picChg chg="mod">
            <ac:chgData name="Shepherd, Jay" userId="df5e62e7-901c-4a45-ba46-b727b414c81c" providerId="ADAL" clId="{AD5FFFDD-9388-4B88-82F0-A9ED35ED95CF}" dt="2021-04-28T22:06:33.856" v="1365" actId="14100"/>
            <ac:picMkLst>
              <pc:docMk/>
              <pc:sldMasterMk cId="2382681042" sldId="2147483704"/>
              <pc:sldLayoutMk cId="3194453030" sldId="2147483739"/>
              <ac:picMk id="8" creationId="{ED0621C3-2E15-4120-9C90-3F5117CC0883}"/>
            </ac:picMkLst>
          </pc:picChg>
        </pc:sldLayoutChg>
      </pc:sldMasterChg>
      <pc:sldMasterChg chg="addSp delSp modSp mod setBg delSldLayout modSldLayout">
        <pc:chgData name="Shepherd, Jay" userId="df5e62e7-901c-4a45-ba46-b727b414c81c" providerId="ADAL" clId="{AD5FFFDD-9388-4B88-82F0-A9ED35ED95CF}" dt="2021-04-29T16:30:35.311" v="1894" actId="14826"/>
        <pc:sldMasterMkLst>
          <pc:docMk/>
          <pc:sldMasterMk cId="1706398125" sldId="2147483720"/>
        </pc:sldMasterMkLst>
        <pc:spChg chg="mod">
          <ac:chgData name="Shepherd, Jay" userId="df5e62e7-901c-4a45-ba46-b727b414c81c" providerId="ADAL" clId="{AD5FFFDD-9388-4B88-82F0-A9ED35ED95CF}" dt="2021-04-28T21:17:46.828" v="770" actId="13244"/>
          <ac:spMkLst>
            <pc:docMk/>
            <pc:sldMasterMk cId="1706398125" sldId="2147483720"/>
            <ac:spMk id="2" creationId="{00000000-0000-0000-0000-000000000000}"/>
          </ac:spMkLst>
        </pc:spChg>
        <pc:spChg chg="mod">
          <ac:chgData name="Shepherd, Jay" userId="df5e62e7-901c-4a45-ba46-b727b414c81c" providerId="ADAL" clId="{AD5FFFDD-9388-4B88-82F0-A9ED35ED95CF}" dt="2021-04-28T21:17:49.398" v="771" actId="13244"/>
          <ac:spMkLst>
            <pc:docMk/>
            <pc:sldMasterMk cId="1706398125" sldId="2147483720"/>
            <ac:spMk id="3" creationId="{00000000-0000-0000-0000-000000000000}"/>
          </ac:spMkLst>
        </pc:spChg>
        <pc:spChg chg="del mod">
          <ac:chgData name="Shepherd, Jay" userId="df5e62e7-901c-4a45-ba46-b727b414c81c" providerId="ADAL" clId="{AD5FFFDD-9388-4B88-82F0-A9ED35ED95CF}" dt="2021-04-28T22:31:36.598" v="1787" actId="478"/>
          <ac:spMkLst>
            <pc:docMk/>
            <pc:sldMasterMk cId="1706398125" sldId="2147483720"/>
            <ac:spMk id="6" creationId="{00000000-0000-0000-0000-000000000000}"/>
          </ac:spMkLst>
        </pc:spChg>
        <pc:spChg chg="mod">
          <ac:chgData name="Shepherd, Jay" userId="df5e62e7-901c-4a45-ba46-b727b414c81c" providerId="ADAL" clId="{AD5FFFDD-9388-4B88-82F0-A9ED35ED95CF}" dt="2021-04-28T22:15:15.437" v="1489" actId="1076"/>
          <ac:spMkLst>
            <pc:docMk/>
            <pc:sldMasterMk cId="1706398125" sldId="2147483720"/>
            <ac:spMk id="8" creationId="{5A53DBC5-5250-44A6-A119-E9213E10A0D5}"/>
          </ac:spMkLst>
        </pc:spChg>
        <pc:spChg chg="add mod">
          <ac:chgData name="Shepherd, Jay" userId="df5e62e7-901c-4a45-ba46-b727b414c81c" providerId="ADAL" clId="{AD5FFFDD-9388-4B88-82F0-A9ED35ED95CF}" dt="2021-04-28T22:19:37.445" v="1533" actId="1076"/>
          <ac:spMkLst>
            <pc:docMk/>
            <pc:sldMasterMk cId="1706398125" sldId="2147483720"/>
            <ac:spMk id="9" creationId="{3B6DC4AB-A6BD-4C04-92D1-DA4F67E4CB52}"/>
          </ac:spMkLst>
        </pc:spChg>
        <pc:spChg chg="add mod">
          <ac:chgData name="Shepherd, Jay" userId="df5e62e7-901c-4a45-ba46-b727b414c81c" providerId="ADAL" clId="{AD5FFFDD-9388-4B88-82F0-A9ED35ED95CF}" dt="2021-04-28T22:31:37.184" v="1788"/>
          <ac:spMkLst>
            <pc:docMk/>
            <pc:sldMasterMk cId="1706398125" sldId="2147483720"/>
            <ac:spMk id="10" creationId="{E0173CA4-A716-4E75-8FF1-2A53B6A6F4AE}"/>
          </ac:spMkLst>
        </pc:spChg>
        <pc:sldLayoutChg chg="addSp delSp modSp del mod">
          <pc:chgData name="Shepherd, Jay" userId="df5e62e7-901c-4a45-ba46-b727b414c81c" providerId="ADAL" clId="{AD5FFFDD-9388-4B88-82F0-A9ED35ED95CF}" dt="2021-04-28T21:11:28.598" v="725" actId="2696"/>
          <pc:sldLayoutMkLst>
            <pc:docMk/>
            <pc:sldMasterMk cId="1706398125" sldId="2147483720"/>
            <pc:sldLayoutMk cId="9249253" sldId="2147483721"/>
          </pc:sldLayoutMkLst>
          <pc:spChg chg="del">
            <ac:chgData name="Shepherd, Jay" userId="df5e62e7-901c-4a45-ba46-b727b414c81c" providerId="ADAL" clId="{AD5FFFDD-9388-4B88-82F0-A9ED35ED95CF}" dt="2021-04-28T20:28:00.643" v="36" actId="478"/>
            <ac:spMkLst>
              <pc:docMk/>
              <pc:sldMasterMk cId="1706398125" sldId="2147483720"/>
              <pc:sldLayoutMk cId="9249253" sldId="2147483721"/>
              <ac:spMk id="26" creationId="{FE4687B9-864A-4F5C-A82C-060A185A9EF2}"/>
            </ac:spMkLst>
          </pc:spChg>
          <pc:picChg chg="add mod">
            <ac:chgData name="Shepherd, Jay" userId="df5e62e7-901c-4a45-ba46-b727b414c81c" providerId="ADAL" clId="{AD5FFFDD-9388-4B88-82F0-A9ED35ED95CF}" dt="2021-04-28T20:56:14.059" v="683" actId="1076"/>
            <ac:picMkLst>
              <pc:docMk/>
              <pc:sldMasterMk cId="1706398125" sldId="2147483720"/>
              <pc:sldLayoutMk cId="9249253" sldId="2147483721"/>
              <ac:picMk id="5" creationId="{11AEF56C-BCEA-41F6-94D2-7339C493F83C}"/>
            </ac:picMkLst>
          </pc:picChg>
          <pc:picChg chg="del">
            <ac:chgData name="Shepherd, Jay" userId="df5e62e7-901c-4a45-ba46-b727b414c81c" providerId="ADAL" clId="{AD5FFFDD-9388-4B88-82F0-A9ED35ED95CF}" dt="2021-04-28T20:25:24.422" v="19" actId="478"/>
            <ac:picMkLst>
              <pc:docMk/>
              <pc:sldMasterMk cId="1706398125" sldId="2147483720"/>
              <pc:sldLayoutMk cId="9249253" sldId="2147483721"/>
              <ac:picMk id="9" creationId="{D0E18C91-8ED2-434D-AE3F-63834F193DFE}"/>
            </ac:picMkLst>
          </pc:picChg>
          <pc:picChg chg="add del mod">
            <ac:chgData name="Shepherd, Jay" userId="df5e62e7-901c-4a45-ba46-b727b414c81c" providerId="ADAL" clId="{AD5FFFDD-9388-4B88-82F0-A9ED35ED95CF}" dt="2021-04-28T20:28:03.561" v="38" actId="478"/>
            <ac:picMkLst>
              <pc:docMk/>
              <pc:sldMasterMk cId="1706398125" sldId="2147483720"/>
              <pc:sldLayoutMk cId="9249253" sldId="2147483721"/>
              <ac:picMk id="11" creationId="{36177E69-7540-4433-A546-EC0840B35AE6}"/>
            </ac:picMkLst>
          </pc:picChg>
          <pc:picChg chg="del">
            <ac:chgData name="Shepherd, Jay" userId="df5e62e7-901c-4a45-ba46-b727b414c81c" providerId="ADAL" clId="{AD5FFFDD-9388-4B88-82F0-A9ED35ED95CF}" dt="2021-04-28T20:27:58.412" v="35" actId="478"/>
            <ac:picMkLst>
              <pc:docMk/>
              <pc:sldMasterMk cId="1706398125" sldId="2147483720"/>
              <pc:sldLayoutMk cId="9249253" sldId="2147483721"/>
              <ac:picMk id="28" creationId="{65B78D87-BB2F-41F4-844C-497942E9888C}"/>
            </ac:picMkLst>
          </pc:picChg>
        </pc:sldLayoutChg>
        <pc:sldLayoutChg chg="addSp delSp modSp mod setBg">
          <pc:chgData name="Shepherd, Jay" userId="df5e62e7-901c-4a45-ba46-b727b414c81c" providerId="ADAL" clId="{AD5FFFDD-9388-4B88-82F0-A9ED35ED95CF}" dt="2021-04-28T22:31:44.194" v="1792"/>
          <pc:sldLayoutMkLst>
            <pc:docMk/>
            <pc:sldMasterMk cId="1706398125" sldId="2147483720"/>
            <pc:sldLayoutMk cId="3545980721" sldId="2147483722"/>
          </pc:sldLayoutMkLst>
          <pc:spChg chg="add mod">
            <ac:chgData name="Shepherd, Jay" userId="df5e62e7-901c-4a45-ba46-b727b414c81c" providerId="ADAL" clId="{AD5FFFDD-9388-4B88-82F0-A9ED35ED95CF}" dt="2021-04-28T22:31:44.194" v="1792"/>
            <ac:spMkLst>
              <pc:docMk/>
              <pc:sldMasterMk cId="1706398125" sldId="2147483720"/>
              <pc:sldLayoutMk cId="3545980721" sldId="2147483722"/>
              <ac:spMk id="5" creationId="{D7273ADF-FC12-4DA9-9540-A29F99A439FB}"/>
            </ac:spMkLst>
          </pc:spChg>
          <pc:spChg chg="del mod">
            <ac:chgData name="Shepherd, Jay" userId="df5e62e7-901c-4a45-ba46-b727b414c81c" providerId="ADAL" clId="{AD5FFFDD-9388-4B88-82F0-A9ED35ED95CF}" dt="2021-04-28T22:31:44.061" v="1791" actId="478"/>
            <ac:spMkLst>
              <pc:docMk/>
              <pc:sldMasterMk cId="1706398125" sldId="2147483720"/>
              <pc:sldLayoutMk cId="3545980721" sldId="2147483722"/>
              <ac:spMk id="6" creationId="{00000000-0000-0000-0000-000000000000}"/>
            </ac:spMkLst>
          </pc:spChg>
        </pc:sldLayoutChg>
        <pc:sldLayoutChg chg="del">
          <pc:chgData name="Shepherd, Jay" userId="df5e62e7-901c-4a45-ba46-b727b414c81c" providerId="ADAL" clId="{AD5FFFDD-9388-4B88-82F0-A9ED35ED95CF}" dt="2021-04-28T20:54:03.607" v="680" actId="2696"/>
          <pc:sldLayoutMkLst>
            <pc:docMk/>
            <pc:sldMasterMk cId="1706398125" sldId="2147483720"/>
            <pc:sldLayoutMk cId="1869219352" sldId="2147483723"/>
          </pc:sldLayoutMkLst>
        </pc:sldLayoutChg>
        <pc:sldLayoutChg chg="del">
          <pc:chgData name="Shepherd, Jay" userId="df5e62e7-901c-4a45-ba46-b727b414c81c" providerId="ADAL" clId="{AD5FFFDD-9388-4B88-82F0-A9ED35ED95CF}" dt="2021-04-28T21:09:25.794" v="711" actId="2696"/>
          <pc:sldLayoutMkLst>
            <pc:docMk/>
            <pc:sldMasterMk cId="1706398125" sldId="2147483720"/>
            <pc:sldLayoutMk cId="4084634362" sldId="2147483724"/>
          </pc:sldLayoutMkLst>
        </pc:sldLayoutChg>
        <pc:sldLayoutChg chg="addSp delSp modSp mod setBg">
          <pc:chgData name="Shepherd, Jay" userId="df5e62e7-901c-4a45-ba46-b727b414c81c" providerId="ADAL" clId="{AD5FFFDD-9388-4B88-82F0-A9ED35ED95CF}" dt="2021-04-28T22:31:47.345" v="1794"/>
          <pc:sldLayoutMkLst>
            <pc:docMk/>
            <pc:sldMasterMk cId="1706398125" sldId="2147483720"/>
            <pc:sldLayoutMk cId="2985215666" sldId="2147483725"/>
          </pc:sldLayoutMkLst>
          <pc:spChg chg="add mod">
            <ac:chgData name="Shepherd, Jay" userId="df5e62e7-901c-4a45-ba46-b727b414c81c" providerId="ADAL" clId="{AD5FFFDD-9388-4B88-82F0-A9ED35ED95CF}" dt="2021-04-28T22:31:47.345" v="1794"/>
            <ac:spMkLst>
              <pc:docMk/>
              <pc:sldMasterMk cId="1706398125" sldId="2147483720"/>
              <pc:sldLayoutMk cId="2985215666" sldId="2147483725"/>
              <ac:spMk id="5" creationId="{999E3926-4298-4868-B473-0638C4D84596}"/>
            </ac:spMkLst>
          </pc:spChg>
          <pc:spChg chg="del mod">
            <ac:chgData name="Shepherd, Jay" userId="df5e62e7-901c-4a45-ba46-b727b414c81c" providerId="ADAL" clId="{AD5FFFDD-9388-4B88-82F0-A9ED35ED95CF}" dt="2021-04-28T22:31:47.245" v="1793" actId="478"/>
            <ac:spMkLst>
              <pc:docMk/>
              <pc:sldMasterMk cId="1706398125" sldId="2147483720"/>
              <pc:sldLayoutMk cId="2985215666" sldId="2147483725"/>
              <ac:spMk id="6" creationId="{00000000-0000-0000-0000-000000000000}"/>
            </ac:spMkLst>
          </pc:spChg>
        </pc:sldLayoutChg>
        <pc:sldLayoutChg chg="del">
          <pc:chgData name="Shepherd, Jay" userId="df5e62e7-901c-4a45-ba46-b727b414c81c" providerId="ADAL" clId="{AD5FFFDD-9388-4B88-82F0-A9ED35ED95CF}" dt="2021-04-28T21:12:20.858" v="731" actId="2696"/>
          <pc:sldLayoutMkLst>
            <pc:docMk/>
            <pc:sldMasterMk cId="1706398125" sldId="2147483720"/>
            <pc:sldLayoutMk cId="2041544667" sldId="2147483726"/>
          </pc:sldLayoutMkLst>
        </pc:sldLayoutChg>
        <pc:sldLayoutChg chg="addSp delSp modSp mod setBg">
          <pc:chgData name="Shepherd, Jay" userId="df5e62e7-901c-4a45-ba46-b727b414c81c" providerId="ADAL" clId="{AD5FFFDD-9388-4B88-82F0-A9ED35ED95CF}" dt="2021-04-28T22:31:51.049" v="1796"/>
          <pc:sldLayoutMkLst>
            <pc:docMk/>
            <pc:sldMasterMk cId="1706398125" sldId="2147483720"/>
            <pc:sldLayoutMk cId="2181036017" sldId="2147483727"/>
          </pc:sldLayoutMkLst>
          <pc:spChg chg="add mod">
            <ac:chgData name="Shepherd, Jay" userId="df5e62e7-901c-4a45-ba46-b727b414c81c" providerId="ADAL" clId="{AD5FFFDD-9388-4B88-82F0-A9ED35ED95CF}" dt="2021-04-28T22:31:51.049" v="1796"/>
            <ac:spMkLst>
              <pc:docMk/>
              <pc:sldMasterMk cId="1706398125" sldId="2147483720"/>
              <pc:sldLayoutMk cId="2181036017" sldId="2147483727"/>
              <ac:spMk id="6" creationId="{1DB919D6-641F-491A-A327-15ED2E1BC946}"/>
            </ac:spMkLst>
          </pc:spChg>
          <pc:spChg chg="del">
            <ac:chgData name="Shepherd, Jay" userId="df5e62e7-901c-4a45-ba46-b727b414c81c" providerId="ADAL" clId="{AD5FFFDD-9388-4B88-82F0-A9ED35ED95CF}" dt="2021-04-28T22:31:50.933" v="1795" actId="478"/>
            <ac:spMkLst>
              <pc:docMk/>
              <pc:sldMasterMk cId="1706398125" sldId="2147483720"/>
              <pc:sldLayoutMk cId="2181036017" sldId="2147483727"/>
              <ac:spMk id="7" creationId="{00000000-0000-0000-0000-000000000000}"/>
            </ac:spMkLst>
          </pc:spChg>
        </pc:sldLayoutChg>
        <pc:sldLayoutChg chg="addSp delSp modSp del mod setBg">
          <pc:chgData name="Shepherd, Jay" userId="df5e62e7-901c-4a45-ba46-b727b414c81c" providerId="ADAL" clId="{AD5FFFDD-9388-4B88-82F0-A9ED35ED95CF}" dt="2021-04-28T22:31:59.662" v="1799" actId="2696"/>
          <pc:sldLayoutMkLst>
            <pc:docMk/>
            <pc:sldMasterMk cId="1706398125" sldId="2147483720"/>
            <pc:sldLayoutMk cId="3237927567" sldId="2147483728"/>
          </pc:sldLayoutMkLst>
          <pc:spChg chg="add mod">
            <ac:chgData name="Shepherd, Jay" userId="df5e62e7-901c-4a45-ba46-b727b414c81c" providerId="ADAL" clId="{AD5FFFDD-9388-4B88-82F0-A9ED35ED95CF}" dt="2021-04-28T22:31:54.724" v="1798"/>
            <ac:spMkLst>
              <pc:docMk/>
              <pc:sldMasterMk cId="1706398125" sldId="2147483720"/>
              <pc:sldLayoutMk cId="3237927567" sldId="2147483728"/>
              <ac:spMk id="6" creationId="{1FA5EE07-E363-46D0-AB0F-3F0A5E420936}"/>
            </ac:spMkLst>
          </pc:spChg>
          <pc:spChg chg="del">
            <ac:chgData name="Shepherd, Jay" userId="df5e62e7-901c-4a45-ba46-b727b414c81c" providerId="ADAL" clId="{AD5FFFDD-9388-4B88-82F0-A9ED35ED95CF}" dt="2021-04-28T22:31:54.051" v="1797" actId="478"/>
            <ac:spMkLst>
              <pc:docMk/>
              <pc:sldMasterMk cId="1706398125" sldId="2147483720"/>
              <pc:sldLayoutMk cId="3237927567" sldId="2147483728"/>
              <ac:spMk id="7" creationId="{00000000-0000-0000-0000-000000000000}"/>
            </ac:spMkLst>
          </pc:spChg>
        </pc:sldLayoutChg>
        <pc:sldLayoutChg chg="del">
          <pc:chgData name="Shepherd, Jay" userId="df5e62e7-901c-4a45-ba46-b727b414c81c" providerId="ADAL" clId="{AD5FFFDD-9388-4B88-82F0-A9ED35ED95CF}" dt="2021-04-28T21:09:50.257" v="716" actId="2696"/>
          <pc:sldLayoutMkLst>
            <pc:docMk/>
            <pc:sldMasterMk cId="1706398125" sldId="2147483720"/>
            <pc:sldLayoutMk cId="98258386" sldId="2147483729"/>
          </pc:sldLayoutMkLst>
        </pc:sldLayoutChg>
        <pc:sldLayoutChg chg="addSp delSp modSp mod setBg">
          <pc:chgData name="Shepherd, Jay" userId="df5e62e7-901c-4a45-ba46-b727b414c81c" providerId="ADAL" clId="{AD5FFFDD-9388-4B88-82F0-A9ED35ED95CF}" dt="2021-04-28T22:32:04.106" v="1801"/>
          <pc:sldLayoutMkLst>
            <pc:docMk/>
            <pc:sldMasterMk cId="1706398125" sldId="2147483720"/>
            <pc:sldLayoutMk cId="1311964560" sldId="2147483730"/>
          </pc:sldLayoutMkLst>
          <pc:spChg chg="del">
            <ac:chgData name="Shepherd, Jay" userId="df5e62e7-901c-4a45-ba46-b727b414c81c" providerId="ADAL" clId="{AD5FFFDD-9388-4B88-82F0-A9ED35ED95CF}" dt="2021-04-28T22:32:04.040" v="1800" actId="478"/>
            <ac:spMkLst>
              <pc:docMk/>
              <pc:sldMasterMk cId="1706398125" sldId="2147483720"/>
              <pc:sldLayoutMk cId="1311964560" sldId="2147483730"/>
              <ac:spMk id="7" creationId="{00000000-0000-0000-0000-000000000000}"/>
            </ac:spMkLst>
          </pc:spChg>
          <pc:spChg chg="add mod">
            <ac:chgData name="Shepherd, Jay" userId="df5e62e7-901c-4a45-ba46-b727b414c81c" providerId="ADAL" clId="{AD5FFFDD-9388-4B88-82F0-A9ED35ED95CF}" dt="2021-04-28T22:32:04.106" v="1801"/>
            <ac:spMkLst>
              <pc:docMk/>
              <pc:sldMasterMk cId="1706398125" sldId="2147483720"/>
              <pc:sldLayoutMk cId="1311964560" sldId="2147483730"/>
              <ac:spMk id="9" creationId="{3815F8FD-B6C1-4494-84E1-A3158E7579F4}"/>
            </ac:spMkLst>
          </pc:spChg>
        </pc:sldLayoutChg>
        <pc:sldLayoutChg chg="addSp delSp modSp mod setBg">
          <pc:chgData name="Shepherd, Jay" userId="df5e62e7-901c-4a45-ba46-b727b414c81c" providerId="ADAL" clId="{AD5FFFDD-9388-4B88-82F0-A9ED35ED95CF}" dt="2021-04-28T22:32:09.793" v="1803"/>
          <pc:sldLayoutMkLst>
            <pc:docMk/>
            <pc:sldMasterMk cId="1706398125" sldId="2147483720"/>
            <pc:sldLayoutMk cId="1114256180" sldId="2147483731"/>
          </pc:sldLayoutMkLst>
          <pc:spChg chg="del">
            <ac:chgData name="Shepherd, Jay" userId="df5e62e7-901c-4a45-ba46-b727b414c81c" providerId="ADAL" clId="{AD5FFFDD-9388-4B88-82F0-A9ED35ED95CF}" dt="2021-04-28T22:32:09.228" v="1802" actId="478"/>
            <ac:spMkLst>
              <pc:docMk/>
              <pc:sldMasterMk cId="1706398125" sldId="2147483720"/>
              <pc:sldLayoutMk cId="1114256180" sldId="2147483731"/>
              <ac:spMk id="7" creationId="{00000000-0000-0000-0000-000000000000}"/>
            </ac:spMkLst>
          </pc:spChg>
          <pc:spChg chg="add mod">
            <ac:chgData name="Shepherd, Jay" userId="df5e62e7-901c-4a45-ba46-b727b414c81c" providerId="ADAL" clId="{AD5FFFDD-9388-4B88-82F0-A9ED35ED95CF}" dt="2021-04-28T22:32:09.793" v="1803"/>
            <ac:spMkLst>
              <pc:docMk/>
              <pc:sldMasterMk cId="1706398125" sldId="2147483720"/>
              <pc:sldLayoutMk cId="1114256180" sldId="2147483731"/>
              <ac:spMk id="10" creationId="{3C6ACCE2-7FB4-4276-99C4-3C61AA5B920A}"/>
            </ac:spMkLst>
          </pc:spChg>
        </pc:sldLayoutChg>
        <pc:sldLayoutChg chg="addSp delSp modSp mod setBg">
          <pc:chgData name="Shepherd, Jay" userId="df5e62e7-901c-4a45-ba46-b727b414c81c" providerId="ADAL" clId="{AD5FFFDD-9388-4B88-82F0-A9ED35ED95CF}" dt="2021-04-28T22:32:14.202" v="1805"/>
          <pc:sldLayoutMkLst>
            <pc:docMk/>
            <pc:sldMasterMk cId="1706398125" sldId="2147483720"/>
            <pc:sldLayoutMk cId="363034582" sldId="2147483732"/>
          </pc:sldLayoutMkLst>
          <pc:spChg chg="del">
            <ac:chgData name="Shepherd, Jay" userId="df5e62e7-901c-4a45-ba46-b727b414c81c" providerId="ADAL" clId="{AD5FFFDD-9388-4B88-82F0-A9ED35ED95CF}" dt="2021-04-28T22:32:13.631" v="1804" actId="478"/>
            <ac:spMkLst>
              <pc:docMk/>
              <pc:sldMasterMk cId="1706398125" sldId="2147483720"/>
              <pc:sldLayoutMk cId="363034582" sldId="2147483732"/>
              <ac:spMk id="7" creationId="{00000000-0000-0000-0000-000000000000}"/>
            </ac:spMkLst>
          </pc:spChg>
          <pc:spChg chg="add mod">
            <ac:chgData name="Shepherd, Jay" userId="df5e62e7-901c-4a45-ba46-b727b414c81c" providerId="ADAL" clId="{AD5FFFDD-9388-4B88-82F0-A9ED35ED95CF}" dt="2021-04-28T22:32:14.202" v="1805"/>
            <ac:spMkLst>
              <pc:docMk/>
              <pc:sldMasterMk cId="1706398125" sldId="2147483720"/>
              <pc:sldLayoutMk cId="363034582" sldId="2147483732"/>
              <ac:spMk id="11" creationId="{D8EEB7F1-F2D1-4731-A416-584D85E62F4C}"/>
            </ac:spMkLst>
          </pc:spChg>
        </pc:sldLayoutChg>
        <pc:sldLayoutChg chg="addSp delSp modSp mod setBg">
          <pc:chgData name="Shepherd, Jay" userId="df5e62e7-901c-4a45-ba46-b727b414c81c" providerId="ADAL" clId="{AD5FFFDD-9388-4B88-82F0-A9ED35ED95CF}" dt="2021-04-28T22:32:17.252" v="1807"/>
          <pc:sldLayoutMkLst>
            <pc:docMk/>
            <pc:sldMasterMk cId="1706398125" sldId="2147483720"/>
            <pc:sldLayoutMk cId="1303235781" sldId="2147483733"/>
          </pc:sldLayoutMkLst>
          <pc:spChg chg="del">
            <ac:chgData name="Shepherd, Jay" userId="df5e62e7-901c-4a45-ba46-b727b414c81c" providerId="ADAL" clId="{AD5FFFDD-9388-4B88-82F0-A9ED35ED95CF}" dt="2021-04-28T22:32:17.133" v="1806" actId="478"/>
            <ac:spMkLst>
              <pc:docMk/>
              <pc:sldMasterMk cId="1706398125" sldId="2147483720"/>
              <pc:sldLayoutMk cId="1303235781" sldId="2147483733"/>
              <ac:spMk id="7" creationId="{00000000-0000-0000-0000-000000000000}"/>
            </ac:spMkLst>
          </pc:spChg>
          <pc:spChg chg="add mod">
            <ac:chgData name="Shepherd, Jay" userId="df5e62e7-901c-4a45-ba46-b727b414c81c" providerId="ADAL" clId="{AD5FFFDD-9388-4B88-82F0-A9ED35ED95CF}" dt="2021-04-28T22:32:17.252" v="1807"/>
            <ac:spMkLst>
              <pc:docMk/>
              <pc:sldMasterMk cId="1706398125" sldId="2147483720"/>
              <pc:sldLayoutMk cId="1303235781" sldId="2147483733"/>
              <ac:spMk id="12" creationId="{2F6E4704-D22D-4DE4-BFC2-E56AF0E8387E}"/>
            </ac:spMkLst>
          </pc:spChg>
        </pc:sldLayoutChg>
        <pc:sldLayoutChg chg="del setBg">
          <pc:chgData name="Shepherd, Jay" userId="df5e62e7-901c-4a45-ba46-b727b414c81c" providerId="ADAL" clId="{AD5FFFDD-9388-4B88-82F0-A9ED35ED95CF}" dt="2021-04-28T22:32:20.400" v="1808" actId="2696"/>
          <pc:sldLayoutMkLst>
            <pc:docMk/>
            <pc:sldMasterMk cId="1706398125" sldId="2147483720"/>
            <pc:sldLayoutMk cId="2406246528" sldId="2147483734"/>
          </pc:sldLayoutMkLst>
        </pc:sldLayoutChg>
        <pc:sldLayoutChg chg="addSp delSp modSp mod setBg">
          <pc:chgData name="Shepherd, Jay" userId="df5e62e7-901c-4a45-ba46-b727b414c81c" providerId="ADAL" clId="{AD5FFFDD-9388-4B88-82F0-A9ED35ED95CF}" dt="2021-04-28T22:32:24.181" v="1810"/>
          <pc:sldLayoutMkLst>
            <pc:docMk/>
            <pc:sldMasterMk cId="1706398125" sldId="2147483720"/>
            <pc:sldLayoutMk cId="778648680" sldId="2147483735"/>
          </pc:sldLayoutMkLst>
          <pc:spChg chg="add del mod">
            <ac:chgData name="Shepherd, Jay" userId="df5e62e7-901c-4a45-ba46-b727b414c81c" providerId="ADAL" clId="{AD5FFFDD-9388-4B88-82F0-A9ED35ED95CF}" dt="2021-04-28T22:09:36.623" v="1471" actId="14100"/>
            <ac:spMkLst>
              <pc:docMk/>
              <pc:sldMasterMk cId="1706398125" sldId="2147483720"/>
              <pc:sldLayoutMk cId="778648680" sldId="2147483735"/>
              <ac:spMk id="2" creationId="{BC4F6E39-B15D-4701-A149-CDA59ED2140B}"/>
            </ac:spMkLst>
          </pc:spChg>
          <pc:spChg chg="del mod">
            <ac:chgData name="Shepherd, Jay" userId="df5e62e7-901c-4a45-ba46-b727b414c81c" providerId="ADAL" clId="{AD5FFFDD-9388-4B88-82F0-A9ED35ED95CF}" dt="2021-04-28T22:32:23.555" v="1809" actId="478"/>
            <ac:spMkLst>
              <pc:docMk/>
              <pc:sldMasterMk cId="1706398125" sldId="2147483720"/>
              <pc:sldLayoutMk cId="778648680" sldId="2147483735"/>
              <ac:spMk id="3" creationId="{993C0FB8-FC3B-4BF8-9BA1-1F9ACDE695AB}"/>
            </ac:spMkLst>
          </pc:spChg>
          <pc:spChg chg="add del ord">
            <ac:chgData name="Shepherd, Jay" userId="df5e62e7-901c-4a45-ba46-b727b414c81c" providerId="ADAL" clId="{AD5FFFDD-9388-4B88-82F0-A9ED35ED95CF}" dt="2021-04-28T20:53:41.662" v="678" actId="167"/>
            <ac:spMkLst>
              <pc:docMk/>
              <pc:sldMasterMk cId="1706398125" sldId="2147483720"/>
              <pc:sldLayoutMk cId="778648680" sldId="2147483735"/>
              <ac:spMk id="6" creationId="{59809311-F93A-427D-A6B8-D0F7E8A61071}"/>
            </ac:spMkLst>
          </pc:spChg>
          <pc:spChg chg="add del mod">
            <ac:chgData name="Shepherd, Jay" userId="df5e62e7-901c-4a45-ba46-b727b414c81c" providerId="ADAL" clId="{AD5FFFDD-9388-4B88-82F0-A9ED35ED95CF}" dt="2021-04-28T22:09:36.623" v="1471" actId="14100"/>
            <ac:spMkLst>
              <pc:docMk/>
              <pc:sldMasterMk cId="1706398125" sldId="2147483720"/>
              <pc:sldLayoutMk cId="778648680" sldId="2147483735"/>
              <ac:spMk id="7" creationId="{4F902B66-A9C9-4783-A26C-F88674CD1CB9}"/>
            </ac:spMkLst>
          </pc:spChg>
          <pc:spChg chg="add mod">
            <ac:chgData name="Shepherd, Jay" userId="df5e62e7-901c-4a45-ba46-b727b414c81c" providerId="ADAL" clId="{AD5FFFDD-9388-4B88-82F0-A9ED35ED95CF}" dt="2021-04-28T22:26:17.682" v="1720" actId="14861"/>
            <ac:spMkLst>
              <pc:docMk/>
              <pc:sldMasterMk cId="1706398125" sldId="2147483720"/>
              <pc:sldLayoutMk cId="778648680" sldId="2147483735"/>
              <ac:spMk id="9" creationId="{65C93CB6-4193-4B22-BAFA-28AC49C302F9}"/>
            </ac:spMkLst>
          </pc:spChg>
          <pc:spChg chg="add del mod">
            <ac:chgData name="Shepherd, Jay" userId="df5e62e7-901c-4a45-ba46-b727b414c81c" providerId="ADAL" clId="{AD5FFFDD-9388-4B88-82F0-A9ED35ED95CF}" dt="2021-04-28T21:28:06.848" v="987"/>
            <ac:spMkLst>
              <pc:docMk/>
              <pc:sldMasterMk cId="1706398125" sldId="2147483720"/>
              <pc:sldLayoutMk cId="778648680" sldId="2147483735"/>
              <ac:spMk id="10" creationId="{820D8920-8420-463F-A3B2-B6ABDDD5CD63}"/>
            </ac:spMkLst>
          </pc:spChg>
          <pc:spChg chg="add del mod">
            <ac:chgData name="Shepherd, Jay" userId="df5e62e7-901c-4a45-ba46-b727b414c81c" providerId="ADAL" clId="{AD5FFFDD-9388-4B88-82F0-A9ED35ED95CF}" dt="2021-04-28T21:28:06.848" v="987"/>
            <ac:spMkLst>
              <pc:docMk/>
              <pc:sldMasterMk cId="1706398125" sldId="2147483720"/>
              <pc:sldLayoutMk cId="778648680" sldId="2147483735"/>
              <ac:spMk id="11" creationId="{BB2F9442-5E11-47F7-AE32-766A20FCDE57}"/>
            </ac:spMkLst>
          </pc:spChg>
          <pc:spChg chg="add mod">
            <ac:chgData name="Shepherd, Jay" userId="df5e62e7-901c-4a45-ba46-b727b414c81c" providerId="ADAL" clId="{AD5FFFDD-9388-4B88-82F0-A9ED35ED95CF}" dt="2021-04-28T22:32:24.181" v="1810"/>
            <ac:spMkLst>
              <pc:docMk/>
              <pc:sldMasterMk cId="1706398125" sldId="2147483720"/>
              <pc:sldLayoutMk cId="778648680" sldId="2147483735"/>
              <ac:spMk id="12" creationId="{2573AE7E-BFC4-4650-BEE2-ABD14F6153F3}"/>
            </ac:spMkLst>
          </pc:spChg>
          <pc:picChg chg="add mod ord">
            <ac:chgData name="Shepherd, Jay" userId="df5e62e7-901c-4a45-ba46-b727b414c81c" providerId="ADAL" clId="{AD5FFFDD-9388-4B88-82F0-A9ED35ED95CF}" dt="2021-04-28T20:53:37.082" v="677" actId="167"/>
            <ac:picMkLst>
              <pc:docMk/>
              <pc:sldMasterMk cId="1706398125" sldId="2147483720"/>
              <pc:sldLayoutMk cId="778648680" sldId="2147483735"/>
              <ac:picMk id="5" creationId="{95CF33E6-AB02-4510-AA06-EA7BBCB4A609}"/>
            </ac:picMkLst>
          </pc:picChg>
          <pc:picChg chg="del">
            <ac:chgData name="Shepherd, Jay" userId="df5e62e7-901c-4a45-ba46-b727b414c81c" providerId="ADAL" clId="{AD5FFFDD-9388-4B88-82F0-A9ED35ED95CF}" dt="2021-04-28T20:52:52.229" v="669" actId="478"/>
            <ac:picMkLst>
              <pc:docMk/>
              <pc:sldMasterMk cId="1706398125" sldId="2147483720"/>
              <pc:sldLayoutMk cId="778648680" sldId="2147483735"/>
              <ac:picMk id="8" creationId="{71144462-318E-4483-A10D-CD663AB675B1}"/>
            </ac:picMkLst>
          </pc:picChg>
        </pc:sldLayoutChg>
        <pc:sldLayoutChg chg="delSp modSp del mod">
          <pc:chgData name="Shepherd, Jay" userId="df5e62e7-901c-4a45-ba46-b727b414c81c" providerId="ADAL" clId="{AD5FFFDD-9388-4B88-82F0-A9ED35ED95CF}" dt="2021-04-28T22:07:45.432" v="1370" actId="2696"/>
          <pc:sldLayoutMkLst>
            <pc:docMk/>
            <pc:sldMasterMk cId="1706398125" sldId="2147483720"/>
            <pc:sldLayoutMk cId="4118788708" sldId="2147483737"/>
          </pc:sldLayoutMkLst>
          <pc:spChg chg="mod">
            <ac:chgData name="Shepherd, Jay" userId="df5e62e7-901c-4a45-ba46-b727b414c81c" providerId="ADAL" clId="{AD5FFFDD-9388-4B88-82F0-A9ED35ED95CF}" dt="2021-04-28T21:18:14.418" v="775" actId="207"/>
            <ac:spMkLst>
              <pc:docMk/>
              <pc:sldMasterMk cId="1706398125" sldId="2147483720"/>
              <pc:sldLayoutMk cId="4118788708" sldId="2147483737"/>
              <ac:spMk id="6" creationId="{00000000-0000-0000-0000-000000000000}"/>
            </ac:spMkLst>
          </pc:spChg>
          <pc:spChg chg="del">
            <ac:chgData name="Shepherd, Jay" userId="df5e62e7-901c-4a45-ba46-b727b414c81c" providerId="ADAL" clId="{AD5FFFDD-9388-4B88-82F0-A9ED35ED95CF}" dt="2021-04-28T21:18:01.318" v="773" actId="478"/>
            <ac:spMkLst>
              <pc:docMk/>
              <pc:sldMasterMk cId="1706398125" sldId="2147483720"/>
              <pc:sldLayoutMk cId="4118788708" sldId="2147483737"/>
              <ac:spMk id="15" creationId="{165895E9-CF33-4EA0-AA89-5CC9F9FA94DA}"/>
            </ac:spMkLst>
          </pc:spChg>
          <pc:picChg chg="mod modCrop">
            <ac:chgData name="Shepherd, Jay" userId="df5e62e7-901c-4a45-ba46-b727b414c81c" providerId="ADAL" clId="{AD5FFFDD-9388-4B88-82F0-A9ED35ED95CF}" dt="2021-04-28T21:11:43.183" v="728" actId="14100"/>
            <ac:picMkLst>
              <pc:docMk/>
              <pc:sldMasterMk cId="1706398125" sldId="2147483720"/>
              <pc:sldLayoutMk cId="4118788708" sldId="2147483737"/>
              <ac:picMk id="8" creationId="{ED0621C3-2E15-4120-9C90-3F5117CC0883}"/>
            </ac:picMkLst>
          </pc:picChg>
        </pc:sldLayoutChg>
        <pc:sldLayoutChg chg="addSp delSp modSp mod setBg">
          <pc:chgData name="Shepherd, Jay" userId="df5e62e7-901c-4a45-ba46-b727b414c81c" providerId="ADAL" clId="{AD5FFFDD-9388-4B88-82F0-A9ED35ED95CF}" dt="2021-04-29T16:30:35.311" v="1894" actId="14826"/>
          <pc:sldLayoutMkLst>
            <pc:docMk/>
            <pc:sldMasterMk cId="1706398125" sldId="2147483720"/>
            <pc:sldLayoutMk cId="2014122173" sldId="2147483740"/>
          </pc:sldLayoutMkLst>
          <pc:spChg chg="del mod">
            <ac:chgData name="Shepherd, Jay" userId="df5e62e7-901c-4a45-ba46-b727b414c81c" providerId="ADAL" clId="{AD5FFFDD-9388-4B88-82F0-A9ED35ED95CF}" dt="2021-04-28T22:31:40.678" v="1789" actId="478"/>
            <ac:spMkLst>
              <pc:docMk/>
              <pc:sldMasterMk cId="1706398125" sldId="2147483720"/>
              <pc:sldLayoutMk cId="2014122173" sldId="2147483740"/>
              <ac:spMk id="6" creationId="{00000000-0000-0000-0000-000000000000}"/>
            </ac:spMkLst>
          </pc:spChg>
          <pc:spChg chg="add mod">
            <ac:chgData name="Shepherd, Jay" userId="df5e62e7-901c-4a45-ba46-b727b414c81c" providerId="ADAL" clId="{AD5FFFDD-9388-4B88-82F0-A9ED35ED95CF}" dt="2021-04-28T22:31:40.844" v="1790"/>
            <ac:spMkLst>
              <pc:docMk/>
              <pc:sldMasterMk cId="1706398125" sldId="2147483720"/>
              <pc:sldLayoutMk cId="2014122173" sldId="2147483740"/>
              <ac:spMk id="9" creationId="{7CF5872A-8640-4969-B66C-45A7425D8303}"/>
            </ac:spMkLst>
          </pc:spChg>
          <pc:picChg chg="mod">
            <ac:chgData name="Shepherd, Jay" userId="df5e62e7-901c-4a45-ba46-b727b414c81c" providerId="ADAL" clId="{AD5FFFDD-9388-4B88-82F0-A9ED35ED95CF}" dt="2021-04-29T16:30:35.311" v="1894" actId="14826"/>
            <ac:picMkLst>
              <pc:docMk/>
              <pc:sldMasterMk cId="1706398125" sldId="2147483720"/>
              <pc:sldLayoutMk cId="2014122173" sldId="2147483740"/>
              <ac:picMk id="8" creationId="{ED0621C3-2E15-4120-9C90-3F5117CC0883}"/>
            </ac:picMkLst>
          </pc:picChg>
        </pc:sldLayoutChg>
      </pc:sldMasterChg>
      <pc:sldMasterChg chg="new del mod addSldLayout delSldLayout">
        <pc:chgData name="Shepherd, Jay" userId="df5e62e7-901c-4a45-ba46-b727b414c81c" providerId="ADAL" clId="{AD5FFFDD-9388-4B88-82F0-A9ED35ED95CF}" dt="2021-04-28T21:24:08.848" v="950" actId="6938"/>
        <pc:sldMasterMkLst>
          <pc:docMk/>
          <pc:sldMasterMk cId="76344585" sldId="2147483738"/>
        </pc:sldMasterMkLst>
        <pc:sldLayoutChg chg="new del replId">
          <pc:chgData name="Shepherd, Jay" userId="df5e62e7-901c-4a45-ba46-b727b414c81c" providerId="ADAL" clId="{AD5FFFDD-9388-4B88-82F0-A9ED35ED95CF}" dt="2021-04-28T21:24:08.848" v="950" actId="6938"/>
          <pc:sldLayoutMkLst>
            <pc:docMk/>
            <pc:sldMasterMk cId="76344585" sldId="2147483738"/>
            <pc:sldLayoutMk cId="1550993722" sldId="2147483739"/>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561325482" sldId="2147483740"/>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679704863" sldId="2147483741"/>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2629195314" sldId="2147483742"/>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567139991" sldId="2147483743"/>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234811018" sldId="2147483744"/>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2046634936" sldId="2147483745"/>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3192074531" sldId="2147483746"/>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502747482" sldId="2147483747"/>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882087391" sldId="2147483748"/>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1462107262" sldId="2147483749"/>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E342A46-0D9E-4184-86DF-2C53EC5E7DFF}" type="slidenum">
              <a:rPr lang="en-US" smtClean="0"/>
              <a:t>‹#›</a:t>
            </a:fld>
            <a:endParaRPr lang="en-US" dirty="0"/>
          </a:p>
        </p:txBody>
      </p:sp>
    </p:spTree>
    <p:extLst>
      <p:ext uri="{BB962C8B-B14F-4D97-AF65-F5344CB8AC3E}">
        <p14:creationId xmlns:p14="http://schemas.microsoft.com/office/powerpoint/2010/main" val="5516644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cs typeface="Arial" panose="020B0604020202020204" pitchFamily="34" charset="0"/>
              </a:defRPr>
            </a:lvl1pPr>
          </a:lstStyle>
          <a:p>
            <a:fld id="{E8FE46E3-F50B-40B7-A854-E3050C9E6CD9}" type="slidenum">
              <a:rPr lang="en-US" smtClean="0"/>
              <a:pPr/>
              <a:t>‹#›</a:t>
            </a:fld>
            <a:endParaRPr lang="en-US" dirty="0"/>
          </a:p>
        </p:txBody>
      </p:sp>
      <p:sp>
        <p:nvSpPr>
          <p:cNvPr id="8" name="Slide Image Placeholder 7">
            <a:extLst>
              <a:ext uri="{FF2B5EF4-FFF2-40B4-BE49-F238E27FC236}">
                <a16:creationId xmlns:a16="http://schemas.microsoft.com/office/drawing/2014/main" id="{7B4BC679-2FF0-44AF-B1A8-DE88A4641F78}"/>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9" name="Notes Placeholder 8">
            <a:extLst>
              <a:ext uri="{FF2B5EF4-FFF2-40B4-BE49-F238E27FC236}">
                <a16:creationId xmlns:a16="http://schemas.microsoft.com/office/drawing/2014/main" id="{CFBBA539-8015-47A3-B8E0-AAD5CF9EB523}"/>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772981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t>1</a:t>
            </a:fld>
            <a:endParaRPr lang="en-US"/>
          </a:p>
        </p:txBody>
      </p:sp>
    </p:spTree>
    <p:extLst>
      <p:ext uri="{BB962C8B-B14F-4D97-AF65-F5344CB8AC3E}">
        <p14:creationId xmlns:p14="http://schemas.microsoft.com/office/powerpoint/2010/main" val="3189180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9c3adf7d1a_0_2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9c3adf7d1a_0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83119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9c3adf7d1a_0_4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9c3adf7d1a_0_4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143845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540" y="2245054"/>
            <a:ext cx="10918920" cy="1242994"/>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648587" y="3577183"/>
            <a:ext cx="10918919" cy="600198"/>
          </a:xfrm>
        </p:spPr>
        <p:txBody>
          <a:bodyPr>
            <a:noAutofit/>
          </a:bodyPr>
          <a:lstStyle>
            <a:lvl1pPr marL="0" indent="0" algn="ctr">
              <a:spcBef>
                <a:spcPts val="0"/>
              </a:spcBef>
              <a:buNone/>
              <a:defRPr sz="28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D0621C3-2E15-4120-9C90-3F5117CC0883}"/>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755297"/>
          </a:xfrm>
          <a:prstGeom prst="rect">
            <a:avLst/>
          </a:prstGeom>
        </p:spPr>
      </p:pic>
      <p:pic>
        <p:nvPicPr>
          <p:cNvPr id="14" name="Picture 13" descr="CCTS logo">
            <a:extLst>
              <a:ext uri="{FF2B5EF4-FFF2-40B4-BE49-F238E27FC236}">
                <a16:creationId xmlns:a16="http://schemas.microsoft.com/office/drawing/2014/main" id="{0A842B4C-314F-4503-B4C8-4133DB09DCC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464590" y="4736260"/>
            <a:ext cx="1937631" cy="758486"/>
          </a:xfrm>
          <a:prstGeom prst="rect">
            <a:avLst/>
          </a:prstGeom>
        </p:spPr>
      </p:pic>
      <p:pic>
        <p:nvPicPr>
          <p:cNvPr id="13" name="Picture 12" descr="DVR logo">
            <a:extLst>
              <a:ext uri="{FF2B5EF4-FFF2-40B4-BE49-F238E27FC236}">
                <a16:creationId xmlns:a16="http://schemas.microsoft.com/office/drawing/2014/main" id="{9F64A3B6-C81F-4F0D-B38C-0F6195E4BC4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26158" y="4633006"/>
            <a:ext cx="1381170" cy="865241"/>
          </a:xfrm>
          <a:prstGeom prst="rect">
            <a:avLst/>
          </a:prstGeom>
        </p:spPr>
      </p:pic>
      <p:sp>
        <p:nvSpPr>
          <p:cNvPr id="20" name="TextBox 19" descr="Artwork by Rohan Srinivasan">
            <a:extLst>
              <a:ext uri="{FF2B5EF4-FFF2-40B4-BE49-F238E27FC236}">
                <a16:creationId xmlns:a16="http://schemas.microsoft.com/office/drawing/2014/main" id="{615AE1BF-671C-475E-9DAD-4D6DA974A841}"/>
              </a:ext>
            </a:extLst>
          </p:cNvPr>
          <p:cNvSpPr txBox="1"/>
          <p:nvPr userDrawn="1"/>
        </p:nvSpPr>
        <p:spPr>
          <a:xfrm>
            <a:off x="4810931" y="5615318"/>
            <a:ext cx="2828018" cy="338554"/>
          </a:xfrm>
          <a:prstGeom prst="rect">
            <a:avLst/>
          </a:prstGeom>
          <a:noFill/>
        </p:spPr>
        <p:txBody>
          <a:bodyPr wrap="none" rtlCol="0">
            <a:spAutoFit/>
          </a:bodyPr>
          <a:lstStyle/>
          <a:p>
            <a:r>
              <a:rPr lang="en-US" sz="1600" dirty="0"/>
              <a:t>Artwork by Rohan Srinivasan</a:t>
            </a:r>
          </a:p>
        </p:txBody>
      </p:sp>
      <p:sp>
        <p:nvSpPr>
          <p:cNvPr id="30" name="Slide Number Placeholder 5">
            <a:extLst>
              <a:ext uri="{FF2B5EF4-FFF2-40B4-BE49-F238E27FC236}">
                <a16:creationId xmlns:a16="http://schemas.microsoft.com/office/drawing/2014/main" id="{0F0DE340-E8C8-465E-AE2A-CE7BE7CDA5B0}"/>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420890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5CA67F93-B013-4661-9BB0-CD288E03D79D}"/>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975631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A60DBB31-4403-401B-86D2-EC56BA8BF1E0}"/>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117628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229F7B6-DCF7-43FD-B6C1-6F6C8FB2B047}"/>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958250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639098" y="1662778"/>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39097" y="3678477"/>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half" idx="1"/>
          </p:nvPr>
        </p:nvSpPr>
        <p:spPr>
          <a:xfrm>
            <a:off x="3178629" y="1662778"/>
            <a:ext cx="8165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1CECA60E-E698-4FD4-BD38-F3252D70BD8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603017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292159" y="166277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6292158" y="370253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6E042963-F3A0-4D1F-A89A-2D68013579B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703270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5143"/>
            <a:ext cx="10705077" cy="984556"/>
          </a:xfrm>
        </p:spPr>
        <p:txBody>
          <a:bodyPr/>
          <a:lstStyle/>
          <a:p>
            <a:r>
              <a:rPr lang="en-US"/>
              <a:t>Click to edit Master title style</a:t>
            </a:r>
          </a:p>
        </p:txBody>
      </p:sp>
      <p:sp>
        <p:nvSpPr>
          <p:cNvPr id="4" name="Content Placeholder 3"/>
          <p:cNvSpPr>
            <a:spLocks noGrp="1"/>
          </p:cNvSpPr>
          <p:nvPr>
            <p:ph sz="half" idx="2"/>
          </p:nvPr>
        </p:nvSpPr>
        <p:spPr>
          <a:xfrm>
            <a:off x="847828" y="1740576"/>
            <a:ext cx="909946" cy="85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847828" y="2761862"/>
            <a:ext cx="909946"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847828" y="3783149"/>
            <a:ext cx="909946" cy="857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8582826A-1B8B-441B-83CE-C2E07B36E2A8}"/>
              </a:ext>
            </a:extLst>
          </p:cNvPr>
          <p:cNvSpPr>
            <a:spLocks noGrp="1"/>
          </p:cNvSpPr>
          <p:nvPr>
            <p:ph sz="half" idx="15"/>
          </p:nvPr>
        </p:nvSpPr>
        <p:spPr>
          <a:xfrm>
            <a:off x="840357" y="4791569"/>
            <a:ext cx="917417"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sz="half" idx="1"/>
          </p:nvPr>
        </p:nvSpPr>
        <p:spPr>
          <a:xfrm>
            <a:off x="2145671" y="1702858"/>
            <a:ext cx="9198501" cy="358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26FFBF8B-B62B-49D0-81FA-C34243EDEAA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27455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3897302"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3897301"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4E7E93C-8056-4760-9777-F7AAF0A553FA}"/>
              </a:ext>
            </a:extLst>
          </p:cNvPr>
          <p:cNvSpPr>
            <a:spLocks noGrp="1"/>
          </p:cNvSpPr>
          <p:nvPr>
            <p:ph sz="half" idx="15"/>
          </p:nvPr>
        </p:nvSpPr>
        <p:spPr>
          <a:xfrm>
            <a:off x="6900696"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ACC41DB-137D-4AE8-9AD7-D196BD95CF1B}"/>
              </a:ext>
            </a:extLst>
          </p:cNvPr>
          <p:cNvSpPr>
            <a:spLocks noGrp="1"/>
          </p:cNvSpPr>
          <p:nvPr>
            <p:ph sz="half" idx="16"/>
          </p:nvPr>
        </p:nvSpPr>
        <p:spPr>
          <a:xfrm>
            <a:off x="6900695"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BAC406E3-2CC9-415D-8069-8F05F9F7C058}"/>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405893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6E39-B15D-4701-A149-CDA59ED2140B}"/>
              </a:ext>
            </a:extLst>
          </p:cNvPr>
          <p:cNvSpPr>
            <a:spLocks noGrp="1"/>
          </p:cNvSpPr>
          <p:nvPr>
            <p:ph type="title" hasCustomPrompt="1"/>
          </p:nvPr>
        </p:nvSpPr>
        <p:spPr>
          <a:xfrm>
            <a:off x="298580" y="1447886"/>
            <a:ext cx="5430416" cy="2571295"/>
          </a:xfrm>
        </p:spPr>
        <p:txBody>
          <a:bodyPr anchor="b">
            <a:normAutofit/>
          </a:bodyPr>
          <a:lstStyle>
            <a:lvl1pPr algn="l">
              <a:defRPr sz="6000"/>
            </a:lvl1p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4F902B66-A9C9-4783-A26C-F88674CD1CB9}"/>
              </a:ext>
            </a:extLst>
          </p:cNvPr>
          <p:cNvSpPr>
            <a:spLocks noGrp="1"/>
          </p:cNvSpPr>
          <p:nvPr>
            <p:ph type="body" idx="1"/>
          </p:nvPr>
        </p:nvSpPr>
        <p:spPr>
          <a:xfrm>
            <a:off x="298580" y="4019181"/>
            <a:ext cx="5430416" cy="1204995"/>
          </a:xfrm>
        </p:spPr>
        <p:txBody>
          <a:bodyPr anchor="t"/>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5" name="Picture 4" descr="Background pattern&#10;&#10;Description automatically generated">
            <a:extLst>
              <a:ext uri="{FF2B5EF4-FFF2-40B4-BE49-F238E27FC236}">
                <a16:creationId xmlns:a16="http://schemas.microsoft.com/office/drawing/2014/main" id="{9363A294-68AF-4825-9956-F7B177886E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5593" y="0"/>
            <a:ext cx="6186407" cy="6858000"/>
          </a:xfrm>
          <a:prstGeom prst="rect">
            <a:avLst/>
          </a:prstGeom>
        </p:spPr>
      </p:pic>
      <p:sp>
        <p:nvSpPr>
          <p:cNvPr id="6" name="Rectangle 5">
            <a:extLst>
              <a:ext uri="{FF2B5EF4-FFF2-40B4-BE49-F238E27FC236}">
                <a16:creationId xmlns:a16="http://schemas.microsoft.com/office/drawing/2014/main" id="{59809311-F93A-427D-A6B8-D0F7E8A61071}"/>
              </a:ext>
            </a:extLst>
          </p:cNvPr>
          <p:cNvSpPr/>
          <p:nvPr userDrawn="1"/>
        </p:nvSpPr>
        <p:spPr>
          <a:xfrm>
            <a:off x="0" y="6090834"/>
            <a:ext cx="6005593" cy="767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990E058-7398-40B5-A644-4C756B31DC2C}"/>
              </a:ext>
            </a:extLst>
          </p:cNvPr>
          <p:cNvSpPr txBox="1"/>
          <p:nvPr userDrawn="1"/>
        </p:nvSpPr>
        <p:spPr>
          <a:xfrm>
            <a:off x="1199129" y="6346919"/>
            <a:ext cx="3607334" cy="338554"/>
          </a:xfrm>
          <a:prstGeom prst="rect">
            <a:avLst/>
          </a:prstGeom>
          <a:noFill/>
        </p:spPr>
        <p:txBody>
          <a:bodyPr wrap="none" rtlCol="0">
            <a:spAutoFit/>
          </a:bodyPr>
          <a:lstStyle/>
          <a:p>
            <a:r>
              <a:rPr lang="en-US" sz="1600" i="1" dirty="0"/>
              <a:t>Ro’s Tree of Joy </a:t>
            </a:r>
            <a:r>
              <a:rPr lang="en-US" sz="1600" dirty="0"/>
              <a:t>by Rohan Srinivasan</a:t>
            </a:r>
          </a:p>
        </p:txBody>
      </p:sp>
      <p:sp>
        <p:nvSpPr>
          <p:cNvPr id="8" name="Slide Number Placeholder 5">
            <a:extLst>
              <a:ext uri="{FF2B5EF4-FFF2-40B4-BE49-F238E27FC236}">
                <a16:creationId xmlns:a16="http://schemas.microsoft.com/office/drawing/2014/main" id="{6F5FE42C-D40D-4372-8FE4-7A7D82D54739}"/>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446262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540" y="2245054"/>
            <a:ext cx="10918920" cy="1242994"/>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648587" y="3577183"/>
            <a:ext cx="10918919" cy="600198"/>
          </a:xfrm>
        </p:spPr>
        <p:txBody>
          <a:bodyPr>
            <a:noAutofit/>
          </a:bodyPr>
          <a:lstStyle>
            <a:lvl1pPr marL="0" indent="0" algn="ctr">
              <a:spcBef>
                <a:spcPts val="0"/>
              </a:spcBef>
              <a:buNone/>
              <a:defRPr sz="28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D0621C3-2E15-4120-9C90-3F5117CC088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1761744"/>
          </a:xfrm>
          <a:prstGeom prst="rect">
            <a:avLst/>
          </a:prstGeom>
        </p:spPr>
      </p:pic>
      <p:pic>
        <p:nvPicPr>
          <p:cNvPr id="13" name="Picture 12">
            <a:extLst>
              <a:ext uri="{FF2B5EF4-FFF2-40B4-BE49-F238E27FC236}">
                <a16:creationId xmlns:a16="http://schemas.microsoft.com/office/drawing/2014/main" id="{9F64A3B6-C81F-4F0D-B38C-0F6195E4BC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26158" y="4633006"/>
            <a:ext cx="1381170" cy="865241"/>
          </a:xfrm>
          <a:prstGeom prst="rect">
            <a:avLst/>
          </a:prstGeom>
        </p:spPr>
      </p:pic>
      <p:pic>
        <p:nvPicPr>
          <p:cNvPr id="14" name="Picture 13">
            <a:extLst>
              <a:ext uri="{FF2B5EF4-FFF2-40B4-BE49-F238E27FC236}">
                <a16:creationId xmlns:a16="http://schemas.microsoft.com/office/drawing/2014/main" id="{0A842B4C-314F-4503-B4C8-4133DB09DCC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64590" y="4736260"/>
            <a:ext cx="1937631" cy="758486"/>
          </a:xfrm>
          <a:prstGeom prst="rect">
            <a:avLst/>
          </a:prstGeom>
        </p:spPr>
      </p:pic>
      <p:sp>
        <p:nvSpPr>
          <p:cNvPr id="20" name="TextBox 19">
            <a:extLst>
              <a:ext uri="{FF2B5EF4-FFF2-40B4-BE49-F238E27FC236}">
                <a16:creationId xmlns:a16="http://schemas.microsoft.com/office/drawing/2014/main" id="{615AE1BF-671C-475E-9DAD-4D6DA974A841}"/>
              </a:ext>
            </a:extLst>
          </p:cNvPr>
          <p:cNvSpPr txBox="1"/>
          <p:nvPr userDrawn="1"/>
        </p:nvSpPr>
        <p:spPr>
          <a:xfrm>
            <a:off x="4810931" y="5615318"/>
            <a:ext cx="2828018" cy="338554"/>
          </a:xfrm>
          <a:prstGeom prst="rect">
            <a:avLst/>
          </a:prstGeom>
          <a:noFill/>
        </p:spPr>
        <p:txBody>
          <a:bodyPr wrap="none" rtlCol="0">
            <a:spAutoFit/>
          </a:bodyPr>
          <a:lstStyle/>
          <a:p>
            <a:r>
              <a:rPr lang="en-US" sz="1600" dirty="0"/>
              <a:t>Artwork by Rohan Srinivasan</a:t>
            </a:r>
          </a:p>
        </p:txBody>
      </p:sp>
      <p:sp>
        <p:nvSpPr>
          <p:cNvPr id="9" name="Slide Number Placeholder 5">
            <a:extLst>
              <a:ext uri="{FF2B5EF4-FFF2-40B4-BE49-F238E27FC236}">
                <a16:creationId xmlns:a16="http://schemas.microsoft.com/office/drawing/2014/main" id="{EA7865D0-FD3E-49B6-BADE-A1545B59F1FD}"/>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194453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827FF167-D668-42AA-9A96-6CCFCD41122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831172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39069222-F4CE-48AB-A8BC-9B505C7CC085}"/>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695903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78B83F2-D0E1-4719-AE3C-56B2C212279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6758033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639098" y="1662778"/>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39097" y="3678477"/>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half" idx="1"/>
          </p:nvPr>
        </p:nvSpPr>
        <p:spPr>
          <a:xfrm>
            <a:off x="3178629" y="1662778"/>
            <a:ext cx="8165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C26E97D8-754E-4668-BEBD-693CCFE7613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787481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292159" y="166277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6292158" y="370253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E783532C-C65B-442B-8C1A-C3A31FD67F35}"/>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7970814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5143"/>
            <a:ext cx="10705077" cy="984556"/>
          </a:xfrm>
        </p:spPr>
        <p:txBody>
          <a:bodyPr/>
          <a:lstStyle/>
          <a:p>
            <a:r>
              <a:rPr lang="en-US"/>
              <a:t>Click to edit Master title style</a:t>
            </a:r>
          </a:p>
        </p:txBody>
      </p:sp>
      <p:sp>
        <p:nvSpPr>
          <p:cNvPr id="3" name="Content Placeholder 2"/>
          <p:cNvSpPr>
            <a:spLocks noGrp="1"/>
          </p:cNvSpPr>
          <p:nvPr>
            <p:ph sz="half" idx="1"/>
          </p:nvPr>
        </p:nvSpPr>
        <p:spPr>
          <a:xfrm>
            <a:off x="2145671" y="1702858"/>
            <a:ext cx="9198501" cy="358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47828" y="1740576"/>
            <a:ext cx="909946" cy="85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847828" y="2761862"/>
            <a:ext cx="909946"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847828" y="3783149"/>
            <a:ext cx="909946" cy="857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8582826A-1B8B-441B-83CE-C2E07B36E2A8}"/>
              </a:ext>
            </a:extLst>
          </p:cNvPr>
          <p:cNvSpPr>
            <a:spLocks noGrp="1"/>
          </p:cNvSpPr>
          <p:nvPr>
            <p:ph sz="half" idx="15"/>
          </p:nvPr>
        </p:nvSpPr>
        <p:spPr>
          <a:xfrm>
            <a:off x="840357" y="4791569"/>
            <a:ext cx="917417"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8DEBFF57-A293-46E6-B19A-59027F395AE9}"/>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703639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3897302"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3897301"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4E7E93C-8056-4760-9777-F7AAF0A553FA}"/>
              </a:ext>
            </a:extLst>
          </p:cNvPr>
          <p:cNvSpPr>
            <a:spLocks noGrp="1"/>
          </p:cNvSpPr>
          <p:nvPr>
            <p:ph sz="half" idx="15"/>
          </p:nvPr>
        </p:nvSpPr>
        <p:spPr>
          <a:xfrm>
            <a:off x="6900696"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ACC41DB-137D-4AE8-9AD7-D196BD95CF1B}"/>
              </a:ext>
            </a:extLst>
          </p:cNvPr>
          <p:cNvSpPr>
            <a:spLocks noGrp="1"/>
          </p:cNvSpPr>
          <p:nvPr>
            <p:ph sz="half" idx="16"/>
          </p:nvPr>
        </p:nvSpPr>
        <p:spPr>
          <a:xfrm>
            <a:off x="6900695"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A51EA754-3C64-4E40-BAE9-B2C17C6E0736}"/>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079179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6E39-B15D-4701-A149-CDA59ED2140B}"/>
              </a:ext>
            </a:extLst>
          </p:cNvPr>
          <p:cNvSpPr>
            <a:spLocks noGrp="1"/>
          </p:cNvSpPr>
          <p:nvPr>
            <p:ph type="title" hasCustomPrompt="1"/>
          </p:nvPr>
        </p:nvSpPr>
        <p:spPr>
          <a:xfrm>
            <a:off x="391886" y="1123627"/>
            <a:ext cx="5253134" cy="2813892"/>
          </a:xfrm>
        </p:spPr>
        <p:txBody>
          <a:bodyPr anchor="b">
            <a:normAutofit/>
          </a:bodyPr>
          <a:lstStyle>
            <a:lvl1pPr algn="l">
              <a:defRPr sz="6000"/>
            </a:lvl1p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4F902B66-A9C9-4783-A26C-F88674CD1CB9}"/>
              </a:ext>
            </a:extLst>
          </p:cNvPr>
          <p:cNvSpPr>
            <a:spLocks noGrp="1"/>
          </p:cNvSpPr>
          <p:nvPr>
            <p:ph type="body" idx="1"/>
          </p:nvPr>
        </p:nvSpPr>
        <p:spPr>
          <a:xfrm>
            <a:off x="391887" y="4030825"/>
            <a:ext cx="5253133" cy="1726796"/>
          </a:xfrm>
        </p:spPr>
        <p:txBody>
          <a:bodyPr anchor="t"/>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8" name="Picture 7" descr="A picture containing canyon, drawing&#10;&#10;Description automatically generated">
            <a:extLst>
              <a:ext uri="{FF2B5EF4-FFF2-40B4-BE49-F238E27FC236}">
                <a16:creationId xmlns:a16="http://schemas.microsoft.com/office/drawing/2014/main" id="{71144462-318E-4483-A10D-CD663AB675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5593" y="0"/>
            <a:ext cx="6186407" cy="6858000"/>
          </a:xfrm>
          <a:prstGeom prst="rect">
            <a:avLst/>
          </a:prstGeom>
        </p:spPr>
      </p:pic>
      <p:sp>
        <p:nvSpPr>
          <p:cNvPr id="6" name="Rectangle 5">
            <a:extLst>
              <a:ext uri="{FF2B5EF4-FFF2-40B4-BE49-F238E27FC236}">
                <a16:creationId xmlns:a16="http://schemas.microsoft.com/office/drawing/2014/main" id="{59809311-F93A-427D-A6B8-D0F7E8A61071}"/>
              </a:ext>
            </a:extLst>
          </p:cNvPr>
          <p:cNvSpPr/>
          <p:nvPr userDrawn="1"/>
        </p:nvSpPr>
        <p:spPr>
          <a:xfrm>
            <a:off x="0" y="6090834"/>
            <a:ext cx="6005593" cy="767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993C0FB8-FC3B-4BF8-9BA1-1F9ACDE695AB}"/>
              </a:ext>
            </a:extLst>
          </p:cNvPr>
          <p:cNvSpPr>
            <a:spLocks noGrp="1"/>
          </p:cNvSpPr>
          <p:nvPr>
            <p:ph type="sldNum" sz="quarter" idx="10"/>
          </p:nvPr>
        </p:nvSpPr>
        <p:spPr>
          <a:xfrm>
            <a:off x="11657043" y="6313262"/>
            <a:ext cx="430160" cy="363793"/>
          </a:xfrm>
          <a:prstGeom prst="rect">
            <a:avLst/>
          </a:prstGeom>
        </p:spPr>
        <p:txBody>
          <a:bodyPr/>
          <a:lstStyle/>
          <a:p>
            <a:fld id="{50ADEE99-5B15-4B10-A3EB-5286E787B43D}" type="slidenum">
              <a:rPr lang="en-US" smtClean="0"/>
              <a:pPr/>
              <a:t>‹#›</a:t>
            </a:fld>
            <a:endParaRPr lang="en-US" dirty="0"/>
          </a:p>
        </p:txBody>
      </p:sp>
      <p:sp>
        <p:nvSpPr>
          <p:cNvPr id="9" name="TextBox 8">
            <a:extLst>
              <a:ext uri="{FF2B5EF4-FFF2-40B4-BE49-F238E27FC236}">
                <a16:creationId xmlns:a16="http://schemas.microsoft.com/office/drawing/2014/main" id="{7745488F-98D9-491E-914F-BF7A0F535255}"/>
              </a:ext>
            </a:extLst>
          </p:cNvPr>
          <p:cNvSpPr txBox="1"/>
          <p:nvPr userDrawn="1"/>
        </p:nvSpPr>
        <p:spPr>
          <a:xfrm>
            <a:off x="1207272" y="6338501"/>
            <a:ext cx="3591048" cy="338554"/>
          </a:xfrm>
          <a:prstGeom prst="rect">
            <a:avLst/>
          </a:prstGeom>
          <a:noFill/>
        </p:spPr>
        <p:txBody>
          <a:bodyPr wrap="none" rtlCol="0">
            <a:spAutoFit/>
          </a:bodyPr>
          <a:lstStyle/>
          <a:p>
            <a:r>
              <a:rPr lang="en-US" sz="1600" i="1" dirty="0"/>
              <a:t>Morning </a:t>
            </a:r>
            <a:r>
              <a:rPr lang="en-US" sz="1600" i="1" dirty="0" err="1"/>
              <a:t>Cuppa</a:t>
            </a:r>
            <a:r>
              <a:rPr lang="en-US" sz="1600" i="1" dirty="0"/>
              <a:t>! </a:t>
            </a:r>
            <a:r>
              <a:rPr lang="en-US" sz="1600" dirty="0"/>
              <a:t>by Rohan Srinivasan</a:t>
            </a:r>
          </a:p>
        </p:txBody>
      </p:sp>
    </p:spTree>
    <p:extLst>
      <p:ext uri="{BB962C8B-B14F-4D97-AF65-F5344CB8AC3E}">
        <p14:creationId xmlns:p14="http://schemas.microsoft.com/office/powerpoint/2010/main" val="39243342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540" y="2245054"/>
            <a:ext cx="10918920" cy="1242994"/>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648587" y="3577183"/>
            <a:ext cx="10918919" cy="600198"/>
          </a:xfrm>
        </p:spPr>
        <p:txBody>
          <a:bodyPr>
            <a:noAutofit/>
          </a:bodyPr>
          <a:lstStyle>
            <a:lvl1pPr marL="0" indent="0" algn="ctr">
              <a:spcBef>
                <a:spcPts val="0"/>
              </a:spcBef>
              <a:buNone/>
              <a:defRPr sz="28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D0621C3-2E15-4120-9C90-3F5117CC088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3048"/>
            <a:ext cx="12191998" cy="1755647"/>
          </a:xfrm>
          <a:prstGeom prst="rect">
            <a:avLst/>
          </a:prstGeom>
        </p:spPr>
      </p:pic>
      <p:pic>
        <p:nvPicPr>
          <p:cNvPr id="13" name="Picture 12">
            <a:extLst>
              <a:ext uri="{FF2B5EF4-FFF2-40B4-BE49-F238E27FC236}">
                <a16:creationId xmlns:a16="http://schemas.microsoft.com/office/drawing/2014/main" id="{9F64A3B6-C81F-4F0D-B38C-0F6195E4BC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26158" y="4633006"/>
            <a:ext cx="1381170" cy="865241"/>
          </a:xfrm>
          <a:prstGeom prst="rect">
            <a:avLst/>
          </a:prstGeom>
        </p:spPr>
      </p:pic>
      <p:pic>
        <p:nvPicPr>
          <p:cNvPr id="14" name="Picture 13">
            <a:extLst>
              <a:ext uri="{FF2B5EF4-FFF2-40B4-BE49-F238E27FC236}">
                <a16:creationId xmlns:a16="http://schemas.microsoft.com/office/drawing/2014/main" id="{0A842B4C-314F-4503-B4C8-4133DB09DCC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64590" y="4736260"/>
            <a:ext cx="1937631" cy="758486"/>
          </a:xfrm>
          <a:prstGeom prst="rect">
            <a:avLst/>
          </a:prstGeom>
        </p:spPr>
      </p:pic>
      <p:sp>
        <p:nvSpPr>
          <p:cNvPr id="20" name="TextBox 19">
            <a:extLst>
              <a:ext uri="{FF2B5EF4-FFF2-40B4-BE49-F238E27FC236}">
                <a16:creationId xmlns:a16="http://schemas.microsoft.com/office/drawing/2014/main" id="{615AE1BF-671C-475E-9DAD-4D6DA974A841}"/>
              </a:ext>
            </a:extLst>
          </p:cNvPr>
          <p:cNvSpPr txBox="1"/>
          <p:nvPr userDrawn="1"/>
        </p:nvSpPr>
        <p:spPr>
          <a:xfrm>
            <a:off x="4810931" y="5615318"/>
            <a:ext cx="2828018" cy="338554"/>
          </a:xfrm>
          <a:prstGeom prst="rect">
            <a:avLst/>
          </a:prstGeom>
          <a:noFill/>
        </p:spPr>
        <p:txBody>
          <a:bodyPr wrap="none" rtlCol="0">
            <a:spAutoFit/>
          </a:bodyPr>
          <a:lstStyle/>
          <a:p>
            <a:r>
              <a:rPr lang="en-US" sz="1600" dirty="0"/>
              <a:t>Artwork by Rohan Srinivasan</a:t>
            </a:r>
          </a:p>
        </p:txBody>
      </p:sp>
      <p:sp>
        <p:nvSpPr>
          <p:cNvPr id="9" name="Slide Number Placeholder 5">
            <a:extLst>
              <a:ext uri="{FF2B5EF4-FFF2-40B4-BE49-F238E27FC236}">
                <a16:creationId xmlns:a16="http://schemas.microsoft.com/office/drawing/2014/main" id="{7CF5872A-8640-4969-B66C-45A7425D830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014122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D7273ADF-FC12-4DA9-9540-A29F99A439FB}"/>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5459807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999E3926-4298-4868-B473-0638C4D84596}"/>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9852156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DB919D6-641F-491A-A327-15ED2E1BC946}"/>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1810360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178629" y="1662778"/>
            <a:ext cx="8165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9098" y="1662778"/>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39097" y="3678477"/>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3815F8FD-B6C1-4494-84E1-A3158E7579F4}"/>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3119645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292159" y="166277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6292158" y="370253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3C6ACCE2-7FB4-4276-99C4-3C61AA5B920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1142561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5143"/>
            <a:ext cx="10705077" cy="984556"/>
          </a:xfrm>
        </p:spPr>
        <p:txBody>
          <a:bodyPr/>
          <a:lstStyle/>
          <a:p>
            <a:r>
              <a:rPr lang="en-US"/>
              <a:t>Click to edit Master title style</a:t>
            </a:r>
          </a:p>
        </p:txBody>
      </p:sp>
      <p:sp>
        <p:nvSpPr>
          <p:cNvPr id="3" name="Content Placeholder 2"/>
          <p:cNvSpPr>
            <a:spLocks noGrp="1"/>
          </p:cNvSpPr>
          <p:nvPr>
            <p:ph sz="half" idx="1"/>
          </p:nvPr>
        </p:nvSpPr>
        <p:spPr>
          <a:xfrm>
            <a:off x="2145671" y="1702858"/>
            <a:ext cx="9198501" cy="358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47828" y="1740576"/>
            <a:ext cx="909946" cy="85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847828" y="2761862"/>
            <a:ext cx="909946"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847828" y="3783149"/>
            <a:ext cx="909946" cy="857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8582826A-1B8B-441B-83CE-C2E07B36E2A8}"/>
              </a:ext>
            </a:extLst>
          </p:cNvPr>
          <p:cNvSpPr>
            <a:spLocks noGrp="1"/>
          </p:cNvSpPr>
          <p:nvPr>
            <p:ph sz="half" idx="15"/>
          </p:nvPr>
        </p:nvSpPr>
        <p:spPr>
          <a:xfrm>
            <a:off x="840357" y="4791569"/>
            <a:ext cx="917417"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D8EEB7F1-F2D1-4731-A416-584D85E62F4C}"/>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630345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3897302"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3897301"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4E7E93C-8056-4760-9777-F7AAF0A553FA}"/>
              </a:ext>
            </a:extLst>
          </p:cNvPr>
          <p:cNvSpPr>
            <a:spLocks noGrp="1"/>
          </p:cNvSpPr>
          <p:nvPr>
            <p:ph sz="half" idx="15"/>
          </p:nvPr>
        </p:nvSpPr>
        <p:spPr>
          <a:xfrm>
            <a:off x="6900696"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ACC41DB-137D-4AE8-9AD7-D196BD95CF1B}"/>
              </a:ext>
            </a:extLst>
          </p:cNvPr>
          <p:cNvSpPr>
            <a:spLocks noGrp="1"/>
          </p:cNvSpPr>
          <p:nvPr>
            <p:ph sz="half" idx="16"/>
          </p:nvPr>
        </p:nvSpPr>
        <p:spPr>
          <a:xfrm>
            <a:off x="6900695"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2F6E4704-D22D-4DE4-BFC2-E56AF0E8387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3032357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6E39-B15D-4701-A149-CDA59ED2140B}"/>
              </a:ext>
            </a:extLst>
          </p:cNvPr>
          <p:cNvSpPr>
            <a:spLocks noGrp="1"/>
          </p:cNvSpPr>
          <p:nvPr>
            <p:ph type="title" hasCustomPrompt="1"/>
          </p:nvPr>
        </p:nvSpPr>
        <p:spPr>
          <a:xfrm>
            <a:off x="363894" y="1123626"/>
            <a:ext cx="4599992" cy="3009835"/>
          </a:xfrm>
        </p:spPr>
        <p:txBody>
          <a:bodyPr anchor="b">
            <a:normAutofit/>
          </a:bodyPr>
          <a:lstStyle>
            <a:lvl1pPr algn="l">
              <a:defRPr sz="6000"/>
            </a:lvl1p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4F902B66-A9C9-4783-A26C-F88674CD1CB9}"/>
              </a:ext>
            </a:extLst>
          </p:cNvPr>
          <p:cNvSpPr>
            <a:spLocks noGrp="1"/>
          </p:cNvSpPr>
          <p:nvPr>
            <p:ph type="body" idx="1"/>
          </p:nvPr>
        </p:nvSpPr>
        <p:spPr>
          <a:xfrm>
            <a:off x="363895" y="4208107"/>
            <a:ext cx="4599991" cy="1549514"/>
          </a:xfrm>
        </p:spPr>
        <p:txBody>
          <a:bodyPr anchor="t"/>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6" name="Rectangle 5">
            <a:extLst>
              <a:ext uri="{FF2B5EF4-FFF2-40B4-BE49-F238E27FC236}">
                <a16:creationId xmlns:a16="http://schemas.microsoft.com/office/drawing/2014/main" id="{59809311-F93A-427D-A6B8-D0F7E8A61071}"/>
              </a:ext>
            </a:extLst>
          </p:cNvPr>
          <p:cNvSpPr/>
          <p:nvPr userDrawn="1"/>
        </p:nvSpPr>
        <p:spPr>
          <a:xfrm>
            <a:off x="0" y="6090834"/>
            <a:ext cx="6005593" cy="767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5CF33E6-AB02-4510-AA06-EA7BBCB4A60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48208" y="0"/>
            <a:ext cx="6943792" cy="6858000"/>
          </a:xfrm>
          <a:prstGeom prst="rect">
            <a:avLst/>
          </a:prstGeom>
        </p:spPr>
      </p:pic>
      <p:sp>
        <p:nvSpPr>
          <p:cNvPr id="9" name="TextBox 8">
            <a:extLst>
              <a:ext uri="{FF2B5EF4-FFF2-40B4-BE49-F238E27FC236}">
                <a16:creationId xmlns:a16="http://schemas.microsoft.com/office/drawing/2014/main" id="{65C93CB6-4193-4B22-BAFA-28AC49C302F9}"/>
              </a:ext>
            </a:extLst>
          </p:cNvPr>
          <p:cNvSpPr txBox="1"/>
          <p:nvPr userDrawn="1"/>
        </p:nvSpPr>
        <p:spPr>
          <a:xfrm>
            <a:off x="1005423" y="6358495"/>
            <a:ext cx="3316934" cy="338554"/>
          </a:xfrm>
          <a:prstGeom prst="rect">
            <a:avLst/>
          </a:prstGeom>
          <a:noFill/>
        </p:spPr>
        <p:txBody>
          <a:bodyPr wrap="none" rtlCol="0">
            <a:spAutoFit/>
          </a:bodyPr>
          <a:lstStyle/>
          <a:p>
            <a:r>
              <a:rPr lang="en-US" sz="1600" i="1" dirty="0"/>
              <a:t>Color Galaxy </a:t>
            </a:r>
            <a:r>
              <a:rPr lang="en-US" sz="1600" dirty="0"/>
              <a:t>by Rohan Srinivasan</a:t>
            </a:r>
          </a:p>
        </p:txBody>
      </p:sp>
      <p:sp>
        <p:nvSpPr>
          <p:cNvPr id="12" name="Slide Number Placeholder 5">
            <a:extLst>
              <a:ext uri="{FF2B5EF4-FFF2-40B4-BE49-F238E27FC236}">
                <a16:creationId xmlns:a16="http://schemas.microsoft.com/office/drawing/2014/main" id="{2573AE7E-BFC4-4650-BEE2-ABD14F6153F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7786486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lt2"/>
        </a:solidFill>
        <a:effectLst/>
      </p:bgPr>
    </p:bg>
    <p:spTree>
      <p:nvGrpSpPr>
        <p:cNvPr id="1" name="Shape 54"/>
        <p:cNvGrpSpPr/>
        <p:nvPr/>
      </p:nvGrpSpPr>
      <p:grpSpPr>
        <a:xfrm>
          <a:off x="0" y="0"/>
          <a:ext cx="0" cy="0"/>
          <a:chOff x="0" y="0"/>
          <a:chExt cx="0" cy="0"/>
        </a:xfrm>
      </p:grpSpPr>
      <p:sp>
        <p:nvSpPr>
          <p:cNvPr id="55" name="Google Shape;55;p14"/>
          <p:cNvSpPr/>
          <p:nvPr/>
        </p:nvSpPr>
        <p:spPr>
          <a:xfrm>
            <a:off x="0" y="0"/>
            <a:ext cx="12192000" cy="650400"/>
          </a:xfrm>
          <a:prstGeom prst="rect">
            <a:avLst/>
          </a:prstGeom>
          <a:solidFill>
            <a:schemeClr val="l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nvGrpSpPr>
          <p:cNvPr id="56" name="Google Shape;56;p14"/>
          <p:cNvGrpSpPr/>
          <p:nvPr/>
        </p:nvGrpSpPr>
        <p:grpSpPr>
          <a:xfrm>
            <a:off x="1107190" y="1588342"/>
            <a:ext cx="994351" cy="61101"/>
            <a:chOff x="4580561" y="2589004"/>
            <a:chExt cx="1064464" cy="25200"/>
          </a:xfrm>
        </p:grpSpPr>
        <p:sp>
          <p:nvSpPr>
            <p:cNvPr id="57" name="Google Shape;57;p14"/>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 name="Google Shape;58;p14"/>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867" kern="0">
                <a:solidFill>
                  <a:srgbClr val="000000"/>
                </a:solidFill>
                <a:cs typeface="Arial"/>
                <a:sym typeface="Arial"/>
              </a:endParaRPr>
            </a:p>
          </p:txBody>
        </p:sp>
      </p:grpSp>
      <p:sp>
        <p:nvSpPr>
          <p:cNvPr id="59" name="Google Shape;59;p14"/>
          <p:cNvSpPr txBox="1">
            <a:spLocks noGrp="1"/>
          </p:cNvSpPr>
          <p:nvPr>
            <p:ph type="ctrTitle"/>
          </p:nvPr>
        </p:nvSpPr>
        <p:spPr>
          <a:xfrm>
            <a:off x="972600" y="1763267"/>
            <a:ext cx="10250800" cy="2219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4200"/>
              <a:buNone/>
              <a:defRPr sz="5600">
                <a:solidFill>
                  <a:schemeClr val="dk2"/>
                </a:solidFill>
              </a:defRPr>
            </a:lvl1pPr>
            <a:lvl2pPr lvl="1" rtl="0">
              <a:spcBef>
                <a:spcPts val="0"/>
              </a:spcBef>
              <a:spcAft>
                <a:spcPts val="0"/>
              </a:spcAft>
              <a:buClr>
                <a:schemeClr val="dk2"/>
              </a:buClr>
              <a:buSzPts val="4200"/>
              <a:buNone/>
              <a:defRPr sz="5600">
                <a:solidFill>
                  <a:schemeClr val="dk2"/>
                </a:solidFill>
              </a:defRPr>
            </a:lvl2pPr>
            <a:lvl3pPr lvl="2" rtl="0">
              <a:spcBef>
                <a:spcPts val="0"/>
              </a:spcBef>
              <a:spcAft>
                <a:spcPts val="0"/>
              </a:spcAft>
              <a:buClr>
                <a:schemeClr val="dk2"/>
              </a:buClr>
              <a:buSzPts val="4200"/>
              <a:buNone/>
              <a:defRPr sz="5600">
                <a:solidFill>
                  <a:schemeClr val="dk2"/>
                </a:solidFill>
              </a:defRPr>
            </a:lvl3pPr>
            <a:lvl4pPr lvl="3" rtl="0">
              <a:spcBef>
                <a:spcPts val="0"/>
              </a:spcBef>
              <a:spcAft>
                <a:spcPts val="0"/>
              </a:spcAft>
              <a:buClr>
                <a:schemeClr val="dk2"/>
              </a:buClr>
              <a:buSzPts val="4200"/>
              <a:buNone/>
              <a:defRPr sz="5600">
                <a:solidFill>
                  <a:schemeClr val="dk2"/>
                </a:solidFill>
              </a:defRPr>
            </a:lvl4pPr>
            <a:lvl5pPr lvl="4" rtl="0">
              <a:spcBef>
                <a:spcPts val="0"/>
              </a:spcBef>
              <a:spcAft>
                <a:spcPts val="0"/>
              </a:spcAft>
              <a:buClr>
                <a:schemeClr val="dk2"/>
              </a:buClr>
              <a:buSzPts val="4200"/>
              <a:buNone/>
              <a:defRPr sz="5600">
                <a:solidFill>
                  <a:schemeClr val="dk2"/>
                </a:solidFill>
              </a:defRPr>
            </a:lvl5pPr>
            <a:lvl6pPr lvl="5" rtl="0">
              <a:spcBef>
                <a:spcPts val="0"/>
              </a:spcBef>
              <a:spcAft>
                <a:spcPts val="0"/>
              </a:spcAft>
              <a:buClr>
                <a:schemeClr val="dk2"/>
              </a:buClr>
              <a:buSzPts val="4200"/>
              <a:buNone/>
              <a:defRPr sz="5600">
                <a:solidFill>
                  <a:schemeClr val="dk2"/>
                </a:solidFill>
              </a:defRPr>
            </a:lvl6pPr>
            <a:lvl7pPr lvl="6" rtl="0">
              <a:spcBef>
                <a:spcPts val="0"/>
              </a:spcBef>
              <a:spcAft>
                <a:spcPts val="0"/>
              </a:spcAft>
              <a:buClr>
                <a:schemeClr val="dk2"/>
              </a:buClr>
              <a:buSzPts val="4200"/>
              <a:buNone/>
              <a:defRPr sz="5600">
                <a:solidFill>
                  <a:schemeClr val="dk2"/>
                </a:solidFill>
              </a:defRPr>
            </a:lvl7pPr>
            <a:lvl8pPr lvl="7" rtl="0">
              <a:spcBef>
                <a:spcPts val="0"/>
              </a:spcBef>
              <a:spcAft>
                <a:spcPts val="0"/>
              </a:spcAft>
              <a:buClr>
                <a:schemeClr val="dk2"/>
              </a:buClr>
              <a:buSzPts val="4200"/>
              <a:buNone/>
              <a:defRPr sz="5600">
                <a:solidFill>
                  <a:schemeClr val="dk2"/>
                </a:solidFill>
              </a:defRPr>
            </a:lvl8pPr>
            <a:lvl9pPr lvl="8" rtl="0">
              <a:spcBef>
                <a:spcPts val="0"/>
              </a:spcBef>
              <a:spcAft>
                <a:spcPts val="0"/>
              </a:spcAft>
              <a:buClr>
                <a:schemeClr val="dk2"/>
              </a:buClr>
              <a:buSzPts val="4200"/>
              <a:buNone/>
              <a:defRPr sz="5600">
                <a:solidFill>
                  <a:schemeClr val="dk2"/>
                </a:solidFill>
              </a:defRPr>
            </a:lvl9pPr>
          </a:lstStyle>
          <a:p>
            <a:endParaRPr/>
          </a:p>
        </p:txBody>
      </p:sp>
      <p:sp>
        <p:nvSpPr>
          <p:cNvPr id="60" name="Google Shape;60;p14"/>
          <p:cNvSpPr txBox="1">
            <a:spLocks noGrp="1"/>
          </p:cNvSpPr>
          <p:nvPr>
            <p:ph type="subTitle" idx="1"/>
          </p:nvPr>
        </p:nvSpPr>
        <p:spPr>
          <a:xfrm>
            <a:off x="972836" y="4230533"/>
            <a:ext cx="10250800" cy="72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2133"/>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endParaRPr/>
          </a:p>
        </p:txBody>
      </p:sp>
      <p:sp>
        <p:nvSpPr>
          <p:cNvPr id="61" name="Google Shape;61;p14"/>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a:solidFill>
                  <a:srgbClr val="595959"/>
                </a:solidFill>
              </a:rPr>
              <a:pPr/>
              <a:t>‹#›</a:t>
            </a:fld>
            <a:endParaRPr>
              <a:solidFill>
                <a:srgbClr val="595959"/>
              </a:solidFill>
            </a:endParaRPr>
          </a:p>
        </p:txBody>
      </p:sp>
    </p:spTree>
    <p:extLst>
      <p:ext uri="{BB962C8B-B14F-4D97-AF65-F5344CB8AC3E}">
        <p14:creationId xmlns:p14="http://schemas.microsoft.com/office/powerpoint/2010/main" val="39121802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dk1"/>
        </a:solidFill>
        <a:effectLst/>
      </p:bgPr>
    </p:bg>
    <p:spTree>
      <p:nvGrpSpPr>
        <p:cNvPr id="1" name="Shape 62"/>
        <p:cNvGrpSpPr/>
        <p:nvPr/>
      </p:nvGrpSpPr>
      <p:grpSpPr>
        <a:xfrm>
          <a:off x="0" y="0"/>
          <a:ext cx="0" cy="0"/>
          <a:chOff x="0" y="0"/>
          <a:chExt cx="0" cy="0"/>
        </a:xfrm>
      </p:grpSpPr>
      <p:grpSp>
        <p:nvGrpSpPr>
          <p:cNvPr id="63" name="Google Shape;63;p15"/>
          <p:cNvGrpSpPr/>
          <p:nvPr/>
        </p:nvGrpSpPr>
        <p:grpSpPr>
          <a:xfrm>
            <a:off x="1107190" y="1588342"/>
            <a:ext cx="994351" cy="61101"/>
            <a:chOff x="4580561" y="2589004"/>
            <a:chExt cx="1064464" cy="25200"/>
          </a:xfrm>
        </p:grpSpPr>
        <p:sp>
          <p:nvSpPr>
            <p:cNvPr id="64" name="Google Shape;64;p15"/>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 name="Google Shape;65;p15"/>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a:buClr>
                  <a:srgbClr val="000000"/>
                </a:buClr>
                <a:buFont typeface="Arial"/>
                <a:buNone/>
              </a:pPr>
              <a:endParaRPr sz="1867" kern="0">
                <a:solidFill>
                  <a:srgbClr val="000000"/>
                </a:solidFill>
                <a:cs typeface="Arial"/>
                <a:sym typeface="Arial"/>
              </a:endParaRPr>
            </a:p>
          </p:txBody>
        </p:sp>
      </p:grpSp>
      <p:sp>
        <p:nvSpPr>
          <p:cNvPr id="66" name="Google Shape;66;p15"/>
          <p:cNvSpPr txBox="1">
            <a:spLocks noGrp="1"/>
          </p:cNvSpPr>
          <p:nvPr>
            <p:ph type="title"/>
          </p:nvPr>
        </p:nvSpPr>
        <p:spPr>
          <a:xfrm>
            <a:off x="972600" y="1763267"/>
            <a:ext cx="10251200" cy="202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600"/>
              <a:buNone/>
              <a:defRPr sz="4800">
                <a:solidFill>
                  <a:schemeClr val="lt1"/>
                </a:solidFill>
              </a:defRPr>
            </a:lvl1pPr>
            <a:lvl2pPr lvl="1" rtl="0">
              <a:spcBef>
                <a:spcPts val="0"/>
              </a:spcBef>
              <a:spcAft>
                <a:spcPts val="0"/>
              </a:spcAft>
              <a:buClr>
                <a:schemeClr val="lt1"/>
              </a:buClr>
              <a:buSzPts val="3600"/>
              <a:buNone/>
              <a:defRPr sz="4800">
                <a:solidFill>
                  <a:schemeClr val="lt1"/>
                </a:solidFill>
              </a:defRPr>
            </a:lvl2pPr>
            <a:lvl3pPr lvl="2" rtl="0">
              <a:spcBef>
                <a:spcPts val="0"/>
              </a:spcBef>
              <a:spcAft>
                <a:spcPts val="0"/>
              </a:spcAft>
              <a:buClr>
                <a:schemeClr val="lt1"/>
              </a:buClr>
              <a:buSzPts val="3600"/>
              <a:buNone/>
              <a:defRPr sz="4800">
                <a:solidFill>
                  <a:schemeClr val="lt1"/>
                </a:solidFill>
              </a:defRPr>
            </a:lvl3pPr>
            <a:lvl4pPr lvl="3" rtl="0">
              <a:spcBef>
                <a:spcPts val="0"/>
              </a:spcBef>
              <a:spcAft>
                <a:spcPts val="0"/>
              </a:spcAft>
              <a:buClr>
                <a:schemeClr val="lt1"/>
              </a:buClr>
              <a:buSzPts val="3600"/>
              <a:buNone/>
              <a:defRPr sz="4800">
                <a:solidFill>
                  <a:schemeClr val="lt1"/>
                </a:solidFill>
              </a:defRPr>
            </a:lvl4pPr>
            <a:lvl5pPr lvl="4" rtl="0">
              <a:spcBef>
                <a:spcPts val="0"/>
              </a:spcBef>
              <a:spcAft>
                <a:spcPts val="0"/>
              </a:spcAft>
              <a:buClr>
                <a:schemeClr val="lt1"/>
              </a:buClr>
              <a:buSzPts val="3600"/>
              <a:buNone/>
              <a:defRPr sz="4800">
                <a:solidFill>
                  <a:schemeClr val="lt1"/>
                </a:solidFill>
              </a:defRPr>
            </a:lvl5pPr>
            <a:lvl6pPr lvl="5" rtl="0">
              <a:spcBef>
                <a:spcPts val="0"/>
              </a:spcBef>
              <a:spcAft>
                <a:spcPts val="0"/>
              </a:spcAft>
              <a:buClr>
                <a:schemeClr val="lt1"/>
              </a:buClr>
              <a:buSzPts val="3600"/>
              <a:buNone/>
              <a:defRPr sz="4800">
                <a:solidFill>
                  <a:schemeClr val="lt1"/>
                </a:solidFill>
              </a:defRPr>
            </a:lvl6pPr>
            <a:lvl7pPr lvl="6" rtl="0">
              <a:spcBef>
                <a:spcPts val="0"/>
              </a:spcBef>
              <a:spcAft>
                <a:spcPts val="0"/>
              </a:spcAft>
              <a:buClr>
                <a:schemeClr val="lt1"/>
              </a:buClr>
              <a:buSzPts val="3600"/>
              <a:buNone/>
              <a:defRPr sz="4800">
                <a:solidFill>
                  <a:schemeClr val="lt1"/>
                </a:solidFill>
              </a:defRPr>
            </a:lvl7pPr>
            <a:lvl8pPr lvl="7" rtl="0">
              <a:spcBef>
                <a:spcPts val="0"/>
              </a:spcBef>
              <a:spcAft>
                <a:spcPts val="0"/>
              </a:spcAft>
              <a:buClr>
                <a:schemeClr val="lt1"/>
              </a:buClr>
              <a:buSzPts val="3600"/>
              <a:buNone/>
              <a:defRPr sz="4800">
                <a:solidFill>
                  <a:schemeClr val="lt1"/>
                </a:solidFill>
              </a:defRPr>
            </a:lvl8pPr>
            <a:lvl9pPr lvl="8" rtl="0">
              <a:spcBef>
                <a:spcPts val="0"/>
              </a:spcBef>
              <a:spcAft>
                <a:spcPts val="0"/>
              </a:spcAft>
              <a:buClr>
                <a:schemeClr val="lt1"/>
              </a:buClr>
              <a:buSzPts val="3600"/>
              <a:buNone/>
              <a:defRPr sz="4800">
                <a:solidFill>
                  <a:schemeClr val="lt1"/>
                </a:solidFill>
              </a:defRPr>
            </a:lvl9pPr>
          </a:lstStyle>
          <a:p>
            <a:endParaRPr/>
          </a:p>
        </p:txBody>
      </p:sp>
      <p:sp>
        <p:nvSpPr>
          <p:cNvPr id="67" name="Google Shape;67;p15"/>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a:solidFill>
                  <a:srgbClr val="FFFFFF"/>
                </a:solidFill>
              </a:rPr>
              <a:pPr/>
              <a:t>‹#›</a:t>
            </a:fld>
            <a:endParaRPr>
              <a:solidFill>
                <a:srgbClr val="FFFFFF"/>
              </a:solidFill>
            </a:endParaRPr>
          </a:p>
        </p:txBody>
      </p:sp>
    </p:spTree>
    <p:extLst>
      <p:ext uri="{BB962C8B-B14F-4D97-AF65-F5344CB8AC3E}">
        <p14:creationId xmlns:p14="http://schemas.microsoft.com/office/powerpoint/2010/main" val="205761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68"/>
        <p:cNvGrpSpPr/>
        <p:nvPr/>
      </p:nvGrpSpPr>
      <p:grpSpPr>
        <a:xfrm>
          <a:off x="0" y="0"/>
          <a:ext cx="0" cy="0"/>
          <a:chOff x="0" y="0"/>
          <a:chExt cx="0" cy="0"/>
        </a:xfrm>
      </p:grpSpPr>
      <p:sp>
        <p:nvSpPr>
          <p:cNvPr id="69" name="Google Shape;69;p16"/>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nvGrpSpPr>
          <p:cNvPr id="70" name="Google Shape;70;p16"/>
          <p:cNvGrpSpPr/>
          <p:nvPr/>
        </p:nvGrpSpPr>
        <p:grpSpPr>
          <a:xfrm>
            <a:off x="1107190" y="1588342"/>
            <a:ext cx="994351" cy="61101"/>
            <a:chOff x="4580561" y="2589004"/>
            <a:chExt cx="1064464" cy="25200"/>
          </a:xfrm>
        </p:grpSpPr>
        <p:sp>
          <p:nvSpPr>
            <p:cNvPr id="71" name="Google Shape;71;p16"/>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 name="Google Shape;72;p16"/>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867" kern="0">
                <a:solidFill>
                  <a:srgbClr val="000000"/>
                </a:solidFill>
                <a:cs typeface="Arial"/>
                <a:sym typeface="Arial"/>
              </a:endParaRPr>
            </a:p>
          </p:txBody>
        </p:sp>
      </p:grpSp>
      <p:sp>
        <p:nvSpPr>
          <p:cNvPr id="73" name="Google Shape;73;p16"/>
          <p:cNvSpPr txBox="1">
            <a:spLocks noGrp="1"/>
          </p:cNvSpPr>
          <p:nvPr>
            <p:ph type="title"/>
          </p:nvPr>
        </p:nvSpPr>
        <p:spPr>
          <a:xfrm>
            <a:off x="972600" y="1758200"/>
            <a:ext cx="10251600" cy="713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2600"/>
              <a:buNone/>
              <a:defRPr sz="3467">
                <a:solidFill>
                  <a:schemeClr val="dk2"/>
                </a:solidFill>
              </a:defRPr>
            </a:lvl1pPr>
            <a:lvl2pPr lvl="1" rtl="0">
              <a:spcBef>
                <a:spcPts val="0"/>
              </a:spcBef>
              <a:spcAft>
                <a:spcPts val="0"/>
              </a:spcAft>
              <a:buClr>
                <a:schemeClr val="dk2"/>
              </a:buClr>
              <a:buSzPts val="2600"/>
              <a:buNone/>
              <a:defRPr sz="3467">
                <a:solidFill>
                  <a:schemeClr val="dk2"/>
                </a:solidFill>
              </a:defRPr>
            </a:lvl2pPr>
            <a:lvl3pPr lvl="2" rtl="0">
              <a:spcBef>
                <a:spcPts val="0"/>
              </a:spcBef>
              <a:spcAft>
                <a:spcPts val="0"/>
              </a:spcAft>
              <a:buClr>
                <a:schemeClr val="dk2"/>
              </a:buClr>
              <a:buSzPts val="2600"/>
              <a:buNone/>
              <a:defRPr sz="3467">
                <a:solidFill>
                  <a:schemeClr val="dk2"/>
                </a:solidFill>
              </a:defRPr>
            </a:lvl3pPr>
            <a:lvl4pPr lvl="3" rtl="0">
              <a:spcBef>
                <a:spcPts val="0"/>
              </a:spcBef>
              <a:spcAft>
                <a:spcPts val="0"/>
              </a:spcAft>
              <a:buClr>
                <a:schemeClr val="dk2"/>
              </a:buClr>
              <a:buSzPts val="2600"/>
              <a:buNone/>
              <a:defRPr sz="3467">
                <a:solidFill>
                  <a:schemeClr val="dk2"/>
                </a:solidFill>
              </a:defRPr>
            </a:lvl4pPr>
            <a:lvl5pPr lvl="4" rtl="0">
              <a:spcBef>
                <a:spcPts val="0"/>
              </a:spcBef>
              <a:spcAft>
                <a:spcPts val="0"/>
              </a:spcAft>
              <a:buClr>
                <a:schemeClr val="dk2"/>
              </a:buClr>
              <a:buSzPts val="2600"/>
              <a:buNone/>
              <a:defRPr sz="3467">
                <a:solidFill>
                  <a:schemeClr val="dk2"/>
                </a:solidFill>
              </a:defRPr>
            </a:lvl5pPr>
            <a:lvl6pPr lvl="5" rtl="0">
              <a:spcBef>
                <a:spcPts val="0"/>
              </a:spcBef>
              <a:spcAft>
                <a:spcPts val="0"/>
              </a:spcAft>
              <a:buClr>
                <a:schemeClr val="dk2"/>
              </a:buClr>
              <a:buSzPts val="2600"/>
              <a:buNone/>
              <a:defRPr sz="3467">
                <a:solidFill>
                  <a:schemeClr val="dk2"/>
                </a:solidFill>
              </a:defRPr>
            </a:lvl6pPr>
            <a:lvl7pPr lvl="6" rtl="0">
              <a:spcBef>
                <a:spcPts val="0"/>
              </a:spcBef>
              <a:spcAft>
                <a:spcPts val="0"/>
              </a:spcAft>
              <a:buClr>
                <a:schemeClr val="dk2"/>
              </a:buClr>
              <a:buSzPts val="2600"/>
              <a:buNone/>
              <a:defRPr sz="3467">
                <a:solidFill>
                  <a:schemeClr val="dk2"/>
                </a:solidFill>
              </a:defRPr>
            </a:lvl7pPr>
            <a:lvl8pPr lvl="7" rtl="0">
              <a:spcBef>
                <a:spcPts val="0"/>
              </a:spcBef>
              <a:spcAft>
                <a:spcPts val="0"/>
              </a:spcAft>
              <a:buClr>
                <a:schemeClr val="dk2"/>
              </a:buClr>
              <a:buSzPts val="2600"/>
              <a:buNone/>
              <a:defRPr sz="3467">
                <a:solidFill>
                  <a:schemeClr val="dk2"/>
                </a:solidFill>
              </a:defRPr>
            </a:lvl8pPr>
            <a:lvl9pPr lvl="8" rtl="0">
              <a:spcBef>
                <a:spcPts val="0"/>
              </a:spcBef>
              <a:spcAft>
                <a:spcPts val="0"/>
              </a:spcAft>
              <a:buClr>
                <a:schemeClr val="dk2"/>
              </a:buClr>
              <a:buSzPts val="2600"/>
              <a:buNone/>
              <a:defRPr sz="3467">
                <a:solidFill>
                  <a:schemeClr val="dk2"/>
                </a:solidFill>
              </a:defRPr>
            </a:lvl9pPr>
          </a:lstStyle>
          <a:p>
            <a:endParaRPr/>
          </a:p>
        </p:txBody>
      </p:sp>
      <p:sp>
        <p:nvSpPr>
          <p:cNvPr id="74" name="Google Shape;74;p16"/>
          <p:cNvSpPr txBox="1">
            <a:spLocks noGrp="1"/>
          </p:cNvSpPr>
          <p:nvPr>
            <p:ph type="body" idx="1"/>
          </p:nvPr>
        </p:nvSpPr>
        <p:spPr>
          <a:xfrm>
            <a:off x="972600" y="2771833"/>
            <a:ext cx="10251600" cy="3014800"/>
          </a:xfrm>
          <a:prstGeom prst="rect">
            <a:avLst/>
          </a:prstGeom>
        </p:spPr>
        <p:txBody>
          <a:bodyPr spcFirstLastPara="1" wrap="square" lIns="91425" tIns="91425" rIns="91425" bIns="91425" anchor="t" anchorCtr="0">
            <a:noAutofit/>
          </a:bodyPr>
          <a:lstStyle>
            <a:lvl1pPr marL="609585" lvl="0" indent="-414856" rtl="0">
              <a:spcBef>
                <a:spcPts val="0"/>
              </a:spcBef>
              <a:spcAft>
                <a:spcPts val="0"/>
              </a:spcAft>
              <a:buSzPts val="1300"/>
              <a:buChar char="●"/>
              <a:defRPr/>
            </a:lvl1pPr>
            <a:lvl2pPr marL="1219170" lvl="1" indent="-397923" rtl="0">
              <a:spcBef>
                <a:spcPts val="2133"/>
              </a:spcBef>
              <a:spcAft>
                <a:spcPts val="0"/>
              </a:spcAft>
              <a:buSzPts val="1100"/>
              <a:buChar char="○"/>
              <a:defRPr/>
            </a:lvl2pPr>
            <a:lvl3pPr marL="1828754" lvl="2" indent="-397923" rtl="0">
              <a:spcBef>
                <a:spcPts val="2133"/>
              </a:spcBef>
              <a:spcAft>
                <a:spcPts val="0"/>
              </a:spcAft>
              <a:buSzPts val="1100"/>
              <a:buChar char="■"/>
              <a:defRPr/>
            </a:lvl3pPr>
            <a:lvl4pPr marL="2438339" lvl="3" indent="-397923" rtl="0">
              <a:spcBef>
                <a:spcPts val="2133"/>
              </a:spcBef>
              <a:spcAft>
                <a:spcPts val="0"/>
              </a:spcAft>
              <a:buSzPts val="1100"/>
              <a:buChar char="●"/>
              <a:defRPr/>
            </a:lvl4pPr>
            <a:lvl5pPr marL="3047924" lvl="4" indent="-397923" rtl="0">
              <a:spcBef>
                <a:spcPts val="2133"/>
              </a:spcBef>
              <a:spcAft>
                <a:spcPts val="0"/>
              </a:spcAft>
              <a:buSzPts val="1100"/>
              <a:buChar char="○"/>
              <a:defRPr/>
            </a:lvl5pPr>
            <a:lvl6pPr marL="3657509" lvl="5" indent="-397923" rtl="0">
              <a:spcBef>
                <a:spcPts val="2133"/>
              </a:spcBef>
              <a:spcAft>
                <a:spcPts val="0"/>
              </a:spcAft>
              <a:buSzPts val="1100"/>
              <a:buChar char="■"/>
              <a:defRPr/>
            </a:lvl6pPr>
            <a:lvl7pPr marL="4267093" lvl="6" indent="-397923" rtl="0">
              <a:spcBef>
                <a:spcPts val="2133"/>
              </a:spcBef>
              <a:spcAft>
                <a:spcPts val="0"/>
              </a:spcAft>
              <a:buSzPts val="1100"/>
              <a:buChar char="●"/>
              <a:defRPr/>
            </a:lvl7pPr>
            <a:lvl8pPr marL="4876678" lvl="7" indent="-397923" rtl="0">
              <a:spcBef>
                <a:spcPts val="2133"/>
              </a:spcBef>
              <a:spcAft>
                <a:spcPts val="0"/>
              </a:spcAft>
              <a:buSzPts val="1100"/>
              <a:buChar char="○"/>
              <a:defRPr/>
            </a:lvl8pPr>
            <a:lvl9pPr marL="5486263" lvl="8" indent="-397923" rtl="0">
              <a:spcBef>
                <a:spcPts val="2133"/>
              </a:spcBef>
              <a:spcAft>
                <a:spcPts val="2133"/>
              </a:spcAft>
              <a:buSzPts val="1100"/>
              <a:buChar char="■"/>
              <a:defRPr/>
            </a:lvl9pPr>
          </a:lstStyle>
          <a:p>
            <a:endParaRPr/>
          </a:p>
        </p:txBody>
      </p:sp>
      <p:sp>
        <p:nvSpPr>
          <p:cNvPr id="75" name="Google Shape;75;p16"/>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a:solidFill>
                  <a:srgbClr val="595959"/>
                </a:solidFill>
              </a:rPr>
              <a:pPr/>
              <a:t>‹#›</a:t>
            </a:fld>
            <a:endParaRPr>
              <a:solidFill>
                <a:srgbClr val="595959"/>
              </a:solidFill>
            </a:endParaRPr>
          </a:p>
        </p:txBody>
      </p:sp>
    </p:spTree>
    <p:extLst>
      <p:ext uri="{BB962C8B-B14F-4D97-AF65-F5344CB8AC3E}">
        <p14:creationId xmlns:p14="http://schemas.microsoft.com/office/powerpoint/2010/main" val="33895238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76"/>
        <p:cNvGrpSpPr/>
        <p:nvPr/>
      </p:nvGrpSpPr>
      <p:grpSpPr>
        <a:xfrm>
          <a:off x="0" y="0"/>
          <a:ext cx="0" cy="0"/>
          <a:chOff x="0" y="0"/>
          <a:chExt cx="0" cy="0"/>
        </a:xfrm>
      </p:grpSpPr>
      <p:sp>
        <p:nvSpPr>
          <p:cNvPr id="77" name="Google Shape;77;p17"/>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nvGrpSpPr>
          <p:cNvPr id="78" name="Google Shape;78;p17"/>
          <p:cNvGrpSpPr/>
          <p:nvPr/>
        </p:nvGrpSpPr>
        <p:grpSpPr>
          <a:xfrm>
            <a:off x="1107190" y="1588342"/>
            <a:ext cx="994351" cy="61101"/>
            <a:chOff x="4580561" y="2589004"/>
            <a:chExt cx="1064464" cy="25200"/>
          </a:xfrm>
        </p:grpSpPr>
        <p:sp>
          <p:nvSpPr>
            <p:cNvPr id="79" name="Google Shape;79;p17"/>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 name="Google Shape;80;p17"/>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867" kern="0">
                <a:solidFill>
                  <a:srgbClr val="000000"/>
                </a:solidFill>
                <a:cs typeface="Arial"/>
                <a:sym typeface="Arial"/>
              </a:endParaRPr>
            </a:p>
          </p:txBody>
        </p:sp>
      </p:grpSp>
      <p:sp>
        <p:nvSpPr>
          <p:cNvPr id="81" name="Google Shape;81;p17"/>
          <p:cNvSpPr txBox="1">
            <a:spLocks noGrp="1"/>
          </p:cNvSpPr>
          <p:nvPr>
            <p:ph type="title"/>
          </p:nvPr>
        </p:nvSpPr>
        <p:spPr>
          <a:xfrm>
            <a:off x="972600" y="1758200"/>
            <a:ext cx="10251200" cy="713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2600"/>
              <a:buNone/>
              <a:defRPr sz="3467">
                <a:solidFill>
                  <a:schemeClr val="dk2"/>
                </a:solidFill>
              </a:defRPr>
            </a:lvl1pPr>
            <a:lvl2pPr lvl="1" rtl="0">
              <a:spcBef>
                <a:spcPts val="0"/>
              </a:spcBef>
              <a:spcAft>
                <a:spcPts val="0"/>
              </a:spcAft>
              <a:buClr>
                <a:schemeClr val="dk2"/>
              </a:buClr>
              <a:buSzPts val="2600"/>
              <a:buNone/>
              <a:defRPr sz="3467">
                <a:solidFill>
                  <a:schemeClr val="dk2"/>
                </a:solidFill>
              </a:defRPr>
            </a:lvl2pPr>
            <a:lvl3pPr lvl="2" rtl="0">
              <a:spcBef>
                <a:spcPts val="0"/>
              </a:spcBef>
              <a:spcAft>
                <a:spcPts val="0"/>
              </a:spcAft>
              <a:buClr>
                <a:schemeClr val="dk2"/>
              </a:buClr>
              <a:buSzPts val="2600"/>
              <a:buNone/>
              <a:defRPr sz="3467">
                <a:solidFill>
                  <a:schemeClr val="dk2"/>
                </a:solidFill>
              </a:defRPr>
            </a:lvl3pPr>
            <a:lvl4pPr lvl="3" rtl="0">
              <a:spcBef>
                <a:spcPts val="0"/>
              </a:spcBef>
              <a:spcAft>
                <a:spcPts val="0"/>
              </a:spcAft>
              <a:buClr>
                <a:schemeClr val="dk2"/>
              </a:buClr>
              <a:buSzPts val="2600"/>
              <a:buNone/>
              <a:defRPr sz="3467">
                <a:solidFill>
                  <a:schemeClr val="dk2"/>
                </a:solidFill>
              </a:defRPr>
            </a:lvl4pPr>
            <a:lvl5pPr lvl="4" rtl="0">
              <a:spcBef>
                <a:spcPts val="0"/>
              </a:spcBef>
              <a:spcAft>
                <a:spcPts val="0"/>
              </a:spcAft>
              <a:buClr>
                <a:schemeClr val="dk2"/>
              </a:buClr>
              <a:buSzPts val="2600"/>
              <a:buNone/>
              <a:defRPr sz="3467">
                <a:solidFill>
                  <a:schemeClr val="dk2"/>
                </a:solidFill>
              </a:defRPr>
            </a:lvl5pPr>
            <a:lvl6pPr lvl="5" rtl="0">
              <a:spcBef>
                <a:spcPts val="0"/>
              </a:spcBef>
              <a:spcAft>
                <a:spcPts val="0"/>
              </a:spcAft>
              <a:buClr>
                <a:schemeClr val="dk2"/>
              </a:buClr>
              <a:buSzPts val="2600"/>
              <a:buNone/>
              <a:defRPr sz="3467">
                <a:solidFill>
                  <a:schemeClr val="dk2"/>
                </a:solidFill>
              </a:defRPr>
            </a:lvl6pPr>
            <a:lvl7pPr lvl="6" rtl="0">
              <a:spcBef>
                <a:spcPts val="0"/>
              </a:spcBef>
              <a:spcAft>
                <a:spcPts val="0"/>
              </a:spcAft>
              <a:buClr>
                <a:schemeClr val="dk2"/>
              </a:buClr>
              <a:buSzPts val="2600"/>
              <a:buNone/>
              <a:defRPr sz="3467">
                <a:solidFill>
                  <a:schemeClr val="dk2"/>
                </a:solidFill>
              </a:defRPr>
            </a:lvl7pPr>
            <a:lvl8pPr lvl="7" rtl="0">
              <a:spcBef>
                <a:spcPts val="0"/>
              </a:spcBef>
              <a:spcAft>
                <a:spcPts val="0"/>
              </a:spcAft>
              <a:buClr>
                <a:schemeClr val="dk2"/>
              </a:buClr>
              <a:buSzPts val="2600"/>
              <a:buNone/>
              <a:defRPr sz="3467">
                <a:solidFill>
                  <a:schemeClr val="dk2"/>
                </a:solidFill>
              </a:defRPr>
            </a:lvl8pPr>
            <a:lvl9pPr lvl="8" rtl="0">
              <a:spcBef>
                <a:spcPts val="0"/>
              </a:spcBef>
              <a:spcAft>
                <a:spcPts val="0"/>
              </a:spcAft>
              <a:buClr>
                <a:schemeClr val="dk2"/>
              </a:buClr>
              <a:buSzPts val="2600"/>
              <a:buNone/>
              <a:defRPr sz="3467">
                <a:solidFill>
                  <a:schemeClr val="dk2"/>
                </a:solidFill>
              </a:defRPr>
            </a:lvl9pPr>
          </a:lstStyle>
          <a:p>
            <a:endParaRPr/>
          </a:p>
        </p:txBody>
      </p:sp>
      <p:sp>
        <p:nvSpPr>
          <p:cNvPr id="82" name="Google Shape;82;p17"/>
          <p:cNvSpPr txBox="1">
            <a:spLocks noGrp="1"/>
          </p:cNvSpPr>
          <p:nvPr>
            <p:ph type="body" idx="1"/>
          </p:nvPr>
        </p:nvSpPr>
        <p:spPr>
          <a:xfrm>
            <a:off x="972433" y="2771833"/>
            <a:ext cx="5032400" cy="3014800"/>
          </a:xfrm>
          <a:prstGeom prst="rect">
            <a:avLst/>
          </a:prstGeom>
        </p:spPr>
        <p:txBody>
          <a:bodyPr spcFirstLastPara="1" wrap="square" lIns="91425" tIns="91425" rIns="91425" bIns="91425" anchor="t" anchorCtr="0">
            <a:noAutofit/>
          </a:bodyPr>
          <a:lstStyle>
            <a:lvl1pPr marL="609585" lvl="0" indent="-414856" rtl="0">
              <a:spcBef>
                <a:spcPts val="0"/>
              </a:spcBef>
              <a:spcAft>
                <a:spcPts val="0"/>
              </a:spcAft>
              <a:buSzPts val="1300"/>
              <a:buChar char="●"/>
              <a:defRPr/>
            </a:lvl1pPr>
            <a:lvl2pPr marL="1219170" lvl="1" indent="-397923" rtl="0">
              <a:spcBef>
                <a:spcPts val="2133"/>
              </a:spcBef>
              <a:spcAft>
                <a:spcPts val="0"/>
              </a:spcAft>
              <a:buSzPts val="1100"/>
              <a:buChar char="○"/>
              <a:defRPr/>
            </a:lvl2pPr>
            <a:lvl3pPr marL="1828754" lvl="2" indent="-397923" rtl="0">
              <a:spcBef>
                <a:spcPts val="2133"/>
              </a:spcBef>
              <a:spcAft>
                <a:spcPts val="0"/>
              </a:spcAft>
              <a:buSzPts val="1100"/>
              <a:buChar char="■"/>
              <a:defRPr/>
            </a:lvl3pPr>
            <a:lvl4pPr marL="2438339" lvl="3" indent="-397923" rtl="0">
              <a:spcBef>
                <a:spcPts val="2133"/>
              </a:spcBef>
              <a:spcAft>
                <a:spcPts val="0"/>
              </a:spcAft>
              <a:buSzPts val="1100"/>
              <a:buChar char="●"/>
              <a:defRPr/>
            </a:lvl4pPr>
            <a:lvl5pPr marL="3047924" lvl="4" indent="-397923" rtl="0">
              <a:spcBef>
                <a:spcPts val="2133"/>
              </a:spcBef>
              <a:spcAft>
                <a:spcPts val="0"/>
              </a:spcAft>
              <a:buSzPts val="1100"/>
              <a:buChar char="○"/>
              <a:defRPr/>
            </a:lvl5pPr>
            <a:lvl6pPr marL="3657509" lvl="5" indent="-397923" rtl="0">
              <a:spcBef>
                <a:spcPts val="2133"/>
              </a:spcBef>
              <a:spcAft>
                <a:spcPts val="0"/>
              </a:spcAft>
              <a:buSzPts val="1100"/>
              <a:buChar char="■"/>
              <a:defRPr/>
            </a:lvl6pPr>
            <a:lvl7pPr marL="4267093" lvl="6" indent="-397923" rtl="0">
              <a:spcBef>
                <a:spcPts val="2133"/>
              </a:spcBef>
              <a:spcAft>
                <a:spcPts val="0"/>
              </a:spcAft>
              <a:buSzPts val="1100"/>
              <a:buChar char="●"/>
              <a:defRPr/>
            </a:lvl7pPr>
            <a:lvl8pPr marL="4876678" lvl="7" indent="-397923" rtl="0">
              <a:spcBef>
                <a:spcPts val="2133"/>
              </a:spcBef>
              <a:spcAft>
                <a:spcPts val="0"/>
              </a:spcAft>
              <a:buSzPts val="1100"/>
              <a:buChar char="○"/>
              <a:defRPr/>
            </a:lvl8pPr>
            <a:lvl9pPr marL="5486263" lvl="8" indent="-397923" rtl="0">
              <a:spcBef>
                <a:spcPts val="2133"/>
              </a:spcBef>
              <a:spcAft>
                <a:spcPts val="2133"/>
              </a:spcAft>
              <a:buSzPts val="1100"/>
              <a:buChar char="■"/>
              <a:defRPr/>
            </a:lvl9pPr>
          </a:lstStyle>
          <a:p>
            <a:endParaRPr/>
          </a:p>
        </p:txBody>
      </p:sp>
      <p:sp>
        <p:nvSpPr>
          <p:cNvPr id="83" name="Google Shape;83;p17"/>
          <p:cNvSpPr txBox="1">
            <a:spLocks noGrp="1"/>
          </p:cNvSpPr>
          <p:nvPr>
            <p:ph type="body" idx="2"/>
          </p:nvPr>
        </p:nvSpPr>
        <p:spPr>
          <a:xfrm>
            <a:off x="6191472" y="2771833"/>
            <a:ext cx="5032400" cy="3014800"/>
          </a:xfrm>
          <a:prstGeom prst="rect">
            <a:avLst/>
          </a:prstGeom>
        </p:spPr>
        <p:txBody>
          <a:bodyPr spcFirstLastPara="1" wrap="square" lIns="91425" tIns="91425" rIns="91425" bIns="91425" anchor="t" anchorCtr="0">
            <a:noAutofit/>
          </a:bodyPr>
          <a:lstStyle>
            <a:lvl1pPr marL="609585" lvl="0" indent="-414856" rtl="0">
              <a:spcBef>
                <a:spcPts val="0"/>
              </a:spcBef>
              <a:spcAft>
                <a:spcPts val="0"/>
              </a:spcAft>
              <a:buSzPts val="1300"/>
              <a:buChar char="●"/>
              <a:defRPr/>
            </a:lvl1pPr>
            <a:lvl2pPr marL="1219170" lvl="1" indent="-397923" rtl="0">
              <a:spcBef>
                <a:spcPts val="2133"/>
              </a:spcBef>
              <a:spcAft>
                <a:spcPts val="0"/>
              </a:spcAft>
              <a:buSzPts val="1100"/>
              <a:buChar char="○"/>
              <a:defRPr/>
            </a:lvl2pPr>
            <a:lvl3pPr marL="1828754" lvl="2" indent="-397923" rtl="0">
              <a:spcBef>
                <a:spcPts val="2133"/>
              </a:spcBef>
              <a:spcAft>
                <a:spcPts val="0"/>
              </a:spcAft>
              <a:buSzPts val="1100"/>
              <a:buChar char="■"/>
              <a:defRPr/>
            </a:lvl3pPr>
            <a:lvl4pPr marL="2438339" lvl="3" indent="-397923" rtl="0">
              <a:spcBef>
                <a:spcPts val="2133"/>
              </a:spcBef>
              <a:spcAft>
                <a:spcPts val="0"/>
              </a:spcAft>
              <a:buSzPts val="1100"/>
              <a:buChar char="●"/>
              <a:defRPr/>
            </a:lvl4pPr>
            <a:lvl5pPr marL="3047924" lvl="4" indent="-397923" rtl="0">
              <a:spcBef>
                <a:spcPts val="2133"/>
              </a:spcBef>
              <a:spcAft>
                <a:spcPts val="0"/>
              </a:spcAft>
              <a:buSzPts val="1100"/>
              <a:buChar char="○"/>
              <a:defRPr/>
            </a:lvl5pPr>
            <a:lvl6pPr marL="3657509" lvl="5" indent="-397923" rtl="0">
              <a:spcBef>
                <a:spcPts val="2133"/>
              </a:spcBef>
              <a:spcAft>
                <a:spcPts val="0"/>
              </a:spcAft>
              <a:buSzPts val="1100"/>
              <a:buChar char="■"/>
              <a:defRPr/>
            </a:lvl6pPr>
            <a:lvl7pPr marL="4267093" lvl="6" indent="-397923" rtl="0">
              <a:spcBef>
                <a:spcPts val="2133"/>
              </a:spcBef>
              <a:spcAft>
                <a:spcPts val="0"/>
              </a:spcAft>
              <a:buSzPts val="1100"/>
              <a:buChar char="●"/>
              <a:defRPr/>
            </a:lvl7pPr>
            <a:lvl8pPr marL="4876678" lvl="7" indent="-397923" rtl="0">
              <a:spcBef>
                <a:spcPts val="2133"/>
              </a:spcBef>
              <a:spcAft>
                <a:spcPts val="0"/>
              </a:spcAft>
              <a:buSzPts val="1100"/>
              <a:buChar char="○"/>
              <a:defRPr/>
            </a:lvl8pPr>
            <a:lvl9pPr marL="5486263" lvl="8" indent="-397923" rtl="0">
              <a:spcBef>
                <a:spcPts val="2133"/>
              </a:spcBef>
              <a:spcAft>
                <a:spcPts val="2133"/>
              </a:spcAft>
              <a:buSzPts val="1100"/>
              <a:buChar char="■"/>
              <a:defRPr/>
            </a:lvl9pPr>
          </a:lstStyle>
          <a:p>
            <a:endParaRPr/>
          </a:p>
        </p:txBody>
      </p:sp>
      <p:sp>
        <p:nvSpPr>
          <p:cNvPr id="84" name="Google Shape;84;p17"/>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a:solidFill>
                  <a:srgbClr val="595959"/>
                </a:solidFill>
              </a:rPr>
              <a:pPr/>
              <a:t>‹#›</a:t>
            </a:fld>
            <a:endParaRPr>
              <a:solidFill>
                <a:srgbClr val="595959"/>
              </a:solidFill>
            </a:endParaRPr>
          </a:p>
        </p:txBody>
      </p:sp>
    </p:spTree>
    <p:extLst>
      <p:ext uri="{BB962C8B-B14F-4D97-AF65-F5344CB8AC3E}">
        <p14:creationId xmlns:p14="http://schemas.microsoft.com/office/powerpoint/2010/main" val="11668077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85"/>
        <p:cNvGrpSpPr/>
        <p:nvPr/>
      </p:nvGrpSpPr>
      <p:grpSpPr>
        <a:xfrm>
          <a:off x="0" y="0"/>
          <a:ext cx="0" cy="0"/>
          <a:chOff x="0" y="0"/>
          <a:chExt cx="0" cy="0"/>
        </a:xfrm>
      </p:grpSpPr>
      <p:sp>
        <p:nvSpPr>
          <p:cNvPr id="86" name="Google Shape;86;p18"/>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nvGrpSpPr>
          <p:cNvPr id="87" name="Google Shape;87;p18"/>
          <p:cNvGrpSpPr/>
          <p:nvPr/>
        </p:nvGrpSpPr>
        <p:grpSpPr>
          <a:xfrm>
            <a:off x="1107190" y="1588342"/>
            <a:ext cx="994351" cy="61101"/>
            <a:chOff x="4580561" y="2589004"/>
            <a:chExt cx="1064464" cy="25200"/>
          </a:xfrm>
        </p:grpSpPr>
        <p:sp>
          <p:nvSpPr>
            <p:cNvPr id="88" name="Google Shape;88;p18"/>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867" kern="0">
                <a:solidFill>
                  <a:srgbClr val="000000"/>
                </a:solidFill>
                <a:cs typeface="Arial"/>
                <a:sym typeface="Arial"/>
              </a:endParaRPr>
            </a:p>
          </p:txBody>
        </p:sp>
        <p:sp>
          <p:nvSpPr>
            <p:cNvPr id="89" name="Google Shape;89;p18"/>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867" kern="0">
                <a:solidFill>
                  <a:srgbClr val="000000"/>
                </a:solidFill>
                <a:cs typeface="Arial"/>
                <a:sym typeface="Arial"/>
              </a:endParaRPr>
            </a:p>
          </p:txBody>
        </p:sp>
      </p:grpSp>
      <p:sp>
        <p:nvSpPr>
          <p:cNvPr id="90" name="Google Shape;90;p18"/>
          <p:cNvSpPr txBox="1">
            <a:spLocks noGrp="1"/>
          </p:cNvSpPr>
          <p:nvPr>
            <p:ph type="title"/>
          </p:nvPr>
        </p:nvSpPr>
        <p:spPr>
          <a:xfrm>
            <a:off x="972600" y="1758200"/>
            <a:ext cx="10251200" cy="713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2600"/>
              <a:buNone/>
              <a:defRPr sz="3467">
                <a:solidFill>
                  <a:schemeClr val="dk2"/>
                </a:solidFill>
              </a:defRPr>
            </a:lvl1pPr>
            <a:lvl2pPr lvl="1" rtl="0">
              <a:spcBef>
                <a:spcPts val="0"/>
              </a:spcBef>
              <a:spcAft>
                <a:spcPts val="0"/>
              </a:spcAft>
              <a:buClr>
                <a:schemeClr val="dk2"/>
              </a:buClr>
              <a:buSzPts val="2600"/>
              <a:buNone/>
              <a:defRPr sz="3467">
                <a:solidFill>
                  <a:schemeClr val="dk2"/>
                </a:solidFill>
              </a:defRPr>
            </a:lvl2pPr>
            <a:lvl3pPr lvl="2" rtl="0">
              <a:spcBef>
                <a:spcPts val="0"/>
              </a:spcBef>
              <a:spcAft>
                <a:spcPts val="0"/>
              </a:spcAft>
              <a:buClr>
                <a:schemeClr val="dk2"/>
              </a:buClr>
              <a:buSzPts val="2600"/>
              <a:buNone/>
              <a:defRPr sz="3467">
                <a:solidFill>
                  <a:schemeClr val="dk2"/>
                </a:solidFill>
              </a:defRPr>
            </a:lvl3pPr>
            <a:lvl4pPr lvl="3" rtl="0">
              <a:spcBef>
                <a:spcPts val="0"/>
              </a:spcBef>
              <a:spcAft>
                <a:spcPts val="0"/>
              </a:spcAft>
              <a:buClr>
                <a:schemeClr val="dk2"/>
              </a:buClr>
              <a:buSzPts val="2600"/>
              <a:buNone/>
              <a:defRPr sz="3467">
                <a:solidFill>
                  <a:schemeClr val="dk2"/>
                </a:solidFill>
              </a:defRPr>
            </a:lvl4pPr>
            <a:lvl5pPr lvl="4" rtl="0">
              <a:spcBef>
                <a:spcPts val="0"/>
              </a:spcBef>
              <a:spcAft>
                <a:spcPts val="0"/>
              </a:spcAft>
              <a:buClr>
                <a:schemeClr val="dk2"/>
              </a:buClr>
              <a:buSzPts val="2600"/>
              <a:buNone/>
              <a:defRPr sz="3467">
                <a:solidFill>
                  <a:schemeClr val="dk2"/>
                </a:solidFill>
              </a:defRPr>
            </a:lvl5pPr>
            <a:lvl6pPr lvl="5" rtl="0">
              <a:spcBef>
                <a:spcPts val="0"/>
              </a:spcBef>
              <a:spcAft>
                <a:spcPts val="0"/>
              </a:spcAft>
              <a:buClr>
                <a:schemeClr val="dk2"/>
              </a:buClr>
              <a:buSzPts val="2600"/>
              <a:buNone/>
              <a:defRPr sz="3467">
                <a:solidFill>
                  <a:schemeClr val="dk2"/>
                </a:solidFill>
              </a:defRPr>
            </a:lvl6pPr>
            <a:lvl7pPr lvl="6" rtl="0">
              <a:spcBef>
                <a:spcPts val="0"/>
              </a:spcBef>
              <a:spcAft>
                <a:spcPts val="0"/>
              </a:spcAft>
              <a:buClr>
                <a:schemeClr val="dk2"/>
              </a:buClr>
              <a:buSzPts val="2600"/>
              <a:buNone/>
              <a:defRPr sz="3467">
                <a:solidFill>
                  <a:schemeClr val="dk2"/>
                </a:solidFill>
              </a:defRPr>
            </a:lvl7pPr>
            <a:lvl8pPr lvl="7" rtl="0">
              <a:spcBef>
                <a:spcPts val="0"/>
              </a:spcBef>
              <a:spcAft>
                <a:spcPts val="0"/>
              </a:spcAft>
              <a:buClr>
                <a:schemeClr val="dk2"/>
              </a:buClr>
              <a:buSzPts val="2600"/>
              <a:buNone/>
              <a:defRPr sz="3467">
                <a:solidFill>
                  <a:schemeClr val="dk2"/>
                </a:solidFill>
              </a:defRPr>
            </a:lvl8pPr>
            <a:lvl9pPr lvl="8" rtl="0">
              <a:spcBef>
                <a:spcPts val="0"/>
              </a:spcBef>
              <a:spcAft>
                <a:spcPts val="0"/>
              </a:spcAft>
              <a:buClr>
                <a:schemeClr val="dk2"/>
              </a:buClr>
              <a:buSzPts val="2600"/>
              <a:buNone/>
              <a:defRPr sz="3467">
                <a:solidFill>
                  <a:schemeClr val="dk2"/>
                </a:solidFill>
              </a:defRPr>
            </a:lvl9pPr>
          </a:lstStyle>
          <a:p>
            <a:endParaRPr/>
          </a:p>
        </p:txBody>
      </p:sp>
      <p:sp>
        <p:nvSpPr>
          <p:cNvPr id="91" name="Google Shape;91;p18"/>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a:solidFill>
                  <a:srgbClr val="595959"/>
                </a:solidFill>
              </a:rPr>
              <a:pPr/>
              <a:t>‹#›</a:t>
            </a:fld>
            <a:endParaRPr>
              <a:solidFill>
                <a:srgbClr val="595959"/>
              </a:solidFill>
            </a:endParaRPr>
          </a:p>
        </p:txBody>
      </p:sp>
    </p:spTree>
    <p:extLst>
      <p:ext uri="{BB962C8B-B14F-4D97-AF65-F5344CB8AC3E}">
        <p14:creationId xmlns:p14="http://schemas.microsoft.com/office/powerpoint/2010/main" val="28519312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92"/>
        <p:cNvGrpSpPr/>
        <p:nvPr/>
      </p:nvGrpSpPr>
      <p:grpSpPr>
        <a:xfrm>
          <a:off x="0" y="0"/>
          <a:ext cx="0" cy="0"/>
          <a:chOff x="0" y="0"/>
          <a:chExt cx="0" cy="0"/>
        </a:xfrm>
      </p:grpSpPr>
      <p:sp>
        <p:nvSpPr>
          <p:cNvPr id="93" name="Google Shape;93;p19"/>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nvGrpSpPr>
          <p:cNvPr id="94" name="Google Shape;94;p19"/>
          <p:cNvGrpSpPr/>
          <p:nvPr/>
        </p:nvGrpSpPr>
        <p:grpSpPr>
          <a:xfrm>
            <a:off x="1107190" y="1588342"/>
            <a:ext cx="994351" cy="61101"/>
            <a:chOff x="4580561" y="2589004"/>
            <a:chExt cx="1064464" cy="25200"/>
          </a:xfrm>
        </p:grpSpPr>
        <p:sp>
          <p:nvSpPr>
            <p:cNvPr id="95" name="Google Shape;95;p19"/>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 name="Google Shape;96;p19"/>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867" kern="0">
                <a:solidFill>
                  <a:srgbClr val="000000"/>
                </a:solidFill>
                <a:cs typeface="Arial"/>
                <a:sym typeface="Arial"/>
              </a:endParaRPr>
            </a:p>
          </p:txBody>
        </p:sp>
      </p:grpSp>
      <p:sp>
        <p:nvSpPr>
          <p:cNvPr id="97" name="Google Shape;97;p19"/>
          <p:cNvSpPr txBox="1">
            <a:spLocks noGrp="1"/>
          </p:cNvSpPr>
          <p:nvPr>
            <p:ph type="title"/>
          </p:nvPr>
        </p:nvSpPr>
        <p:spPr>
          <a:xfrm>
            <a:off x="973333" y="1758200"/>
            <a:ext cx="4401200" cy="18420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2600"/>
              <a:buNone/>
              <a:defRPr sz="3467">
                <a:solidFill>
                  <a:schemeClr val="dk2"/>
                </a:solidFill>
              </a:defRPr>
            </a:lvl1pPr>
            <a:lvl2pPr lvl="1" rtl="0">
              <a:spcBef>
                <a:spcPts val="0"/>
              </a:spcBef>
              <a:spcAft>
                <a:spcPts val="0"/>
              </a:spcAft>
              <a:buClr>
                <a:schemeClr val="dk2"/>
              </a:buClr>
              <a:buSzPts val="2600"/>
              <a:buNone/>
              <a:defRPr sz="3467">
                <a:solidFill>
                  <a:schemeClr val="dk2"/>
                </a:solidFill>
              </a:defRPr>
            </a:lvl2pPr>
            <a:lvl3pPr lvl="2" rtl="0">
              <a:spcBef>
                <a:spcPts val="0"/>
              </a:spcBef>
              <a:spcAft>
                <a:spcPts val="0"/>
              </a:spcAft>
              <a:buClr>
                <a:schemeClr val="dk2"/>
              </a:buClr>
              <a:buSzPts val="2600"/>
              <a:buNone/>
              <a:defRPr sz="3467">
                <a:solidFill>
                  <a:schemeClr val="dk2"/>
                </a:solidFill>
              </a:defRPr>
            </a:lvl3pPr>
            <a:lvl4pPr lvl="3" rtl="0">
              <a:spcBef>
                <a:spcPts val="0"/>
              </a:spcBef>
              <a:spcAft>
                <a:spcPts val="0"/>
              </a:spcAft>
              <a:buClr>
                <a:schemeClr val="dk2"/>
              </a:buClr>
              <a:buSzPts val="2600"/>
              <a:buNone/>
              <a:defRPr sz="3467">
                <a:solidFill>
                  <a:schemeClr val="dk2"/>
                </a:solidFill>
              </a:defRPr>
            </a:lvl4pPr>
            <a:lvl5pPr lvl="4" rtl="0">
              <a:spcBef>
                <a:spcPts val="0"/>
              </a:spcBef>
              <a:spcAft>
                <a:spcPts val="0"/>
              </a:spcAft>
              <a:buClr>
                <a:schemeClr val="dk2"/>
              </a:buClr>
              <a:buSzPts val="2600"/>
              <a:buNone/>
              <a:defRPr sz="3467">
                <a:solidFill>
                  <a:schemeClr val="dk2"/>
                </a:solidFill>
              </a:defRPr>
            </a:lvl5pPr>
            <a:lvl6pPr lvl="5" rtl="0">
              <a:spcBef>
                <a:spcPts val="0"/>
              </a:spcBef>
              <a:spcAft>
                <a:spcPts val="0"/>
              </a:spcAft>
              <a:buClr>
                <a:schemeClr val="dk2"/>
              </a:buClr>
              <a:buSzPts val="2600"/>
              <a:buNone/>
              <a:defRPr sz="3467">
                <a:solidFill>
                  <a:schemeClr val="dk2"/>
                </a:solidFill>
              </a:defRPr>
            </a:lvl6pPr>
            <a:lvl7pPr lvl="6" rtl="0">
              <a:spcBef>
                <a:spcPts val="0"/>
              </a:spcBef>
              <a:spcAft>
                <a:spcPts val="0"/>
              </a:spcAft>
              <a:buClr>
                <a:schemeClr val="dk2"/>
              </a:buClr>
              <a:buSzPts val="2600"/>
              <a:buNone/>
              <a:defRPr sz="3467">
                <a:solidFill>
                  <a:schemeClr val="dk2"/>
                </a:solidFill>
              </a:defRPr>
            </a:lvl7pPr>
            <a:lvl8pPr lvl="7" rtl="0">
              <a:spcBef>
                <a:spcPts val="0"/>
              </a:spcBef>
              <a:spcAft>
                <a:spcPts val="0"/>
              </a:spcAft>
              <a:buClr>
                <a:schemeClr val="dk2"/>
              </a:buClr>
              <a:buSzPts val="2600"/>
              <a:buNone/>
              <a:defRPr sz="3467">
                <a:solidFill>
                  <a:schemeClr val="dk2"/>
                </a:solidFill>
              </a:defRPr>
            </a:lvl8pPr>
            <a:lvl9pPr lvl="8" rtl="0">
              <a:spcBef>
                <a:spcPts val="0"/>
              </a:spcBef>
              <a:spcAft>
                <a:spcPts val="0"/>
              </a:spcAft>
              <a:buClr>
                <a:schemeClr val="dk2"/>
              </a:buClr>
              <a:buSzPts val="2600"/>
              <a:buNone/>
              <a:defRPr sz="3467">
                <a:solidFill>
                  <a:schemeClr val="dk2"/>
                </a:solidFill>
              </a:defRPr>
            </a:lvl9pPr>
          </a:lstStyle>
          <a:p>
            <a:endParaRPr/>
          </a:p>
        </p:txBody>
      </p:sp>
      <p:sp>
        <p:nvSpPr>
          <p:cNvPr id="98" name="Google Shape;98;p19"/>
          <p:cNvSpPr txBox="1">
            <a:spLocks noGrp="1"/>
          </p:cNvSpPr>
          <p:nvPr>
            <p:ph type="body" idx="1"/>
          </p:nvPr>
        </p:nvSpPr>
        <p:spPr>
          <a:xfrm>
            <a:off x="961633" y="3708967"/>
            <a:ext cx="4401200" cy="2130000"/>
          </a:xfrm>
          <a:prstGeom prst="rect">
            <a:avLst/>
          </a:prstGeom>
        </p:spPr>
        <p:txBody>
          <a:bodyPr spcFirstLastPara="1" wrap="square" lIns="91425" tIns="91425" rIns="91425" bIns="91425" anchor="t" anchorCtr="0">
            <a:noAutofit/>
          </a:bodyPr>
          <a:lstStyle>
            <a:lvl1pPr marL="609585" lvl="0" indent="-414856" rtl="0">
              <a:spcBef>
                <a:spcPts val="0"/>
              </a:spcBef>
              <a:spcAft>
                <a:spcPts val="0"/>
              </a:spcAft>
              <a:buSzPts val="1300"/>
              <a:buChar char="●"/>
              <a:defRPr/>
            </a:lvl1pPr>
            <a:lvl2pPr marL="1219170" lvl="1" indent="-397923" rtl="0">
              <a:spcBef>
                <a:spcPts val="2133"/>
              </a:spcBef>
              <a:spcAft>
                <a:spcPts val="0"/>
              </a:spcAft>
              <a:buSzPts val="1100"/>
              <a:buChar char="○"/>
              <a:defRPr/>
            </a:lvl2pPr>
            <a:lvl3pPr marL="1828754" lvl="2" indent="-397923" rtl="0">
              <a:spcBef>
                <a:spcPts val="2133"/>
              </a:spcBef>
              <a:spcAft>
                <a:spcPts val="0"/>
              </a:spcAft>
              <a:buSzPts val="1100"/>
              <a:buChar char="■"/>
              <a:defRPr/>
            </a:lvl3pPr>
            <a:lvl4pPr marL="2438339" lvl="3" indent="-397923" rtl="0">
              <a:spcBef>
                <a:spcPts val="2133"/>
              </a:spcBef>
              <a:spcAft>
                <a:spcPts val="0"/>
              </a:spcAft>
              <a:buSzPts val="1100"/>
              <a:buChar char="●"/>
              <a:defRPr/>
            </a:lvl4pPr>
            <a:lvl5pPr marL="3047924" lvl="4" indent="-397923" rtl="0">
              <a:spcBef>
                <a:spcPts val="2133"/>
              </a:spcBef>
              <a:spcAft>
                <a:spcPts val="0"/>
              </a:spcAft>
              <a:buSzPts val="1100"/>
              <a:buChar char="○"/>
              <a:defRPr/>
            </a:lvl5pPr>
            <a:lvl6pPr marL="3657509" lvl="5" indent="-397923" rtl="0">
              <a:spcBef>
                <a:spcPts val="2133"/>
              </a:spcBef>
              <a:spcAft>
                <a:spcPts val="0"/>
              </a:spcAft>
              <a:buSzPts val="1100"/>
              <a:buChar char="■"/>
              <a:defRPr/>
            </a:lvl6pPr>
            <a:lvl7pPr marL="4267093" lvl="6" indent="-397923" rtl="0">
              <a:spcBef>
                <a:spcPts val="2133"/>
              </a:spcBef>
              <a:spcAft>
                <a:spcPts val="0"/>
              </a:spcAft>
              <a:buSzPts val="1100"/>
              <a:buChar char="●"/>
              <a:defRPr/>
            </a:lvl7pPr>
            <a:lvl8pPr marL="4876678" lvl="7" indent="-397923" rtl="0">
              <a:spcBef>
                <a:spcPts val="2133"/>
              </a:spcBef>
              <a:spcAft>
                <a:spcPts val="0"/>
              </a:spcAft>
              <a:buSzPts val="1100"/>
              <a:buChar char="○"/>
              <a:defRPr/>
            </a:lvl8pPr>
            <a:lvl9pPr marL="5486263" lvl="8" indent="-397923" rtl="0">
              <a:spcBef>
                <a:spcPts val="2133"/>
              </a:spcBef>
              <a:spcAft>
                <a:spcPts val="2133"/>
              </a:spcAft>
              <a:buSzPts val="1100"/>
              <a:buChar char="■"/>
              <a:defRPr/>
            </a:lvl9pPr>
          </a:lstStyle>
          <a:p>
            <a:endParaRPr/>
          </a:p>
        </p:txBody>
      </p:sp>
      <p:sp>
        <p:nvSpPr>
          <p:cNvPr id="99" name="Google Shape;99;p19"/>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a:solidFill>
                  <a:srgbClr val="595959"/>
                </a:solidFill>
              </a:rPr>
              <a:pPr/>
              <a:t>‹#›</a:t>
            </a:fld>
            <a:endParaRPr>
              <a:solidFill>
                <a:srgbClr val="595959"/>
              </a:solidFill>
            </a:endParaRPr>
          </a:p>
        </p:txBody>
      </p:sp>
    </p:spTree>
    <p:extLst>
      <p:ext uri="{BB962C8B-B14F-4D97-AF65-F5344CB8AC3E}">
        <p14:creationId xmlns:p14="http://schemas.microsoft.com/office/powerpoint/2010/main" val="26154031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accent3"/>
        </a:solidFill>
        <a:effectLst/>
      </p:bgPr>
    </p:bg>
    <p:spTree>
      <p:nvGrpSpPr>
        <p:cNvPr id="1" name="Shape 100"/>
        <p:cNvGrpSpPr/>
        <p:nvPr/>
      </p:nvGrpSpPr>
      <p:grpSpPr>
        <a:xfrm>
          <a:off x="0" y="0"/>
          <a:ext cx="0" cy="0"/>
          <a:chOff x="0" y="0"/>
          <a:chExt cx="0" cy="0"/>
        </a:xfrm>
      </p:grpSpPr>
      <p:grpSp>
        <p:nvGrpSpPr>
          <p:cNvPr id="101" name="Google Shape;101;p20"/>
          <p:cNvGrpSpPr/>
          <p:nvPr/>
        </p:nvGrpSpPr>
        <p:grpSpPr>
          <a:xfrm>
            <a:off x="1107190" y="5558840"/>
            <a:ext cx="994351" cy="61101"/>
            <a:chOff x="4580561" y="2589004"/>
            <a:chExt cx="1064464" cy="25200"/>
          </a:xfrm>
        </p:grpSpPr>
        <p:sp>
          <p:nvSpPr>
            <p:cNvPr id="102" name="Google Shape;102;p20"/>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 name="Google Shape;103;p20"/>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a:buClr>
                  <a:srgbClr val="000000"/>
                </a:buClr>
                <a:buFont typeface="Arial"/>
                <a:buNone/>
              </a:pPr>
              <a:endParaRPr sz="1867" kern="0">
                <a:solidFill>
                  <a:srgbClr val="000000"/>
                </a:solidFill>
                <a:cs typeface="Arial"/>
                <a:sym typeface="Arial"/>
              </a:endParaRPr>
            </a:p>
          </p:txBody>
        </p:sp>
      </p:grpSp>
      <p:sp>
        <p:nvSpPr>
          <p:cNvPr id="104" name="Google Shape;104;p20"/>
          <p:cNvSpPr txBox="1">
            <a:spLocks noGrp="1"/>
          </p:cNvSpPr>
          <p:nvPr>
            <p:ph type="title"/>
          </p:nvPr>
        </p:nvSpPr>
        <p:spPr>
          <a:xfrm>
            <a:off x="972600" y="1152400"/>
            <a:ext cx="9361600" cy="39800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600"/>
              <a:buNone/>
              <a:defRPr sz="4800">
                <a:solidFill>
                  <a:schemeClr val="lt1"/>
                </a:solidFill>
              </a:defRPr>
            </a:lvl1pPr>
            <a:lvl2pPr lvl="1" rtl="0">
              <a:spcBef>
                <a:spcPts val="0"/>
              </a:spcBef>
              <a:spcAft>
                <a:spcPts val="0"/>
              </a:spcAft>
              <a:buClr>
                <a:schemeClr val="lt1"/>
              </a:buClr>
              <a:buSzPts val="3600"/>
              <a:buNone/>
              <a:defRPr sz="4800">
                <a:solidFill>
                  <a:schemeClr val="lt1"/>
                </a:solidFill>
              </a:defRPr>
            </a:lvl2pPr>
            <a:lvl3pPr lvl="2" rtl="0">
              <a:spcBef>
                <a:spcPts val="0"/>
              </a:spcBef>
              <a:spcAft>
                <a:spcPts val="0"/>
              </a:spcAft>
              <a:buClr>
                <a:schemeClr val="lt1"/>
              </a:buClr>
              <a:buSzPts val="3600"/>
              <a:buNone/>
              <a:defRPr sz="4800">
                <a:solidFill>
                  <a:schemeClr val="lt1"/>
                </a:solidFill>
              </a:defRPr>
            </a:lvl3pPr>
            <a:lvl4pPr lvl="3" rtl="0">
              <a:spcBef>
                <a:spcPts val="0"/>
              </a:spcBef>
              <a:spcAft>
                <a:spcPts val="0"/>
              </a:spcAft>
              <a:buClr>
                <a:schemeClr val="lt1"/>
              </a:buClr>
              <a:buSzPts val="3600"/>
              <a:buNone/>
              <a:defRPr sz="4800">
                <a:solidFill>
                  <a:schemeClr val="lt1"/>
                </a:solidFill>
              </a:defRPr>
            </a:lvl4pPr>
            <a:lvl5pPr lvl="4" rtl="0">
              <a:spcBef>
                <a:spcPts val="0"/>
              </a:spcBef>
              <a:spcAft>
                <a:spcPts val="0"/>
              </a:spcAft>
              <a:buClr>
                <a:schemeClr val="lt1"/>
              </a:buClr>
              <a:buSzPts val="3600"/>
              <a:buNone/>
              <a:defRPr sz="4800">
                <a:solidFill>
                  <a:schemeClr val="lt1"/>
                </a:solidFill>
              </a:defRPr>
            </a:lvl5pPr>
            <a:lvl6pPr lvl="5" rtl="0">
              <a:spcBef>
                <a:spcPts val="0"/>
              </a:spcBef>
              <a:spcAft>
                <a:spcPts val="0"/>
              </a:spcAft>
              <a:buClr>
                <a:schemeClr val="lt1"/>
              </a:buClr>
              <a:buSzPts val="3600"/>
              <a:buNone/>
              <a:defRPr sz="4800">
                <a:solidFill>
                  <a:schemeClr val="lt1"/>
                </a:solidFill>
              </a:defRPr>
            </a:lvl6pPr>
            <a:lvl7pPr lvl="6" rtl="0">
              <a:spcBef>
                <a:spcPts val="0"/>
              </a:spcBef>
              <a:spcAft>
                <a:spcPts val="0"/>
              </a:spcAft>
              <a:buClr>
                <a:schemeClr val="lt1"/>
              </a:buClr>
              <a:buSzPts val="3600"/>
              <a:buNone/>
              <a:defRPr sz="4800">
                <a:solidFill>
                  <a:schemeClr val="lt1"/>
                </a:solidFill>
              </a:defRPr>
            </a:lvl7pPr>
            <a:lvl8pPr lvl="7" rtl="0">
              <a:spcBef>
                <a:spcPts val="0"/>
              </a:spcBef>
              <a:spcAft>
                <a:spcPts val="0"/>
              </a:spcAft>
              <a:buClr>
                <a:schemeClr val="lt1"/>
              </a:buClr>
              <a:buSzPts val="3600"/>
              <a:buNone/>
              <a:defRPr sz="4800">
                <a:solidFill>
                  <a:schemeClr val="lt1"/>
                </a:solidFill>
              </a:defRPr>
            </a:lvl8pPr>
            <a:lvl9pPr lvl="8" rtl="0">
              <a:spcBef>
                <a:spcPts val="0"/>
              </a:spcBef>
              <a:spcAft>
                <a:spcPts val="0"/>
              </a:spcAft>
              <a:buClr>
                <a:schemeClr val="lt1"/>
              </a:buClr>
              <a:buSzPts val="3600"/>
              <a:buNone/>
              <a:defRPr sz="4800">
                <a:solidFill>
                  <a:schemeClr val="lt1"/>
                </a:solidFill>
              </a:defRPr>
            </a:lvl9pPr>
          </a:lstStyle>
          <a:p>
            <a:endParaRPr/>
          </a:p>
        </p:txBody>
      </p:sp>
      <p:sp>
        <p:nvSpPr>
          <p:cNvPr id="105" name="Google Shape;105;p20"/>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a:solidFill>
                  <a:srgbClr val="FFFFFF"/>
                </a:solidFill>
              </a:rPr>
              <a:pPr/>
              <a:t>‹#›</a:t>
            </a:fld>
            <a:endParaRPr>
              <a:solidFill>
                <a:srgbClr val="FFFFFF"/>
              </a:solidFill>
            </a:endParaRPr>
          </a:p>
        </p:txBody>
      </p:sp>
    </p:spTree>
    <p:extLst>
      <p:ext uri="{BB962C8B-B14F-4D97-AF65-F5344CB8AC3E}">
        <p14:creationId xmlns:p14="http://schemas.microsoft.com/office/powerpoint/2010/main" val="7900274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06"/>
        <p:cNvGrpSpPr/>
        <p:nvPr/>
      </p:nvGrpSpPr>
      <p:grpSpPr>
        <a:xfrm>
          <a:off x="0" y="0"/>
          <a:ext cx="0" cy="0"/>
          <a:chOff x="0" y="0"/>
          <a:chExt cx="0" cy="0"/>
        </a:xfrm>
      </p:grpSpPr>
      <p:sp>
        <p:nvSpPr>
          <p:cNvPr id="107" name="Google Shape;107;p21"/>
          <p:cNvSpPr/>
          <p:nvPr/>
        </p:nvSpPr>
        <p:spPr>
          <a:xfrm>
            <a:off x="0" y="0"/>
            <a:ext cx="6096000" cy="6858000"/>
          </a:xfrm>
          <a:prstGeom prst="rect">
            <a:avLst/>
          </a:prstGeom>
          <a:solidFill>
            <a:schemeClr val="lt2"/>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nvGrpSpPr>
          <p:cNvPr id="108" name="Google Shape;108;p21"/>
          <p:cNvGrpSpPr/>
          <p:nvPr/>
        </p:nvGrpSpPr>
        <p:grpSpPr>
          <a:xfrm>
            <a:off x="1107190" y="1588342"/>
            <a:ext cx="994351" cy="61101"/>
            <a:chOff x="4580561" y="2589004"/>
            <a:chExt cx="1064464" cy="25200"/>
          </a:xfrm>
        </p:grpSpPr>
        <p:sp>
          <p:nvSpPr>
            <p:cNvPr id="109" name="Google Shape;109;p21"/>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 name="Google Shape;110;p21"/>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867" kern="0">
                <a:solidFill>
                  <a:srgbClr val="000000"/>
                </a:solidFill>
                <a:cs typeface="Arial"/>
                <a:sym typeface="Arial"/>
              </a:endParaRPr>
            </a:p>
          </p:txBody>
        </p:sp>
      </p:grpSp>
      <p:sp>
        <p:nvSpPr>
          <p:cNvPr id="111" name="Google Shape;111;p21"/>
          <p:cNvSpPr txBox="1">
            <a:spLocks noGrp="1"/>
          </p:cNvSpPr>
          <p:nvPr>
            <p:ph type="title"/>
          </p:nvPr>
        </p:nvSpPr>
        <p:spPr>
          <a:xfrm>
            <a:off x="973333" y="1758200"/>
            <a:ext cx="4401200" cy="2249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2600"/>
              <a:buNone/>
              <a:defRPr sz="3467">
                <a:solidFill>
                  <a:schemeClr val="dk2"/>
                </a:solidFill>
              </a:defRPr>
            </a:lvl1pPr>
            <a:lvl2pPr lvl="1" rtl="0">
              <a:spcBef>
                <a:spcPts val="0"/>
              </a:spcBef>
              <a:spcAft>
                <a:spcPts val="0"/>
              </a:spcAft>
              <a:buClr>
                <a:schemeClr val="dk2"/>
              </a:buClr>
              <a:buSzPts val="2600"/>
              <a:buNone/>
              <a:defRPr sz="3467">
                <a:solidFill>
                  <a:schemeClr val="dk2"/>
                </a:solidFill>
              </a:defRPr>
            </a:lvl2pPr>
            <a:lvl3pPr lvl="2" rtl="0">
              <a:spcBef>
                <a:spcPts val="0"/>
              </a:spcBef>
              <a:spcAft>
                <a:spcPts val="0"/>
              </a:spcAft>
              <a:buClr>
                <a:schemeClr val="dk2"/>
              </a:buClr>
              <a:buSzPts val="2600"/>
              <a:buNone/>
              <a:defRPr sz="3467">
                <a:solidFill>
                  <a:schemeClr val="dk2"/>
                </a:solidFill>
              </a:defRPr>
            </a:lvl3pPr>
            <a:lvl4pPr lvl="3" rtl="0">
              <a:spcBef>
                <a:spcPts val="0"/>
              </a:spcBef>
              <a:spcAft>
                <a:spcPts val="0"/>
              </a:spcAft>
              <a:buClr>
                <a:schemeClr val="dk2"/>
              </a:buClr>
              <a:buSzPts val="2600"/>
              <a:buNone/>
              <a:defRPr sz="3467">
                <a:solidFill>
                  <a:schemeClr val="dk2"/>
                </a:solidFill>
              </a:defRPr>
            </a:lvl4pPr>
            <a:lvl5pPr lvl="4" rtl="0">
              <a:spcBef>
                <a:spcPts val="0"/>
              </a:spcBef>
              <a:spcAft>
                <a:spcPts val="0"/>
              </a:spcAft>
              <a:buClr>
                <a:schemeClr val="dk2"/>
              </a:buClr>
              <a:buSzPts val="2600"/>
              <a:buNone/>
              <a:defRPr sz="3467">
                <a:solidFill>
                  <a:schemeClr val="dk2"/>
                </a:solidFill>
              </a:defRPr>
            </a:lvl5pPr>
            <a:lvl6pPr lvl="5" rtl="0">
              <a:spcBef>
                <a:spcPts val="0"/>
              </a:spcBef>
              <a:spcAft>
                <a:spcPts val="0"/>
              </a:spcAft>
              <a:buClr>
                <a:schemeClr val="dk2"/>
              </a:buClr>
              <a:buSzPts val="2600"/>
              <a:buNone/>
              <a:defRPr sz="3467">
                <a:solidFill>
                  <a:schemeClr val="dk2"/>
                </a:solidFill>
              </a:defRPr>
            </a:lvl6pPr>
            <a:lvl7pPr lvl="6" rtl="0">
              <a:spcBef>
                <a:spcPts val="0"/>
              </a:spcBef>
              <a:spcAft>
                <a:spcPts val="0"/>
              </a:spcAft>
              <a:buClr>
                <a:schemeClr val="dk2"/>
              </a:buClr>
              <a:buSzPts val="2600"/>
              <a:buNone/>
              <a:defRPr sz="3467">
                <a:solidFill>
                  <a:schemeClr val="dk2"/>
                </a:solidFill>
              </a:defRPr>
            </a:lvl7pPr>
            <a:lvl8pPr lvl="7" rtl="0">
              <a:spcBef>
                <a:spcPts val="0"/>
              </a:spcBef>
              <a:spcAft>
                <a:spcPts val="0"/>
              </a:spcAft>
              <a:buClr>
                <a:schemeClr val="dk2"/>
              </a:buClr>
              <a:buSzPts val="2600"/>
              <a:buNone/>
              <a:defRPr sz="3467">
                <a:solidFill>
                  <a:schemeClr val="dk2"/>
                </a:solidFill>
              </a:defRPr>
            </a:lvl8pPr>
            <a:lvl9pPr lvl="8" rtl="0">
              <a:spcBef>
                <a:spcPts val="0"/>
              </a:spcBef>
              <a:spcAft>
                <a:spcPts val="0"/>
              </a:spcAft>
              <a:buClr>
                <a:schemeClr val="dk2"/>
              </a:buClr>
              <a:buSzPts val="2600"/>
              <a:buNone/>
              <a:defRPr sz="3467">
                <a:solidFill>
                  <a:schemeClr val="dk2"/>
                </a:solidFill>
              </a:defRPr>
            </a:lvl9pPr>
          </a:lstStyle>
          <a:p>
            <a:endParaRPr/>
          </a:p>
        </p:txBody>
      </p:sp>
      <p:sp>
        <p:nvSpPr>
          <p:cNvPr id="112" name="Google Shape;112;p21"/>
          <p:cNvSpPr txBox="1">
            <a:spLocks noGrp="1"/>
          </p:cNvSpPr>
          <p:nvPr>
            <p:ph type="subTitle" idx="1"/>
          </p:nvPr>
        </p:nvSpPr>
        <p:spPr>
          <a:xfrm>
            <a:off x="966600" y="4215367"/>
            <a:ext cx="4401200" cy="1012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2133"/>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endParaRPr/>
          </a:p>
        </p:txBody>
      </p:sp>
      <p:sp>
        <p:nvSpPr>
          <p:cNvPr id="113" name="Google Shape;113;p21"/>
          <p:cNvSpPr txBox="1">
            <a:spLocks noGrp="1"/>
          </p:cNvSpPr>
          <p:nvPr>
            <p:ph type="body" idx="2"/>
          </p:nvPr>
        </p:nvSpPr>
        <p:spPr>
          <a:xfrm>
            <a:off x="6898967" y="1803500"/>
            <a:ext cx="4499200" cy="4034000"/>
          </a:xfrm>
          <a:prstGeom prst="rect">
            <a:avLst/>
          </a:prstGeom>
        </p:spPr>
        <p:txBody>
          <a:bodyPr spcFirstLastPara="1" wrap="square" lIns="91425" tIns="91425" rIns="91425" bIns="91425" anchor="t" anchorCtr="0">
            <a:noAutofit/>
          </a:bodyPr>
          <a:lstStyle>
            <a:lvl1pPr marL="609585" lvl="0" indent="-414856" rtl="0">
              <a:spcBef>
                <a:spcPts val="0"/>
              </a:spcBef>
              <a:spcAft>
                <a:spcPts val="0"/>
              </a:spcAft>
              <a:buSzPts val="1300"/>
              <a:buChar char="●"/>
              <a:defRPr/>
            </a:lvl1pPr>
            <a:lvl2pPr marL="1219170" lvl="1" indent="-397923" rtl="0">
              <a:spcBef>
                <a:spcPts val="2133"/>
              </a:spcBef>
              <a:spcAft>
                <a:spcPts val="0"/>
              </a:spcAft>
              <a:buSzPts val="1100"/>
              <a:buChar char="○"/>
              <a:defRPr/>
            </a:lvl2pPr>
            <a:lvl3pPr marL="1828754" lvl="2" indent="-397923" rtl="0">
              <a:spcBef>
                <a:spcPts val="2133"/>
              </a:spcBef>
              <a:spcAft>
                <a:spcPts val="0"/>
              </a:spcAft>
              <a:buSzPts val="1100"/>
              <a:buChar char="■"/>
              <a:defRPr/>
            </a:lvl3pPr>
            <a:lvl4pPr marL="2438339" lvl="3" indent="-397923" rtl="0">
              <a:spcBef>
                <a:spcPts val="2133"/>
              </a:spcBef>
              <a:spcAft>
                <a:spcPts val="0"/>
              </a:spcAft>
              <a:buSzPts val="1100"/>
              <a:buChar char="●"/>
              <a:defRPr/>
            </a:lvl4pPr>
            <a:lvl5pPr marL="3047924" lvl="4" indent="-397923" rtl="0">
              <a:spcBef>
                <a:spcPts val="2133"/>
              </a:spcBef>
              <a:spcAft>
                <a:spcPts val="0"/>
              </a:spcAft>
              <a:buSzPts val="1100"/>
              <a:buChar char="○"/>
              <a:defRPr/>
            </a:lvl5pPr>
            <a:lvl6pPr marL="3657509" lvl="5" indent="-397923" rtl="0">
              <a:spcBef>
                <a:spcPts val="2133"/>
              </a:spcBef>
              <a:spcAft>
                <a:spcPts val="0"/>
              </a:spcAft>
              <a:buSzPts val="1100"/>
              <a:buChar char="■"/>
              <a:defRPr/>
            </a:lvl6pPr>
            <a:lvl7pPr marL="4267093" lvl="6" indent="-397923" rtl="0">
              <a:spcBef>
                <a:spcPts val="2133"/>
              </a:spcBef>
              <a:spcAft>
                <a:spcPts val="0"/>
              </a:spcAft>
              <a:buSzPts val="1100"/>
              <a:buChar char="●"/>
              <a:defRPr/>
            </a:lvl7pPr>
            <a:lvl8pPr marL="4876678" lvl="7" indent="-397923" rtl="0">
              <a:spcBef>
                <a:spcPts val="2133"/>
              </a:spcBef>
              <a:spcAft>
                <a:spcPts val="0"/>
              </a:spcAft>
              <a:buSzPts val="1100"/>
              <a:buChar char="○"/>
              <a:defRPr/>
            </a:lvl8pPr>
            <a:lvl9pPr marL="5486263" lvl="8" indent="-397923" rtl="0">
              <a:spcBef>
                <a:spcPts val="2133"/>
              </a:spcBef>
              <a:spcAft>
                <a:spcPts val="2133"/>
              </a:spcAft>
              <a:buSzPts val="1100"/>
              <a:buChar char="■"/>
              <a:defRPr/>
            </a:lvl9pPr>
          </a:lstStyle>
          <a:p>
            <a:endParaRPr/>
          </a:p>
        </p:txBody>
      </p:sp>
      <p:sp>
        <p:nvSpPr>
          <p:cNvPr id="114" name="Google Shape;114;p21"/>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a:solidFill>
                  <a:srgbClr val="595959"/>
                </a:solidFill>
              </a:rPr>
              <a:pPr/>
              <a:t>‹#›</a:t>
            </a:fld>
            <a:endParaRPr>
              <a:solidFill>
                <a:srgbClr val="595959"/>
              </a:solidFill>
            </a:endParaRPr>
          </a:p>
        </p:txBody>
      </p:sp>
    </p:spTree>
    <p:extLst>
      <p:ext uri="{BB962C8B-B14F-4D97-AF65-F5344CB8AC3E}">
        <p14:creationId xmlns:p14="http://schemas.microsoft.com/office/powerpoint/2010/main" val="22668818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15"/>
        <p:cNvGrpSpPr/>
        <p:nvPr/>
      </p:nvGrpSpPr>
      <p:grpSpPr>
        <a:xfrm>
          <a:off x="0" y="0"/>
          <a:ext cx="0" cy="0"/>
          <a:chOff x="0" y="0"/>
          <a:chExt cx="0" cy="0"/>
        </a:xfrm>
      </p:grpSpPr>
      <p:sp>
        <p:nvSpPr>
          <p:cNvPr id="116" name="Google Shape;116;p22"/>
          <p:cNvSpPr txBox="1">
            <a:spLocks noGrp="1"/>
          </p:cNvSpPr>
          <p:nvPr>
            <p:ph type="body" idx="1"/>
          </p:nvPr>
        </p:nvSpPr>
        <p:spPr>
          <a:xfrm>
            <a:off x="966600" y="5830068"/>
            <a:ext cx="10263200" cy="614000"/>
          </a:xfrm>
          <a:prstGeom prst="rect">
            <a:avLst/>
          </a:prstGeom>
        </p:spPr>
        <p:txBody>
          <a:bodyPr spcFirstLastPara="1" wrap="square" lIns="91425" tIns="91425" rIns="91425" bIns="91425" anchor="ctr" anchorCtr="0">
            <a:noAutofit/>
          </a:bodyPr>
          <a:lstStyle>
            <a:lvl1pPr marL="609585" lvl="0" indent="-304792" rtl="0">
              <a:lnSpc>
                <a:spcPct val="100000"/>
              </a:lnSpc>
              <a:spcBef>
                <a:spcPts val="0"/>
              </a:spcBef>
              <a:spcAft>
                <a:spcPts val="0"/>
              </a:spcAft>
              <a:buSzPts val="1300"/>
              <a:buNone/>
              <a:defRPr/>
            </a:lvl1pPr>
          </a:lstStyle>
          <a:p>
            <a:endParaRPr/>
          </a:p>
        </p:txBody>
      </p:sp>
      <p:sp>
        <p:nvSpPr>
          <p:cNvPr id="117" name="Google Shape;117;p22"/>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a:solidFill>
                  <a:srgbClr val="595959"/>
                </a:solidFill>
              </a:rPr>
              <a:pPr/>
              <a:t>‹#›</a:t>
            </a:fld>
            <a:endParaRPr>
              <a:solidFill>
                <a:srgbClr val="595959"/>
              </a:solidFill>
            </a:endParaRPr>
          </a:p>
        </p:txBody>
      </p:sp>
    </p:spTree>
    <p:extLst>
      <p:ext uri="{BB962C8B-B14F-4D97-AF65-F5344CB8AC3E}">
        <p14:creationId xmlns:p14="http://schemas.microsoft.com/office/powerpoint/2010/main" val="4811898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dk1"/>
        </a:solidFill>
        <a:effectLst/>
      </p:bgPr>
    </p:bg>
    <p:spTree>
      <p:nvGrpSpPr>
        <p:cNvPr id="1" name="Shape 118"/>
        <p:cNvGrpSpPr/>
        <p:nvPr/>
      </p:nvGrpSpPr>
      <p:grpSpPr>
        <a:xfrm>
          <a:off x="0" y="0"/>
          <a:ext cx="0" cy="0"/>
          <a:chOff x="0" y="0"/>
          <a:chExt cx="0" cy="0"/>
        </a:xfrm>
      </p:grpSpPr>
      <p:grpSp>
        <p:nvGrpSpPr>
          <p:cNvPr id="119" name="Google Shape;119;p23"/>
          <p:cNvGrpSpPr/>
          <p:nvPr/>
        </p:nvGrpSpPr>
        <p:grpSpPr>
          <a:xfrm>
            <a:off x="1107190" y="5558840"/>
            <a:ext cx="994351" cy="61101"/>
            <a:chOff x="4580561" y="2589004"/>
            <a:chExt cx="1064464" cy="25200"/>
          </a:xfrm>
        </p:grpSpPr>
        <p:sp>
          <p:nvSpPr>
            <p:cNvPr id="120" name="Google Shape;120;p23"/>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1" name="Google Shape;121;p23"/>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a:buClr>
                  <a:srgbClr val="000000"/>
                </a:buClr>
                <a:buFont typeface="Arial"/>
                <a:buNone/>
              </a:pPr>
              <a:endParaRPr sz="1867" kern="0">
                <a:solidFill>
                  <a:srgbClr val="000000"/>
                </a:solidFill>
                <a:cs typeface="Arial"/>
                <a:sym typeface="Arial"/>
              </a:endParaRPr>
            </a:p>
          </p:txBody>
        </p:sp>
      </p:grpSp>
      <p:sp>
        <p:nvSpPr>
          <p:cNvPr id="122" name="Google Shape;122;p23"/>
          <p:cNvSpPr txBox="1">
            <a:spLocks noGrp="1"/>
          </p:cNvSpPr>
          <p:nvPr>
            <p:ph type="title" hasCustomPrompt="1"/>
          </p:nvPr>
        </p:nvSpPr>
        <p:spPr>
          <a:xfrm>
            <a:off x="972600" y="978600"/>
            <a:ext cx="10251200" cy="1659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8000"/>
              <a:buNone/>
              <a:defRPr sz="10666">
                <a:solidFill>
                  <a:schemeClr val="lt1"/>
                </a:solidFill>
              </a:defRPr>
            </a:lvl1pPr>
            <a:lvl2pPr lvl="1" rtl="0">
              <a:spcBef>
                <a:spcPts val="0"/>
              </a:spcBef>
              <a:spcAft>
                <a:spcPts val="0"/>
              </a:spcAft>
              <a:buClr>
                <a:schemeClr val="lt1"/>
              </a:buClr>
              <a:buSzPts val="8000"/>
              <a:buNone/>
              <a:defRPr sz="10666">
                <a:solidFill>
                  <a:schemeClr val="lt1"/>
                </a:solidFill>
              </a:defRPr>
            </a:lvl2pPr>
            <a:lvl3pPr lvl="2" rtl="0">
              <a:spcBef>
                <a:spcPts val="0"/>
              </a:spcBef>
              <a:spcAft>
                <a:spcPts val="0"/>
              </a:spcAft>
              <a:buClr>
                <a:schemeClr val="lt1"/>
              </a:buClr>
              <a:buSzPts val="8000"/>
              <a:buNone/>
              <a:defRPr sz="10666">
                <a:solidFill>
                  <a:schemeClr val="lt1"/>
                </a:solidFill>
              </a:defRPr>
            </a:lvl3pPr>
            <a:lvl4pPr lvl="3" rtl="0">
              <a:spcBef>
                <a:spcPts val="0"/>
              </a:spcBef>
              <a:spcAft>
                <a:spcPts val="0"/>
              </a:spcAft>
              <a:buClr>
                <a:schemeClr val="lt1"/>
              </a:buClr>
              <a:buSzPts val="8000"/>
              <a:buNone/>
              <a:defRPr sz="10666">
                <a:solidFill>
                  <a:schemeClr val="lt1"/>
                </a:solidFill>
              </a:defRPr>
            </a:lvl4pPr>
            <a:lvl5pPr lvl="4" rtl="0">
              <a:spcBef>
                <a:spcPts val="0"/>
              </a:spcBef>
              <a:spcAft>
                <a:spcPts val="0"/>
              </a:spcAft>
              <a:buClr>
                <a:schemeClr val="lt1"/>
              </a:buClr>
              <a:buSzPts val="8000"/>
              <a:buNone/>
              <a:defRPr sz="10666">
                <a:solidFill>
                  <a:schemeClr val="lt1"/>
                </a:solidFill>
              </a:defRPr>
            </a:lvl5pPr>
            <a:lvl6pPr lvl="5" rtl="0">
              <a:spcBef>
                <a:spcPts val="0"/>
              </a:spcBef>
              <a:spcAft>
                <a:spcPts val="0"/>
              </a:spcAft>
              <a:buClr>
                <a:schemeClr val="lt1"/>
              </a:buClr>
              <a:buSzPts val="8000"/>
              <a:buNone/>
              <a:defRPr sz="10666">
                <a:solidFill>
                  <a:schemeClr val="lt1"/>
                </a:solidFill>
              </a:defRPr>
            </a:lvl6pPr>
            <a:lvl7pPr lvl="6" rtl="0">
              <a:spcBef>
                <a:spcPts val="0"/>
              </a:spcBef>
              <a:spcAft>
                <a:spcPts val="0"/>
              </a:spcAft>
              <a:buClr>
                <a:schemeClr val="lt1"/>
              </a:buClr>
              <a:buSzPts val="8000"/>
              <a:buNone/>
              <a:defRPr sz="10666">
                <a:solidFill>
                  <a:schemeClr val="lt1"/>
                </a:solidFill>
              </a:defRPr>
            </a:lvl7pPr>
            <a:lvl8pPr lvl="7" rtl="0">
              <a:spcBef>
                <a:spcPts val="0"/>
              </a:spcBef>
              <a:spcAft>
                <a:spcPts val="0"/>
              </a:spcAft>
              <a:buClr>
                <a:schemeClr val="lt1"/>
              </a:buClr>
              <a:buSzPts val="8000"/>
              <a:buNone/>
              <a:defRPr sz="10666">
                <a:solidFill>
                  <a:schemeClr val="lt1"/>
                </a:solidFill>
              </a:defRPr>
            </a:lvl8pPr>
            <a:lvl9pPr lvl="8" rtl="0">
              <a:spcBef>
                <a:spcPts val="0"/>
              </a:spcBef>
              <a:spcAft>
                <a:spcPts val="0"/>
              </a:spcAft>
              <a:buClr>
                <a:schemeClr val="lt1"/>
              </a:buClr>
              <a:buSzPts val="8000"/>
              <a:buNone/>
              <a:defRPr sz="10666">
                <a:solidFill>
                  <a:schemeClr val="lt1"/>
                </a:solidFill>
              </a:defRPr>
            </a:lvl9pPr>
          </a:lstStyle>
          <a:p>
            <a:r>
              <a:t>xx%</a:t>
            </a:r>
          </a:p>
        </p:txBody>
      </p:sp>
      <p:sp>
        <p:nvSpPr>
          <p:cNvPr id="123" name="Google Shape;123;p23"/>
          <p:cNvSpPr txBox="1">
            <a:spLocks noGrp="1"/>
          </p:cNvSpPr>
          <p:nvPr>
            <p:ph type="body" idx="1"/>
          </p:nvPr>
        </p:nvSpPr>
        <p:spPr>
          <a:xfrm>
            <a:off x="972600" y="3030517"/>
            <a:ext cx="10251200" cy="2107200"/>
          </a:xfrm>
          <a:prstGeom prst="rect">
            <a:avLst/>
          </a:prstGeom>
        </p:spPr>
        <p:txBody>
          <a:bodyPr spcFirstLastPara="1" wrap="square" lIns="91425" tIns="91425" rIns="91425" bIns="91425" anchor="t" anchorCtr="0">
            <a:noAutofit/>
          </a:bodyPr>
          <a:lstStyle>
            <a:lvl1pPr marL="609585" lvl="0" indent="-414856" rtl="0">
              <a:spcBef>
                <a:spcPts val="0"/>
              </a:spcBef>
              <a:spcAft>
                <a:spcPts val="0"/>
              </a:spcAft>
              <a:buClr>
                <a:schemeClr val="lt1"/>
              </a:buClr>
              <a:buSzPts val="1300"/>
              <a:buChar char="●"/>
              <a:defRPr>
                <a:solidFill>
                  <a:schemeClr val="lt1"/>
                </a:solidFill>
              </a:defRPr>
            </a:lvl1pPr>
            <a:lvl2pPr marL="1219170" lvl="1" indent="-397923" rtl="0">
              <a:spcBef>
                <a:spcPts val="2133"/>
              </a:spcBef>
              <a:spcAft>
                <a:spcPts val="0"/>
              </a:spcAft>
              <a:buClr>
                <a:schemeClr val="lt1"/>
              </a:buClr>
              <a:buSzPts val="1100"/>
              <a:buChar char="○"/>
              <a:defRPr>
                <a:solidFill>
                  <a:schemeClr val="lt1"/>
                </a:solidFill>
              </a:defRPr>
            </a:lvl2pPr>
            <a:lvl3pPr marL="1828754" lvl="2" indent="-397923" rtl="0">
              <a:spcBef>
                <a:spcPts val="2133"/>
              </a:spcBef>
              <a:spcAft>
                <a:spcPts val="0"/>
              </a:spcAft>
              <a:buClr>
                <a:schemeClr val="lt1"/>
              </a:buClr>
              <a:buSzPts val="1100"/>
              <a:buChar char="■"/>
              <a:defRPr>
                <a:solidFill>
                  <a:schemeClr val="lt1"/>
                </a:solidFill>
              </a:defRPr>
            </a:lvl3pPr>
            <a:lvl4pPr marL="2438339" lvl="3" indent="-397923" rtl="0">
              <a:spcBef>
                <a:spcPts val="2133"/>
              </a:spcBef>
              <a:spcAft>
                <a:spcPts val="0"/>
              </a:spcAft>
              <a:buClr>
                <a:schemeClr val="lt1"/>
              </a:buClr>
              <a:buSzPts val="1100"/>
              <a:buChar char="●"/>
              <a:defRPr>
                <a:solidFill>
                  <a:schemeClr val="lt1"/>
                </a:solidFill>
              </a:defRPr>
            </a:lvl4pPr>
            <a:lvl5pPr marL="3047924" lvl="4" indent="-397923" rtl="0">
              <a:spcBef>
                <a:spcPts val="2133"/>
              </a:spcBef>
              <a:spcAft>
                <a:spcPts val="0"/>
              </a:spcAft>
              <a:buClr>
                <a:schemeClr val="lt1"/>
              </a:buClr>
              <a:buSzPts val="1100"/>
              <a:buChar char="○"/>
              <a:defRPr>
                <a:solidFill>
                  <a:schemeClr val="lt1"/>
                </a:solidFill>
              </a:defRPr>
            </a:lvl5pPr>
            <a:lvl6pPr marL="3657509" lvl="5" indent="-397923" rtl="0">
              <a:spcBef>
                <a:spcPts val="2133"/>
              </a:spcBef>
              <a:spcAft>
                <a:spcPts val="0"/>
              </a:spcAft>
              <a:buClr>
                <a:schemeClr val="lt1"/>
              </a:buClr>
              <a:buSzPts val="1100"/>
              <a:buChar char="■"/>
              <a:defRPr>
                <a:solidFill>
                  <a:schemeClr val="lt1"/>
                </a:solidFill>
              </a:defRPr>
            </a:lvl6pPr>
            <a:lvl7pPr marL="4267093" lvl="6" indent="-397923" rtl="0">
              <a:spcBef>
                <a:spcPts val="2133"/>
              </a:spcBef>
              <a:spcAft>
                <a:spcPts val="0"/>
              </a:spcAft>
              <a:buClr>
                <a:schemeClr val="lt1"/>
              </a:buClr>
              <a:buSzPts val="1100"/>
              <a:buChar char="●"/>
              <a:defRPr>
                <a:solidFill>
                  <a:schemeClr val="lt1"/>
                </a:solidFill>
              </a:defRPr>
            </a:lvl7pPr>
            <a:lvl8pPr marL="4876678" lvl="7" indent="-397923" rtl="0">
              <a:spcBef>
                <a:spcPts val="2133"/>
              </a:spcBef>
              <a:spcAft>
                <a:spcPts val="0"/>
              </a:spcAft>
              <a:buClr>
                <a:schemeClr val="lt1"/>
              </a:buClr>
              <a:buSzPts val="1100"/>
              <a:buChar char="○"/>
              <a:defRPr>
                <a:solidFill>
                  <a:schemeClr val="lt1"/>
                </a:solidFill>
              </a:defRPr>
            </a:lvl8pPr>
            <a:lvl9pPr marL="5486263" lvl="8" indent="-397923" rtl="0">
              <a:spcBef>
                <a:spcPts val="2133"/>
              </a:spcBef>
              <a:spcAft>
                <a:spcPts val="2133"/>
              </a:spcAft>
              <a:buClr>
                <a:schemeClr val="lt1"/>
              </a:buClr>
              <a:buSzPts val="1100"/>
              <a:buChar char="■"/>
              <a:defRPr>
                <a:solidFill>
                  <a:schemeClr val="lt1"/>
                </a:solidFill>
              </a:defRPr>
            </a:lvl9pPr>
          </a:lstStyle>
          <a:p>
            <a:endParaRPr/>
          </a:p>
        </p:txBody>
      </p:sp>
      <p:sp>
        <p:nvSpPr>
          <p:cNvPr id="124" name="Google Shape;124;p23"/>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a:solidFill>
                  <a:srgbClr val="FFFFFF"/>
                </a:solidFill>
              </a:rPr>
              <a:pPr/>
              <a:t>‹#›</a:t>
            </a:fld>
            <a:endParaRPr>
              <a:solidFill>
                <a:srgbClr val="FFFFFF"/>
              </a:solidFill>
            </a:endParaRPr>
          </a:p>
        </p:txBody>
      </p:sp>
    </p:spTree>
    <p:extLst>
      <p:ext uri="{BB962C8B-B14F-4D97-AF65-F5344CB8AC3E}">
        <p14:creationId xmlns:p14="http://schemas.microsoft.com/office/powerpoint/2010/main" val="38866559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5"/>
        <p:cNvGrpSpPr/>
        <p:nvPr/>
      </p:nvGrpSpPr>
      <p:grpSpPr>
        <a:xfrm>
          <a:off x="0" y="0"/>
          <a:ext cx="0" cy="0"/>
          <a:chOff x="0" y="0"/>
          <a:chExt cx="0" cy="0"/>
        </a:xfrm>
      </p:grpSpPr>
      <p:sp>
        <p:nvSpPr>
          <p:cNvPr id="126" name="Google Shape;126;p24"/>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a:solidFill>
                  <a:srgbClr val="595959"/>
                </a:solidFill>
              </a:rPr>
              <a:pPr/>
              <a:t>‹#›</a:t>
            </a:fld>
            <a:endParaRPr>
              <a:solidFill>
                <a:srgbClr val="595959"/>
              </a:solidFill>
            </a:endParaRPr>
          </a:p>
        </p:txBody>
      </p:sp>
    </p:spTree>
    <p:extLst>
      <p:ext uri="{BB962C8B-B14F-4D97-AF65-F5344CB8AC3E}">
        <p14:creationId xmlns:p14="http://schemas.microsoft.com/office/powerpoint/2010/main" val="131643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6.jp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9.jp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6905E2E-CD67-45F9-AE02-4257D20D53D5}"/>
              </a:ext>
            </a:extLst>
          </p:cNvPr>
          <p:cNvSpPr/>
          <p:nvPr userDrawn="1"/>
        </p:nvSpPr>
        <p:spPr>
          <a:xfrm>
            <a:off x="0" y="6199632"/>
            <a:ext cx="12192000" cy="65836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3">
            <a:extLst>
              <a:ext uri="{FF2B5EF4-FFF2-40B4-BE49-F238E27FC236}">
                <a16:creationId xmlns:a16="http://schemas.microsoft.com/office/drawing/2014/main" id="{1292BB3F-4788-41D7-A42A-AEBF66FC940D}"/>
              </a:ext>
            </a:extLst>
          </p:cNvPr>
          <p:cNvSpPr/>
          <p:nvPr userDrawn="1"/>
        </p:nvSpPr>
        <p:spPr>
          <a:xfrm>
            <a:off x="0" y="6096000"/>
            <a:ext cx="12192000" cy="762000"/>
          </a:xfrm>
          <a:prstGeom prst="flowChartPunchedTap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Wave 4">
            <a:extLst>
              <a:ext uri="{FF2B5EF4-FFF2-40B4-BE49-F238E27FC236}">
                <a16:creationId xmlns:a16="http://schemas.microsoft.com/office/drawing/2014/main" id="{DFF75FD3-6E53-4531-BA9A-C2C949F86ACC}"/>
              </a:ext>
            </a:extLst>
          </p:cNvPr>
          <p:cNvSpPr/>
          <p:nvPr userDrawn="1"/>
        </p:nvSpPr>
        <p:spPr>
          <a:xfrm>
            <a:off x="0" y="6096000"/>
            <a:ext cx="12192000" cy="762000"/>
          </a:xfrm>
          <a:prstGeom prst="wav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A53DBC5-5250-44A6-A119-E9213E10A0D5}"/>
              </a:ext>
            </a:extLst>
          </p:cNvPr>
          <p:cNvSpPr/>
          <p:nvPr userDrawn="1"/>
        </p:nvSpPr>
        <p:spPr>
          <a:xfrm>
            <a:off x="0" y="6199632"/>
            <a:ext cx="12192000" cy="658368"/>
          </a:xfrm>
          <a:prstGeom prst="rect">
            <a:avLst/>
          </a:prstGeom>
          <a:blipFill dpi="0" rotWithShape="1">
            <a:blip r:embed="rId11">
              <a:alphaModFix amt="7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B13DD4D-5219-44FC-9470-A69EB1B49F88}"/>
              </a:ext>
            </a:extLst>
          </p:cNvPr>
          <p:cNvSpPr/>
          <p:nvPr userDrawn="1"/>
        </p:nvSpPr>
        <p:spPr>
          <a:xfrm>
            <a:off x="1339441" y="6328761"/>
            <a:ext cx="9513117" cy="400110"/>
          </a:xfrm>
          <a:prstGeom prst="rect">
            <a:avLst/>
          </a:prstGeom>
          <a:effectLst>
            <a:outerShdw blurRad="50800" dist="38100" dir="2700000" algn="tl" rotWithShape="0">
              <a:prstClr val="black"/>
            </a:outerShdw>
          </a:effectLst>
        </p:spPr>
        <p:txBody>
          <a:bodyPr wrap="none">
            <a:spAutoFit/>
          </a:bodyPr>
          <a:lstStyle/>
          <a:p>
            <a:r>
              <a:rPr lang="en-US" sz="2000" b="1" baseline="0" dirty="0">
                <a:solidFill>
                  <a:schemeClr val="bg1"/>
                </a:solidFill>
                <a:latin typeface="Arial" panose="020B0604020202020204" pitchFamily="34" charset="0"/>
                <a:cs typeface="Arial" panose="020B0604020202020204" pitchFamily="34" charset="0"/>
              </a:rPr>
              <a:t>Voices of Change Transition Forum | June 21-24, 2021 | www.cctsForum.com</a:t>
            </a:r>
          </a:p>
        </p:txBody>
      </p:sp>
      <p:sp>
        <p:nvSpPr>
          <p:cNvPr id="10" name="Slide Number Placeholder 5">
            <a:extLst>
              <a:ext uri="{FF2B5EF4-FFF2-40B4-BE49-F238E27FC236}">
                <a16:creationId xmlns:a16="http://schemas.microsoft.com/office/drawing/2014/main" id="{00B499C8-F8C3-46C2-B202-9E0E757ED48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425931767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3" r:id="rId3"/>
    <p:sldLayoutId id="2147483695" r:id="rId4"/>
    <p:sldLayoutId id="2147483698" r:id="rId5"/>
    <p:sldLayoutId id="2147483699" r:id="rId6"/>
    <p:sldLayoutId id="2147483700" r:id="rId7"/>
    <p:sldLayoutId id="2147483701" r:id="rId8"/>
    <p:sldLayoutId id="2147483703" r:id="rId9"/>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6905E2E-CD67-45F9-AE02-4257D20D53D5}"/>
              </a:ext>
            </a:extLst>
          </p:cNvPr>
          <p:cNvSpPr/>
          <p:nvPr userDrawn="1"/>
        </p:nvSpPr>
        <p:spPr>
          <a:xfrm>
            <a:off x="0" y="6199632"/>
            <a:ext cx="12192000" cy="65836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3">
            <a:extLst>
              <a:ext uri="{FF2B5EF4-FFF2-40B4-BE49-F238E27FC236}">
                <a16:creationId xmlns:a16="http://schemas.microsoft.com/office/drawing/2014/main" id="{1292BB3F-4788-41D7-A42A-AEBF66FC940D}"/>
              </a:ext>
            </a:extLst>
          </p:cNvPr>
          <p:cNvSpPr/>
          <p:nvPr userDrawn="1"/>
        </p:nvSpPr>
        <p:spPr>
          <a:xfrm>
            <a:off x="0" y="6096000"/>
            <a:ext cx="12192000" cy="762000"/>
          </a:xfrm>
          <a:prstGeom prst="flowChartPunchedTape">
            <a:avLst/>
          </a:prstGeom>
          <a:solidFill>
            <a:srgbClr val="BDF1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Wave 4">
            <a:extLst>
              <a:ext uri="{FF2B5EF4-FFF2-40B4-BE49-F238E27FC236}">
                <a16:creationId xmlns:a16="http://schemas.microsoft.com/office/drawing/2014/main" id="{DFF75FD3-6E53-4531-BA9A-C2C949F86ACC}"/>
              </a:ext>
            </a:extLst>
          </p:cNvPr>
          <p:cNvSpPr/>
          <p:nvPr userDrawn="1"/>
        </p:nvSpPr>
        <p:spPr>
          <a:xfrm>
            <a:off x="0" y="6096000"/>
            <a:ext cx="12192000" cy="762000"/>
          </a:xfrm>
          <a:prstGeom prst="wave">
            <a:avLst/>
          </a:prstGeom>
          <a:solidFill>
            <a:srgbClr val="DB5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A53DBC5-5250-44A6-A119-E9213E10A0D5}"/>
              </a:ext>
            </a:extLst>
          </p:cNvPr>
          <p:cNvSpPr/>
          <p:nvPr userDrawn="1"/>
        </p:nvSpPr>
        <p:spPr>
          <a:xfrm>
            <a:off x="0" y="6199632"/>
            <a:ext cx="12192000" cy="658368"/>
          </a:xfrm>
          <a:prstGeom prst="rect">
            <a:avLst/>
          </a:prstGeom>
          <a:blipFill dpi="0" rotWithShape="1">
            <a:blip r:embed="rId11">
              <a:alphaModFix amt="8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E30D725-AA01-4A29-A11F-7896505CC754}"/>
              </a:ext>
            </a:extLst>
          </p:cNvPr>
          <p:cNvSpPr/>
          <p:nvPr userDrawn="1"/>
        </p:nvSpPr>
        <p:spPr>
          <a:xfrm>
            <a:off x="1339441" y="6276945"/>
            <a:ext cx="9513117" cy="400110"/>
          </a:xfrm>
          <a:prstGeom prst="rect">
            <a:avLst/>
          </a:prstGeom>
          <a:effectLst>
            <a:outerShdw blurRad="50800" dist="50800" dir="5400000" algn="ctr" rotWithShape="0">
              <a:schemeClr val="tx1"/>
            </a:outerShdw>
          </a:effectLst>
        </p:spPr>
        <p:txBody>
          <a:bodyPr wrap="none">
            <a:spAutoFit/>
          </a:bodyPr>
          <a:lstStyle/>
          <a:p>
            <a:r>
              <a:rPr lang="en-US" sz="2000" b="1" dirty="0">
                <a:ln>
                  <a:noFill/>
                </a:ln>
                <a:solidFill>
                  <a:schemeClr val="bg1"/>
                </a:solidFill>
                <a:latin typeface="Arial" panose="020B0604020202020204" pitchFamily="34" charset="0"/>
                <a:cs typeface="Arial" panose="020B0604020202020204" pitchFamily="34" charset="0"/>
              </a:rPr>
              <a:t>Voices of Change Transition Forum | June 21-24, 2021 | www.cctsForum.com</a:t>
            </a:r>
          </a:p>
        </p:txBody>
      </p:sp>
      <p:sp>
        <p:nvSpPr>
          <p:cNvPr id="10" name="Slide Number Placeholder 5">
            <a:extLst>
              <a:ext uri="{FF2B5EF4-FFF2-40B4-BE49-F238E27FC236}">
                <a16:creationId xmlns:a16="http://schemas.microsoft.com/office/drawing/2014/main" id="{9A76E3F3-F727-428D-8857-C57E3C91BB8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382681042"/>
      </p:ext>
    </p:extLst>
  </p:cSld>
  <p:clrMap bg1="lt1" tx1="dk1" bg2="lt2" tx2="dk2" accent1="accent1" accent2="accent2" accent3="accent3" accent4="accent4" accent5="accent5" accent6="accent6" hlink="hlink" folHlink="folHlink"/>
  <p:sldLayoutIdLst>
    <p:sldLayoutId id="2147483739" r:id="rId1"/>
    <p:sldLayoutId id="2147483706" r:id="rId2"/>
    <p:sldLayoutId id="2147483708" r:id="rId3"/>
    <p:sldLayoutId id="2147483710" r:id="rId4"/>
    <p:sldLayoutId id="2147483713" r:id="rId5"/>
    <p:sldLayoutId id="2147483714" r:id="rId6"/>
    <p:sldLayoutId id="2147483715" r:id="rId7"/>
    <p:sldLayoutId id="2147483716" r:id="rId8"/>
    <p:sldLayoutId id="2147483718" r:id="rId9"/>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6905E2E-CD67-45F9-AE02-4257D20D53D5}"/>
              </a:ext>
            </a:extLst>
          </p:cNvPr>
          <p:cNvSpPr/>
          <p:nvPr userDrawn="1"/>
        </p:nvSpPr>
        <p:spPr>
          <a:xfrm>
            <a:off x="0" y="6199632"/>
            <a:ext cx="12192000" cy="65836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3">
            <a:extLst>
              <a:ext uri="{FF2B5EF4-FFF2-40B4-BE49-F238E27FC236}">
                <a16:creationId xmlns:a16="http://schemas.microsoft.com/office/drawing/2014/main" id="{1292BB3F-4788-41D7-A42A-AEBF66FC940D}"/>
              </a:ext>
            </a:extLst>
          </p:cNvPr>
          <p:cNvSpPr/>
          <p:nvPr userDrawn="1"/>
        </p:nvSpPr>
        <p:spPr>
          <a:xfrm>
            <a:off x="0" y="6096000"/>
            <a:ext cx="12192000" cy="762000"/>
          </a:xfrm>
          <a:prstGeom prst="flowChartPunchedTape">
            <a:avLst/>
          </a:prstGeom>
          <a:solidFill>
            <a:srgbClr val="8DF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Wave 4">
            <a:extLst>
              <a:ext uri="{FF2B5EF4-FFF2-40B4-BE49-F238E27FC236}">
                <a16:creationId xmlns:a16="http://schemas.microsoft.com/office/drawing/2014/main" id="{DFF75FD3-6E53-4531-BA9A-C2C949F86ACC}"/>
              </a:ext>
            </a:extLst>
          </p:cNvPr>
          <p:cNvSpPr/>
          <p:nvPr userDrawn="1"/>
        </p:nvSpPr>
        <p:spPr>
          <a:xfrm>
            <a:off x="0" y="6096000"/>
            <a:ext cx="12192000" cy="762000"/>
          </a:xfrm>
          <a:prstGeom prst="wave">
            <a:avLst/>
          </a:prstGeom>
          <a:solidFill>
            <a:srgbClr val="428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A53DBC5-5250-44A6-A119-E9213E10A0D5}"/>
              </a:ext>
            </a:extLst>
          </p:cNvPr>
          <p:cNvSpPr/>
          <p:nvPr userDrawn="1"/>
        </p:nvSpPr>
        <p:spPr>
          <a:xfrm>
            <a:off x="0" y="6199632"/>
            <a:ext cx="12192000" cy="658368"/>
          </a:xfrm>
          <a:prstGeom prst="rect">
            <a:avLst/>
          </a:prstGeom>
          <a:blipFill dpi="0" rotWithShape="1">
            <a:blip r:embed="rId11">
              <a:alphaModFix amt="8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B6DC4AB-A6BD-4C04-92D1-DA4F67E4CB52}"/>
              </a:ext>
            </a:extLst>
          </p:cNvPr>
          <p:cNvSpPr/>
          <p:nvPr userDrawn="1"/>
        </p:nvSpPr>
        <p:spPr>
          <a:xfrm>
            <a:off x="1339441" y="6315098"/>
            <a:ext cx="9513117" cy="400110"/>
          </a:xfrm>
          <a:prstGeom prst="rect">
            <a:avLst/>
          </a:prstGeom>
          <a:effectLst>
            <a:outerShdw blurRad="50800" dist="50800" dir="5400000" algn="ctr" rotWithShape="0">
              <a:schemeClr val="tx1"/>
            </a:outerShdw>
          </a:effectLst>
        </p:spPr>
        <p:txBody>
          <a:bodyPr wrap="none">
            <a:spAutoFit/>
          </a:bodyPr>
          <a:lstStyle/>
          <a:p>
            <a:r>
              <a:rPr lang="en-US" sz="2000" b="1" dirty="0">
                <a:solidFill>
                  <a:schemeClr val="bg1"/>
                </a:solidFill>
                <a:latin typeface="Arial" panose="020B0604020202020204" pitchFamily="34" charset="0"/>
                <a:cs typeface="Arial" panose="020B0604020202020204" pitchFamily="34" charset="0"/>
              </a:rPr>
              <a:t>Voices of Change Transition Forum | June 21-24, 2021 | www.cctsForum.com</a:t>
            </a:r>
          </a:p>
        </p:txBody>
      </p:sp>
      <p:sp>
        <p:nvSpPr>
          <p:cNvPr id="10" name="Slide Number Placeholder 5">
            <a:extLst>
              <a:ext uri="{FF2B5EF4-FFF2-40B4-BE49-F238E27FC236}">
                <a16:creationId xmlns:a16="http://schemas.microsoft.com/office/drawing/2014/main" id="{E0173CA4-A716-4E75-8FF1-2A53B6A6F4A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706398125"/>
      </p:ext>
    </p:extLst>
  </p:cSld>
  <p:clrMap bg1="lt1" tx1="dk1" bg2="lt2" tx2="dk2" accent1="accent1" accent2="accent2" accent3="accent3" accent4="accent4" accent5="accent5" accent6="accent6" hlink="hlink" folHlink="folHlink"/>
  <p:sldLayoutIdLst>
    <p:sldLayoutId id="2147483740" r:id="rId1"/>
    <p:sldLayoutId id="2147483722" r:id="rId2"/>
    <p:sldLayoutId id="2147483725" r:id="rId3"/>
    <p:sldLayoutId id="2147483727" r:id="rId4"/>
    <p:sldLayoutId id="2147483730" r:id="rId5"/>
    <p:sldLayoutId id="2147483731" r:id="rId6"/>
    <p:sldLayoutId id="2147483732" r:id="rId7"/>
    <p:sldLayoutId id="2147483733" r:id="rId8"/>
    <p:sldLayoutId id="2147483735" r:id="rId9"/>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SzPts val="2800"/>
              <a:buFont typeface="Raleway"/>
              <a:buNone/>
              <a:defRPr sz="2800" b="1">
                <a:latin typeface="Raleway"/>
                <a:ea typeface="Raleway"/>
                <a:cs typeface="Raleway"/>
                <a:sym typeface="Raleway"/>
              </a:defRPr>
            </a:lvl1pPr>
            <a:lvl2pPr lvl="1" rtl="0">
              <a:spcBef>
                <a:spcPts val="0"/>
              </a:spcBef>
              <a:spcAft>
                <a:spcPts val="0"/>
              </a:spcAft>
              <a:buSzPts val="2800"/>
              <a:buFont typeface="Raleway"/>
              <a:buNone/>
              <a:defRPr sz="2800" b="1">
                <a:latin typeface="Raleway"/>
                <a:ea typeface="Raleway"/>
                <a:cs typeface="Raleway"/>
                <a:sym typeface="Raleway"/>
              </a:defRPr>
            </a:lvl2pPr>
            <a:lvl3pPr lvl="2" rtl="0">
              <a:spcBef>
                <a:spcPts val="0"/>
              </a:spcBef>
              <a:spcAft>
                <a:spcPts val="0"/>
              </a:spcAft>
              <a:buSzPts val="2800"/>
              <a:buFont typeface="Raleway"/>
              <a:buNone/>
              <a:defRPr sz="2800" b="1">
                <a:latin typeface="Raleway"/>
                <a:ea typeface="Raleway"/>
                <a:cs typeface="Raleway"/>
                <a:sym typeface="Raleway"/>
              </a:defRPr>
            </a:lvl3pPr>
            <a:lvl4pPr lvl="3" rtl="0">
              <a:spcBef>
                <a:spcPts val="0"/>
              </a:spcBef>
              <a:spcAft>
                <a:spcPts val="0"/>
              </a:spcAft>
              <a:buSzPts val="2800"/>
              <a:buFont typeface="Raleway"/>
              <a:buNone/>
              <a:defRPr sz="2800" b="1">
                <a:latin typeface="Raleway"/>
                <a:ea typeface="Raleway"/>
                <a:cs typeface="Raleway"/>
                <a:sym typeface="Raleway"/>
              </a:defRPr>
            </a:lvl4pPr>
            <a:lvl5pPr lvl="4" rtl="0">
              <a:spcBef>
                <a:spcPts val="0"/>
              </a:spcBef>
              <a:spcAft>
                <a:spcPts val="0"/>
              </a:spcAft>
              <a:buSzPts val="2800"/>
              <a:buFont typeface="Raleway"/>
              <a:buNone/>
              <a:defRPr sz="2800" b="1">
                <a:latin typeface="Raleway"/>
                <a:ea typeface="Raleway"/>
                <a:cs typeface="Raleway"/>
                <a:sym typeface="Raleway"/>
              </a:defRPr>
            </a:lvl5pPr>
            <a:lvl6pPr lvl="5" rtl="0">
              <a:spcBef>
                <a:spcPts val="0"/>
              </a:spcBef>
              <a:spcAft>
                <a:spcPts val="0"/>
              </a:spcAft>
              <a:buSzPts val="2800"/>
              <a:buFont typeface="Raleway"/>
              <a:buNone/>
              <a:defRPr sz="2800" b="1">
                <a:latin typeface="Raleway"/>
                <a:ea typeface="Raleway"/>
                <a:cs typeface="Raleway"/>
                <a:sym typeface="Raleway"/>
              </a:defRPr>
            </a:lvl6pPr>
            <a:lvl7pPr lvl="6" rtl="0">
              <a:spcBef>
                <a:spcPts val="0"/>
              </a:spcBef>
              <a:spcAft>
                <a:spcPts val="0"/>
              </a:spcAft>
              <a:buSzPts val="2800"/>
              <a:buFont typeface="Raleway"/>
              <a:buNone/>
              <a:defRPr sz="2800" b="1">
                <a:latin typeface="Raleway"/>
                <a:ea typeface="Raleway"/>
                <a:cs typeface="Raleway"/>
                <a:sym typeface="Raleway"/>
              </a:defRPr>
            </a:lvl7pPr>
            <a:lvl8pPr lvl="7" rtl="0">
              <a:spcBef>
                <a:spcPts val="0"/>
              </a:spcBef>
              <a:spcAft>
                <a:spcPts val="0"/>
              </a:spcAft>
              <a:buSzPts val="2800"/>
              <a:buFont typeface="Raleway"/>
              <a:buNone/>
              <a:defRPr sz="2800" b="1">
                <a:latin typeface="Raleway"/>
                <a:ea typeface="Raleway"/>
                <a:cs typeface="Raleway"/>
                <a:sym typeface="Raleway"/>
              </a:defRPr>
            </a:lvl8pPr>
            <a:lvl9pPr lvl="8" rtl="0">
              <a:spcBef>
                <a:spcPts val="0"/>
              </a:spcBef>
              <a:spcAft>
                <a:spcPts val="0"/>
              </a:spcAft>
              <a:buSzPts val="2800"/>
              <a:buFont typeface="Raleway"/>
              <a:buNone/>
              <a:defRPr sz="2800" b="1">
                <a:latin typeface="Raleway"/>
                <a:ea typeface="Raleway"/>
                <a:cs typeface="Raleway"/>
                <a:sym typeface="Raleway"/>
              </a:defRPr>
            </a:lvl9pPr>
          </a:lstStyle>
          <a:p>
            <a:endParaRPr/>
          </a:p>
        </p:txBody>
      </p:sp>
      <p:sp>
        <p:nvSpPr>
          <p:cNvPr id="52" name="Google Shape;52;p13"/>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11150" rtl="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marL="914400" lvl="1"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rtl="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53" name="Google Shape;53;p13"/>
          <p:cNvSpPr txBox="1">
            <a:spLocks noGrp="1"/>
          </p:cNvSpPr>
          <p:nvPr>
            <p:ph type="sldNum" idx="12"/>
          </p:nvPr>
        </p:nvSpPr>
        <p:spPr>
          <a:xfrm>
            <a:off x="11381736" y="6333135"/>
            <a:ext cx="731600" cy="524800"/>
          </a:xfrm>
          <a:prstGeom prst="rect">
            <a:avLst/>
          </a:prstGeom>
          <a:noFill/>
          <a:ln>
            <a:noFill/>
          </a:ln>
        </p:spPr>
        <p:txBody>
          <a:bodyPr spcFirstLastPara="1" wrap="square" lIns="91425" tIns="91425" rIns="91425" bIns="91425" anchor="ctr" anchorCtr="0">
            <a:noAutofit/>
          </a:bodyPr>
          <a:lstStyle>
            <a:lvl1pPr lvl="0" algn="r" rtl="0">
              <a:buNone/>
              <a:defRPr sz="1333">
                <a:solidFill>
                  <a:schemeClr val="accent1"/>
                </a:solidFill>
                <a:latin typeface="Lato"/>
                <a:ea typeface="Lato"/>
                <a:cs typeface="Lato"/>
                <a:sym typeface="Lato"/>
              </a:defRPr>
            </a:lvl1pPr>
            <a:lvl2pPr lvl="1" algn="r" rtl="0">
              <a:buNone/>
              <a:defRPr sz="1333">
                <a:solidFill>
                  <a:schemeClr val="accent1"/>
                </a:solidFill>
                <a:latin typeface="Lato"/>
                <a:ea typeface="Lato"/>
                <a:cs typeface="Lato"/>
                <a:sym typeface="Lato"/>
              </a:defRPr>
            </a:lvl2pPr>
            <a:lvl3pPr lvl="2" algn="r" rtl="0">
              <a:buNone/>
              <a:defRPr sz="1333">
                <a:solidFill>
                  <a:schemeClr val="accent1"/>
                </a:solidFill>
                <a:latin typeface="Lato"/>
                <a:ea typeface="Lato"/>
                <a:cs typeface="Lato"/>
                <a:sym typeface="Lato"/>
              </a:defRPr>
            </a:lvl3pPr>
            <a:lvl4pPr lvl="3" algn="r" rtl="0">
              <a:buNone/>
              <a:defRPr sz="1333">
                <a:solidFill>
                  <a:schemeClr val="accent1"/>
                </a:solidFill>
                <a:latin typeface="Lato"/>
                <a:ea typeface="Lato"/>
                <a:cs typeface="Lato"/>
                <a:sym typeface="Lato"/>
              </a:defRPr>
            </a:lvl4pPr>
            <a:lvl5pPr lvl="4" algn="r" rtl="0">
              <a:buNone/>
              <a:defRPr sz="1333">
                <a:solidFill>
                  <a:schemeClr val="accent1"/>
                </a:solidFill>
                <a:latin typeface="Lato"/>
                <a:ea typeface="Lato"/>
                <a:cs typeface="Lato"/>
                <a:sym typeface="Lato"/>
              </a:defRPr>
            </a:lvl5pPr>
            <a:lvl6pPr lvl="5" algn="r" rtl="0">
              <a:buNone/>
              <a:defRPr sz="1333">
                <a:solidFill>
                  <a:schemeClr val="accent1"/>
                </a:solidFill>
                <a:latin typeface="Lato"/>
                <a:ea typeface="Lato"/>
                <a:cs typeface="Lato"/>
                <a:sym typeface="Lato"/>
              </a:defRPr>
            </a:lvl6pPr>
            <a:lvl7pPr lvl="6" algn="r" rtl="0">
              <a:buNone/>
              <a:defRPr sz="1333">
                <a:solidFill>
                  <a:schemeClr val="accent1"/>
                </a:solidFill>
                <a:latin typeface="Lato"/>
                <a:ea typeface="Lato"/>
                <a:cs typeface="Lato"/>
                <a:sym typeface="Lato"/>
              </a:defRPr>
            </a:lvl7pPr>
            <a:lvl8pPr lvl="7" algn="r" rtl="0">
              <a:buNone/>
              <a:defRPr sz="1333">
                <a:solidFill>
                  <a:schemeClr val="accent1"/>
                </a:solidFill>
                <a:latin typeface="Lato"/>
                <a:ea typeface="Lato"/>
                <a:cs typeface="Lato"/>
                <a:sym typeface="Lato"/>
              </a:defRPr>
            </a:lvl8pPr>
            <a:lvl9pPr lvl="8" algn="r" rtl="0">
              <a:buNone/>
              <a:defRPr sz="1333">
                <a:solidFill>
                  <a:schemeClr val="accent1"/>
                </a:solidFill>
                <a:latin typeface="Lato"/>
                <a:ea typeface="Lato"/>
                <a:cs typeface="Lato"/>
                <a:sym typeface="Lato"/>
              </a:defRPr>
            </a:lvl9pPr>
          </a:lstStyle>
          <a:p>
            <a:pPr>
              <a:buClr>
                <a:srgbClr val="000000"/>
              </a:buClr>
              <a:buFont typeface="Arial"/>
              <a:buNone/>
            </a:pPr>
            <a:fld id="{00000000-1234-1234-1234-123412341234}" type="slidenum">
              <a:rPr lang="en" kern="0">
                <a:solidFill>
                  <a:srgbClr val="595959"/>
                </a:solidFill>
              </a:rPr>
              <a:pPr>
                <a:buClr>
                  <a:srgbClr val="000000"/>
                </a:buClr>
                <a:buFont typeface="Arial"/>
                <a:buNone/>
              </a:pPr>
              <a:t>‹#›</a:t>
            </a:fld>
            <a:endParaRPr kern="0">
              <a:solidFill>
                <a:srgbClr val="595959"/>
              </a:solidFill>
            </a:endParaRPr>
          </a:p>
        </p:txBody>
      </p:sp>
    </p:spTree>
    <p:extLst>
      <p:ext uri="{BB962C8B-B14F-4D97-AF65-F5344CB8AC3E}">
        <p14:creationId xmlns:p14="http://schemas.microsoft.com/office/powerpoint/2010/main" val="71107852"/>
      </p:ext>
    </p:extLst>
  </p:cSld>
  <p:clrMap bg1="lt1" tx1="dk1" bg2="dk2" tx2="lt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11.xml"/><Relationship Id="rId4" Type="http://schemas.openxmlformats.org/officeDocument/2006/relationships/image" Target="../media/image21.jpg"/></Relationships>
</file>

<file path=ppt/slides/_rels/slide1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35B4CA-FBCE-47D0-BD9D-A5AEF965B887}"/>
              </a:ext>
            </a:extLst>
          </p:cNvPr>
          <p:cNvSpPr>
            <a:spLocks noGrp="1"/>
          </p:cNvSpPr>
          <p:nvPr>
            <p:ph type="ctrTitle"/>
          </p:nvPr>
        </p:nvSpPr>
        <p:spPr/>
        <p:txBody>
          <a:bodyPr>
            <a:normAutofit/>
          </a:bodyPr>
          <a:lstStyle/>
          <a:p>
            <a:r>
              <a:rPr lang="en-US" dirty="0"/>
              <a:t>H.E.R.O</a:t>
            </a:r>
          </a:p>
        </p:txBody>
      </p:sp>
      <p:sp>
        <p:nvSpPr>
          <p:cNvPr id="6" name="Subtitle 5">
            <a:extLst>
              <a:ext uri="{FF2B5EF4-FFF2-40B4-BE49-F238E27FC236}">
                <a16:creationId xmlns:a16="http://schemas.microsoft.com/office/drawing/2014/main" id="{3EBC5194-3A0F-4DFF-BD88-09C09B40FC12}"/>
              </a:ext>
            </a:extLst>
          </p:cNvPr>
          <p:cNvSpPr>
            <a:spLocks noGrp="1"/>
          </p:cNvSpPr>
          <p:nvPr>
            <p:ph type="subTitle" idx="1"/>
          </p:nvPr>
        </p:nvSpPr>
        <p:spPr>
          <a:xfrm>
            <a:off x="648587" y="3577182"/>
            <a:ext cx="10918919" cy="977725"/>
          </a:xfrm>
        </p:spPr>
        <p:txBody>
          <a:bodyPr/>
          <a:lstStyle/>
          <a:p>
            <a:r>
              <a:rPr lang="en-US" dirty="0"/>
              <a:t>Honor Education &amp; Respect Others</a:t>
            </a:r>
          </a:p>
          <a:p>
            <a:r>
              <a:rPr lang="en-US" dirty="0"/>
              <a:t>Personal Enrichment Program Workshops</a:t>
            </a:r>
          </a:p>
          <a:p>
            <a:endParaRPr lang="en-US" dirty="0"/>
          </a:p>
        </p:txBody>
      </p:sp>
      <p:sp>
        <p:nvSpPr>
          <p:cNvPr id="4" name="Slide Number Placeholder 3">
            <a:extLst>
              <a:ext uri="{FF2B5EF4-FFF2-40B4-BE49-F238E27FC236}">
                <a16:creationId xmlns:a16="http://schemas.microsoft.com/office/drawing/2014/main" id="{6D2D3F95-7A25-4CD4-970B-7688CF08691A}"/>
              </a:ext>
            </a:extLst>
          </p:cNvPr>
          <p:cNvSpPr>
            <a:spLocks noGrp="1"/>
          </p:cNvSpPr>
          <p:nvPr>
            <p:ph type="sldNum" sz="quarter" idx="4"/>
          </p:nvPr>
        </p:nvSpPr>
        <p:spPr/>
        <p:txBody>
          <a:bodyPr/>
          <a:lstStyle/>
          <a:p>
            <a:fld id="{50ADEE99-5B15-4B10-A3EB-5286E787B43D}" type="slidenum">
              <a:rPr lang="en-US" smtClean="0"/>
              <a:t>1</a:t>
            </a:fld>
            <a:endParaRPr lang="en-US"/>
          </a:p>
        </p:txBody>
      </p:sp>
    </p:spTree>
    <p:extLst>
      <p:ext uri="{BB962C8B-B14F-4D97-AF65-F5344CB8AC3E}">
        <p14:creationId xmlns:p14="http://schemas.microsoft.com/office/powerpoint/2010/main" val="3822746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PURPOSE DRIVEN</a:t>
            </a: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63838" y="1455576"/>
            <a:ext cx="4700082" cy="4406900"/>
          </a:xfrm>
        </p:spPr>
      </p:pic>
      <p:sp>
        <p:nvSpPr>
          <p:cNvPr id="4" name="Slide Number Placeholder 3"/>
          <p:cNvSpPr>
            <a:spLocks noGrp="1"/>
          </p:cNvSpPr>
          <p:nvPr>
            <p:ph type="sldNum" sz="quarter" idx="4"/>
          </p:nvPr>
        </p:nvSpPr>
        <p:spPr/>
        <p:txBody>
          <a:bodyPr/>
          <a:lstStyle/>
          <a:p>
            <a:fld id="{50ADEE99-5B15-4B10-A3EB-5286E787B43D}" type="slidenum">
              <a:rPr lang="en-US" smtClean="0"/>
              <a:pPr/>
              <a:t>2</a:t>
            </a:fld>
            <a:endParaRPr lang="en-US" dirty="0"/>
          </a:p>
        </p:txBody>
      </p:sp>
      <p:sp>
        <p:nvSpPr>
          <p:cNvPr id="6" name="TextBox 5"/>
          <p:cNvSpPr txBox="1"/>
          <p:nvPr/>
        </p:nvSpPr>
        <p:spPr>
          <a:xfrm>
            <a:off x="6366617" y="3187581"/>
            <a:ext cx="4774134" cy="1200329"/>
          </a:xfrm>
          <a:prstGeom prst="rect">
            <a:avLst/>
          </a:prstGeom>
          <a:noFill/>
        </p:spPr>
        <p:txBody>
          <a:bodyPr wrap="square" rtlCol="0">
            <a:spAutoFit/>
          </a:bodyPr>
          <a:lstStyle/>
          <a:p>
            <a:pPr algn="ctr"/>
            <a:r>
              <a:rPr lang="en-US" sz="2400" b="1" dirty="0"/>
              <a:t>BOA ME NA ME MMOA WO</a:t>
            </a:r>
          </a:p>
          <a:p>
            <a:pPr algn="ctr"/>
            <a:endParaRPr lang="en-US" sz="2400" b="1" dirty="0"/>
          </a:p>
          <a:p>
            <a:pPr algn="ctr"/>
            <a:r>
              <a:rPr lang="en-US" sz="2400" b="1" i="1" dirty="0"/>
              <a:t>“Help me and let me help you”</a:t>
            </a:r>
          </a:p>
        </p:txBody>
      </p:sp>
    </p:spTree>
    <p:extLst>
      <p:ext uri="{BB962C8B-B14F-4D97-AF65-F5344CB8AC3E}">
        <p14:creationId xmlns:p14="http://schemas.microsoft.com/office/powerpoint/2010/main" val="2026872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lstStyle/>
          <a:p>
            <a:pPr marL="0">
              <a:spcBef>
                <a:spcPts val="0"/>
              </a:spcBef>
            </a:pPr>
            <a:r>
              <a:rPr lang="en-US" b="1" i="1" u="sng" dirty="0">
                <a:latin typeface="Times New Roman" panose="02020603050405020304" pitchFamily="18" charset="0"/>
                <a:ea typeface="Times New Roman" panose="02020603050405020304" pitchFamily="18" charset="0"/>
              </a:rPr>
              <a:t>Mission</a:t>
            </a:r>
            <a:r>
              <a:rPr lang="en-US" b="1" dirty="0">
                <a:latin typeface="Times New Roman" panose="02020603050405020304" pitchFamily="18" charset="0"/>
                <a:ea typeface="Times New Roman" panose="02020603050405020304" pitchFamily="18" charset="0"/>
              </a:rPr>
              <a:t>:</a:t>
            </a:r>
            <a:r>
              <a:rPr lang="en-US" dirty="0">
                <a:latin typeface="Times New Roman" panose="02020603050405020304" pitchFamily="18" charset="0"/>
                <a:ea typeface="Times New Roman" panose="02020603050405020304" pitchFamily="18" charset="0"/>
              </a:rPr>
              <a:t>  To provide empowering messages through mentoring sessions, and workshops; that inspire, motivate, educate, and encourages all to seek knowledge, become future leaders, and to be confident and responsible for the choices that they make in life.</a:t>
            </a:r>
          </a:p>
          <a:p>
            <a:pPr marL="0" indent="0">
              <a:spcBef>
                <a:spcPts val="0"/>
              </a:spcBef>
              <a:buNone/>
            </a:pPr>
            <a:r>
              <a:rPr lang="en-US" dirty="0">
                <a:latin typeface="Times New Roman" panose="02020603050405020304" pitchFamily="18" charset="0"/>
                <a:ea typeface="Times New Roman" panose="02020603050405020304" pitchFamily="18" charset="0"/>
              </a:rPr>
              <a:t>  </a:t>
            </a:r>
          </a:p>
          <a:p>
            <a:pPr marL="0" indent="0">
              <a:spcBef>
                <a:spcPts val="0"/>
              </a:spcBef>
              <a:buNone/>
            </a:pPr>
            <a:endParaRPr lang="en-US" dirty="0">
              <a:latin typeface="Times New Roman" panose="02020603050405020304" pitchFamily="18" charset="0"/>
              <a:ea typeface="Times New Roman" panose="02020603050405020304" pitchFamily="18" charset="0"/>
            </a:endParaRPr>
          </a:p>
          <a:p>
            <a:pPr marL="0">
              <a:spcBef>
                <a:spcPts val="0"/>
              </a:spcBef>
            </a:pPr>
            <a:r>
              <a:rPr lang="en-US" b="1" i="1" u="sng" dirty="0">
                <a:latin typeface="Times New Roman" panose="02020603050405020304" pitchFamily="18" charset="0"/>
                <a:ea typeface="Times New Roman" panose="02020603050405020304" pitchFamily="18" charset="0"/>
              </a:rPr>
              <a:t>Vision:</a:t>
            </a:r>
            <a:r>
              <a:rPr lang="en-US" dirty="0">
                <a:latin typeface="Times New Roman" panose="02020603050405020304" pitchFamily="18" charset="0"/>
                <a:ea typeface="Times New Roman" panose="02020603050405020304" pitchFamily="18" charset="0"/>
              </a:rPr>
              <a:t>  To promote the </a:t>
            </a:r>
            <a:r>
              <a:rPr lang="en-US" b="1" dirty="0">
                <a:latin typeface="Times New Roman" panose="02020603050405020304" pitchFamily="18" charset="0"/>
                <a:ea typeface="Times New Roman" panose="02020603050405020304" pitchFamily="18" charset="0"/>
              </a:rPr>
              <a:t>value</a:t>
            </a:r>
            <a:r>
              <a:rPr lang="en-US" dirty="0">
                <a:latin typeface="Times New Roman" panose="02020603050405020304" pitchFamily="18" charset="0"/>
                <a:ea typeface="Times New Roman" panose="02020603050405020304" pitchFamily="18" charset="0"/>
              </a:rPr>
              <a:t> in knowledge, the </a:t>
            </a:r>
            <a:r>
              <a:rPr lang="en-US" b="1" dirty="0">
                <a:latin typeface="Times New Roman" panose="02020603050405020304" pitchFamily="18" charset="0"/>
                <a:ea typeface="Times New Roman" panose="02020603050405020304" pitchFamily="18" charset="0"/>
              </a:rPr>
              <a:t>power</a:t>
            </a:r>
            <a:r>
              <a:rPr lang="en-US" dirty="0">
                <a:latin typeface="Times New Roman" panose="02020603050405020304" pitchFamily="18" charset="0"/>
                <a:ea typeface="Times New Roman" panose="02020603050405020304" pitchFamily="18" charset="0"/>
              </a:rPr>
              <a:t> in learning, the </a:t>
            </a:r>
            <a:r>
              <a:rPr lang="en-US" b="1" dirty="0">
                <a:latin typeface="Times New Roman" panose="02020603050405020304" pitchFamily="18" charset="0"/>
                <a:ea typeface="Times New Roman" panose="02020603050405020304" pitchFamily="18" charset="0"/>
              </a:rPr>
              <a:t>importance</a:t>
            </a:r>
            <a:r>
              <a:rPr lang="en-US" dirty="0">
                <a:latin typeface="Times New Roman" panose="02020603050405020304" pitchFamily="18" charset="0"/>
                <a:ea typeface="Times New Roman" panose="02020603050405020304" pitchFamily="18" charset="0"/>
              </a:rPr>
              <a:t> of accountability and the </a:t>
            </a:r>
            <a:r>
              <a:rPr lang="en-US" b="1" dirty="0">
                <a:latin typeface="Times New Roman" panose="02020603050405020304" pitchFamily="18" charset="0"/>
                <a:ea typeface="Times New Roman" panose="02020603050405020304" pitchFamily="18" charset="0"/>
              </a:rPr>
              <a:t>principle</a:t>
            </a:r>
            <a:r>
              <a:rPr lang="en-US" dirty="0">
                <a:latin typeface="Times New Roman" panose="02020603050405020304" pitchFamily="18" charset="0"/>
                <a:ea typeface="Times New Roman" panose="02020603050405020304" pitchFamily="18" charset="0"/>
              </a:rPr>
              <a:t> of respecting others.</a:t>
            </a:r>
            <a:r>
              <a:rPr lang="en-US" i="1" dirty="0">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  </a:t>
            </a:r>
          </a:p>
          <a:p>
            <a:pPr marL="0" indent="0">
              <a:buNone/>
            </a:pPr>
            <a:endParaRPr lang="en-US"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p:txBody>
          <a:bodyPr/>
          <a:lstStyle/>
          <a:p>
            <a:fld id="{50ADEE99-5B15-4B10-A3EB-5286E787B43D}" type="slidenum">
              <a:rPr lang="en-US" smtClean="0"/>
              <a:t>3</a:t>
            </a:fld>
            <a:endParaRPr lang="en-US" dirty="0"/>
          </a:p>
        </p:txBody>
      </p:sp>
    </p:spTree>
    <p:extLst>
      <p:ext uri="{BB962C8B-B14F-4D97-AF65-F5344CB8AC3E}">
        <p14:creationId xmlns:p14="http://schemas.microsoft.com/office/powerpoint/2010/main" val="3727906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4 Pillars of H.E.R.O Program</a:t>
            </a:r>
          </a:p>
        </p:txBody>
      </p:sp>
      <p:sp>
        <p:nvSpPr>
          <p:cNvPr id="3" name="Content Placeholder 2"/>
          <p:cNvSpPr>
            <a:spLocks noGrp="1"/>
          </p:cNvSpPr>
          <p:nvPr>
            <p:ph idx="1"/>
          </p:nvPr>
        </p:nvSpPr>
        <p:spPr>
          <a:xfrm>
            <a:off x="335902" y="1860081"/>
            <a:ext cx="11017898" cy="4494066"/>
          </a:xfrm>
        </p:spPr>
        <p:txBody>
          <a:bodyPr>
            <a:normAutofit fontScale="70000" lnSpcReduction="20000"/>
          </a:bodyPr>
          <a:lstStyle/>
          <a:p>
            <a:pPr marL="0" indent="0">
              <a:buNone/>
            </a:pPr>
            <a:r>
              <a:rPr lang="en-US" b="1" dirty="0"/>
              <a:t>Awareness </a:t>
            </a:r>
            <a:r>
              <a:rPr lang="en-US" b="1" i="1" dirty="0"/>
              <a:t>(Knowledge of Self)</a:t>
            </a:r>
            <a:endParaRPr lang="en-US" dirty="0"/>
          </a:p>
          <a:p>
            <a:pPr marL="0" indent="0">
              <a:buNone/>
            </a:pPr>
            <a:br>
              <a:rPr lang="en-US" dirty="0"/>
            </a:br>
            <a:r>
              <a:rPr lang="en-US" dirty="0"/>
              <a:t>The awareness pillar is bringing out the best of these individuals. The pillar covers how one identifies themselves, how they die young themselves and what belief system they carry about themselves. How do they learn what is the best time for them to learn and how to identify their triggered emotions and their intelligence.</a:t>
            </a:r>
          </a:p>
          <a:p>
            <a:pPr marL="0" indent="0">
              <a:buNone/>
            </a:pPr>
            <a:br>
              <a:rPr lang="en-US" dirty="0"/>
            </a:br>
            <a:r>
              <a:rPr lang="en-US" b="1" dirty="0"/>
              <a:t>Knowledge </a:t>
            </a:r>
            <a:r>
              <a:rPr lang="en-US" b="1" i="1" dirty="0"/>
              <a:t>(Building a Circle)</a:t>
            </a:r>
            <a:endParaRPr lang="en-US" dirty="0"/>
          </a:p>
          <a:p>
            <a:pPr marL="0" indent="0">
              <a:buNone/>
            </a:pPr>
            <a:br>
              <a:rPr lang="en-US" dirty="0"/>
            </a:br>
            <a:r>
              <a:rPr lang="en-US" dirty="0"/>
              <a:t>The knowledge. Peller is all about them understanding how to recognize others to be and asset to their Circle. How to unmask their own masks that they wear and the mask of others and to see that as much as they may see people to be different or to have differences there is so much similarity as well.</a:t>
            </a:r>
          </a:p>
          <a:p>
            <a:pPr marL="0" indent="0">
              <a:buNone/>
            </a:pPr>
            <a:br>
              <a:rPr lang="en-US" dirty="0"/>
            </a:br>
            <a:endParaRPr lang="en-US" dirty="0"/>
          </a:p>
        </p:txBody>
      </p:sp>
      <p:sp>
        <p:nvSpPr>
          <p:cNvPr id="4" name="Slide Number Placeholder 3"/>
          <p:cNvSpPr>
            <a:spLocks noGrp="1"/>
          </p:cNvSpPr>
          <p:nvPr>
            <p:ph type="sldNum" sz="quarter" idx="4"/>
          </p:nvPr>
        </p:nvSpPr>
        <p:spPr/>
        <p:txBody>
          <a:bodyPr/>
          <a:lstStyle/>
          <a:p>
            <a:fld id="{50ADEE99-5B15-4B10-A3EB-5286E787B43D}" type="slidenum">
              <a:rPr lang="en-US" smtClean="0"/>
              <a:pPr/>
              <a:t>4</a:t>
            </a:fld>
            <a:endParaRPr lang="en-US" dirty="0"/>
          </a:p>
        </p:txBody>
      </p:sp>
    </p:spTree>
    <p:extLst>
      <p:ext uri="{BB962C8B-B14F-4D97-AF65-F5344CB8AC3E}">
        <p14:creationId xmlns:p14="http://schemas.microsoft.com/office/powerpoint/2010/main" val="547626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9097" y="895739"/>
            <a:ext cx="10714703" cy="5053904"/>
          </a:xfrm>
        </p:spPr>
        <p:txBody>
          <a:bodyPr>
            <a:normAutofit fontScale="70000" lnSpcReduction="20000"/>
          </a:bodyPr>
          <a:lstStyle/>
          <a:p>
            <a:pPr marL="0" indent="0">
              <a:buNone/>
            </a:pPr>
            <a:r>
              <a:rPr lang="en-US" b="1" dirty="0"/>
              <a:t>Skills </a:t>
            </a:r>
            <a:r>
              <a:rPr lang="en-US" b="1" i="1" dirty="0"/>
              <a:t>(Adaptation)</a:t>
            </a:r>
            <a:endParaRPr lang="en-US" dirty="0"/>
          </a:p>
          <a:p>
            <a:pPr marL="0" indent="0">
              <a:buNone/>
            </a:pPr>
            <a:br>
              <a:rPr lang="en-US" dirty="0"/>
            </a:br>
            <a:r>
              <a:rPr lang="en-US" dirty="0"/>
              <a:t>The skills color is about building adaptable skill sets and people and participants to move and away where they are able to express discomfort or concern and typically difficult conversations or interactions with others. This is an emotional intelligence polar where individuals learn how to control their emotions and calling and conversation rather than call out an individual.</a:t>
            </a:r>
          </a:p>
          <a:p>
            <a:pPr marL="0" indent="0">
              <a:buNone/>
            </a:pPr>
            <a:br>
              <a:rPr lang="en-US" dirty="0"/>
            </a:br>
            <a:r>
              <a:rPr lang="en-US" b="1" dirty="0"/>
              <a:t>Self Advocacy/Action </a:t>
            </a:r>
            <a:r>
              <a:rPr lang="en-US" b="1" i="1" dirty="0"/>
              <a:t>(Empower)</a:t>
            </a:r>
            <a:endParaRPr lang="en-US" dirty="0"/>
          </a:p>
          <a:p>
            <a:pPr marL="0" indent="0">
              <a:buNone/>
            </a:pPr>
            <a:br>
              <a:rPr lang="en-US" dirty="0"/>
            </a:br>
            <a:r>
              <a:rPr lang="en-US" dirty="0"/>
              <a:t>This pillar is about the participant recognizing the criminal justice system for what it is and how it was built to incarcerate young people of color especially the black and brown Community. This pillar takes the participants through a social justice lens and teaches them how to advocate for themselves and put themselves in action to advocate for others and to Mentor others such as young men of color who may be headed down the wrong path of destruction and be entering into the criminal justice system.</a:t>
            </a:r>
          </a:p>
          <a:p>
            <a:pPr marL="0" indent="0">
              <a:buNone/>
            </a:pPr>
            <a:br>
              <a:rPr lang="en-US" dirty="0"/>
            </a:br>
            <a:endParaRPr lang="en-US" dirty="0"/>
          </a:p>
        </p:txBody>
      </p:sp>
      <p:sp>
        <p:nvSpPr>
          <p:cNvPr id="4" name="Slide Number Placeholder 3"/>
          <p:cNvSpPr>
            <a:spLocks noGrp="1"/>
          </p:cNvSpPr>
          <p:nvPr>
            <p:ph type="sldNum" sz="quarter" idx="4"/>
          </p:nvPr>
        </p:nvSpPr>
        <p:spPr/>
        <p:txBody>
          <a:bodyPr/>
          <a:lstStyle/>
          <a:p>
            <a:fld id="{50ADEE99-5B15-4B10-A3EB-5286E787B43D}" type="slidenum">
              <a:rPr lang="en-US" smtClean="0"/>
              <a:pPr/>
              <a:t>5</a:t>
            </a:fld>
            <a:endParaRPr lang="en-US" dirty="0"/>
          </a:p>
        </p:txBody>
      </p:sp>
    </p:spTree>
    <p:extLst>
      <p:ext uri="{BB962C8B-B14F-4D97-AF65-F5344CB8AC3E}">
        <p14:creationId xmlns:p14="http://schemas.microsoft.com/office/powerpoint/2010/main" val="2596706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a:xfrm>
            <a:off x="298580" y="166018"/>
            <a:ext cx="5430416" cy="1278222"/>
          </a:xfrm>
        </p:spPr>
        <p:txBody>
          <a:bodyPr anchor="b"/>
          <a:lstStyle/>
          <a:p>
            <a:r>
              <a:rPr lang="en-US" dirty="0">
                <a:latin typeface="Times New Roman" panose="02020603050405020304" pitchFamily="18" charset="0"/>
                <a:cs typeface="Times New Roman" panose="02020603050405020304" pitchFamily="18" charset="0"/>
              </a:rPr>
              <a:t>Topics</a:t>
            </a:r>
          </a:p>
        </p:txBody>
      </p:sp>
      <p:sp>
        <p:nvSpPr>
          <p:cNvPr id="3" name="Text Placeholder 2">
            <a:extLst>
              <a:ext uri="{FF2B5EF4-FFF2-40B4-BE49-F238E27FC236}">
                <a16:creationId xmlns:a16="http://schemas.microsoft.com/office/drawing/2014/main" id="{65F052CF-921D-47AF-88A5-F80A0E77922C}"/>
              </a:ext>
            </a:extLst>
          </p:cNvPr>
          <p:cNvSpPr>
            <a:spLocks noGrp="1"/>
          </p:cNvSpPr>
          <p:nvPr>
            <p:ph type="body" idx="1"/>
          </p:nvPr>
        </p:nvSpPr>
        <p:spPr>
          <a:xfrm>
            <a:off x="298580" y="1743342"/>
            <a:ext cx="5430416" cy="4469451"/>
          </a:xfrm>
        </p:spPr>
        <p:txBody>
          <a:bodyPr anchor="t">
            <a:normAutofit/>
          </a:bodyPr>
          <a:lstStyle/>
          <a:p>
            <a:r>
              <a:rPr lang="en-US" b="1" dirty="0">
                <a:latin typeface="Times New Roman" panose="02020603050405020304" pitchFamily="18" charset="0"/>
                <a:cs typeface="Times New Roman" panose="02020603050405020304" pitchFamily="18" charset="0"/>
              </a:rPr>
              <a:t>Self-Affirmations </a:t>
            </a:r>
          </a:p>
          <a:p>
            <a:r>
              <a:rPr lang="en-US" dirty="0">
                <a:latin typeface="Times New Roman" panose="02020603050405020304" pitchFamily="18" charset="0"/>
                <a:cs typeface="Times New Roman" panose="02020603050405020304" pitchFamily="18" charset="0"/>
              </a:rPr>
              <a:t>Create positive affirmations that encourage personal responsibility.</a:t>
            </a:r>
          </a:p>
          <a:p>
            <a:endParaRPr lang="en-US" b="1" dirty="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Learning Styles </a:t>
            </a:r>
          </a:p>
          <a:p>
            <a:r>
              <a:rPr lang="en-US" dirty="0">
                <a:latin typeface="Times New Roman" panose="02020603050405020304" pitchFamily="18" charset="0"/>
                <a:cs typeface="Times New Roman" panose="02020603050405020304" pitchFamily="18" charset="0"/>
              </a:rPr>
              <a:t>Recognize their individual learning styles </a:t>
            </a:r>
          </a:p>
          <a:p>
            <a:endParaRPr lang="en-US" dirty="0"/>
          </a:p>
          <a:p>
            <a:endParaRPr lang="en-US" dirty="0"/>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4"/>
          </p:nvPr>
        </p:nvSpPr>
        <p:spPr>
          <a:xfrm>
            <a:off x="11599893" y="6365078"/>
            <a:ext cx="430160" cy="363793"/>
          </a:xfrm>
        </p:spPr>
        <p:txBody>
          <a:bodyPr/>
          <a:lstStyle/>
          <a:p>
            <a:fld id="{50ADEE99-5B15-4B10-A3EB-5286E787B43D}" type="slidenum">
              <a:rPr lang="en-US" smtClean="0"/>
              <a:pPr/>
              <a:t>6</a:t>
            </a:fld>
            <a:endParaRPr lang="en-US" dirty="0"/>
          </a:p>
        </p:txBody>
      </p:sp>
    </p:spTree>
    <p:extLst>
      <p:ext uri="{BB962C8B-B14F-4D97-AF65-F5344CB8AC3E}">
        <p14:creationId xmlns:p14="http://schemas.microsoft.com/office/powerpoint/2010/main" val="1104152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50ADEE99-5B15-4B10-A3EB-5286E787B43D}" type="slidenum">
              <a:rPr lang="en-US" smtClean="0"/>
              <a:pPr/>
              <a:t>7</a:t>
            </a:fld>
            <a:endParaRPr lang="en-US" dirty="0"/>
          </a:p>
        </p:txBody>
      </p:sp>
      <p:sp>
        <p:nvSpPr>
          <p:cNvPr id="5" name="Title 1"/>
          <p:cNvSpPr>
            <a:spLocks noGrp="1"/>
          </p:cNvSpPr>
          <p:nvPr>
            <p:ph type="body" idx="1"/>
          </p:nvPr>
        </p:nvSpPr>
        <p:spPr>
          <a:xfrm>
            <a:off x="298450" y="427038"/>
            <a:ext cx="5430838" cy="4797425"/>
          </a:xfrm>
        </p:spPr>
        <p:txBody>
          <a:bodyPr/>
          <a:lstStyle/>
          <a:p>
            <a:r>
              <a:rPr lang="en-US" b="1" dirty="0">
                <a:latin typeface="Times New Roman" panose="02020603050405020304" pitchFamily="18" charset="0"/>
                <a:cs typeface="Times New Roman" panose="02020603050405020304" pitchFamily="18" charset="0"/>
              </a:rPr>
              <a:t>Self-Advocacy  </a:t>
            </a:r>
          </a:p>
          <a:p>
            <a:r>
              <a:rPr lang="en-US" dirty="0">
                <a:latin typeface="Times New Roman" panose="02020603050405020304" pitchFamily="18" charset="0"/>
                <a:cs typeface="Times New Roman" panose="02020603050405020304" pitchFamily="18" charset="0"/>
              </a:rPr>
              <a:t>Recognize their own inner dialogue and how it contributes to their success or getting off course.</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Building Emotional Intelligence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Language choices are thoughtful and support the effectiveness of the discussion. </a:t>
            </a:r>
          </a:p>
          <a:p>
            <a:endParaRPr lang="en-US" dirty="0"/>
          </a:p>
          <a:p>
            <a:endParaRPr lang="en-US" dirty="0"/>
          </a:p>
          <a:p>
            <a:endParaRPr lang="en-US" dirty="0"/>
          </a:p>
        </p:txBody>
      </p:sp>
    </p:spTree>
    <p:extLst>
      <p:ext uri="{BB962C8B-B14F-4D97-AF65-F5344CB8AC3E}">
        <p14:creationId xmlns:p14="http://schemas.microsoft.com/office/powerpoint/2010/main" val="2376750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Vision Board</a:t>
            </a: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058515" y="1455576"/>
            <a:ext cx="5875866" cy="4406900"/>
          </a:xfrm>
        </p:spPr>
      </p:pic>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345557"/>
            <a:ext cx="430160" cy="363793"/>
          </a:xfrm>
        </p:spPr>
        <p:txBody>
          <a:bodyPr/>
          <a:lstStyle/>
          <a:p>
            <a:fld id="{50ADEE99-5B15-4B10-A3EB-5286E787B43D}" type="slidenum">
              <a:rPr lang="en-US" smtClean="0"/>
              <a:t>8</a:t>
            </a:fld>
            <a:endParaRPr lang="en-US" dirty="0"/>
          </a:p>
        </p:txBody>
      </p:sp>
    </p:spTree>
    <p:extLst>
      <p:ext uri="{BB962C8B-B14F-4D97-AF65-F5344CB8AC3E}">
        <p14:creationId xmlns:p14="http://schemas.microsoft.com/office/powerpoint/2010/main" val="2801347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Iceberg</a:t>
            </a: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74797" y="1358781"/>
            <a:ext cx="4382498" cy="4279782"/>
          </a:xfrm>
        </p:spPr>
      </p:pic>
      <p:sp>
        <p:nvSpPr>
          <p:cNvPr id="4" name="Slide Number Placeholder 3"/>
          <p:cNvSpPr>
            <a:spLocks noGrp="1"/>
          </p:cNvSpPr>
          <p:nvPr>
            <p:ph type="sldNum" sz="quarter" idx="4"/>
          </p:nvPr>
        </p:nvSpPr>
        <p:spPr/>
        <p:txBody>
          <a:bodyPr/>
          <a:lstStyle/>
          <a:p>
            <a:fld id="{50ADEE99-5B15-4B10-A3EB-5286E787B43D}" type="slidenum">
              <a:rPr lang="en-US" smtClean="0"/>
              <a:pPr/>
              <a:t>9</a:t>
            </a:fld>
            <a:endParaRPr lang="en-US" dirty="0"/>
          </a:p>
        </p:txBody>
      </p:sp>
    </p:spTree>
    <p:extLst>
      <p:ext uri="{BB962C8B-B14F-4D97-AF65-F5344CB8AC3E}">
        <p14:creationId xmlns:p14="http://schemas.microsoft.com/office/powerpoint/2010/main" val="2110949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 Setting</a:t>
            </a: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234020" y="1179804"/>
            <a:ext cx="3816117" cy="4770146"/>
          </a:xfrm>
        </p:spPr>
      </p:pic>
      <p:sp>
        <p:nvSpPr>
          <p:cNvPr id="4" name="Slide Number Placeholder 3"/>
          <p:cNvSpPr>
            <a:spLocks noGrp="1"/>
          </p:cNvSpPr>
          <p:nvPr>
            <p:ph type="sldNum" sz="quarter" idx="4"/>
          </p:nvPr>
        </p:nvSpPr>
        <p:spPr/>
        <p:txBody>
          <a:bodyPr/>
          <a:lstStyle/>
          <a:p>
            <a:fld id="{50ADEE99-5B15-4B10-A3EB-5286E787B43D}" type="slidenum">
              <a:rPr lang="en-US" smtClean="0"/>
              <a:pPr/>
              <a:t>10</a:t>
            </a:fld>
            <a:endParaRPr lang="en-US" dirty="0"/>
          </a:p>
        </p:txBody>
      </p:sp>
    </p:spTree>
    <p:extLst>
      <p:ext uri="{BB962C8B-B14F-4D97-AF65-F5344CB8AC3E}">
        <p14:creationId xmlns:p14="http://schemas.microsoft.com/office/powerpoint/2010/main" val="708713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I Am Poem</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11</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29981" y="752029"/>
            <a:ext cx="4219260" cy="5345395"/>
          </a:xfrm>
          <a:prstGeom prst="rect">
            <a:avLst/>
          </a:prstGeom>
        </p:spPr>
      </p:pic>
    </p:spTree>
    <p:extLst>
      <p:ext uri="{BB962C8B-B14F-4D97-AF65-F5344CB8AC3E}">
        <p14:creationId xmlns:p14="http://schemas.microsoft.com/office/powerpoint/2010/main" val="3258325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Knowledge of Others</a:t>
            </a:r>
          </a:p>
        </p:txBody>
      </p:sp>
      <p:sp>
        <p:nvSpPr>
          <p:cNvPr id="4" name="Slide Number Placeholder 3"/>
          <p:cNvSpPr>
            <a:spLocks noGrp="1"/>
          </p:cNvSpPr>
          <p:nvPr>
            <p:ph type="sldNum" sz="quarter" idx="4"/>
          </p:nvPr>
        </p:nvSpPr>
        <p:spPr/>
        <p:txBody>
          <a:bodyPr/>
          <a:lstStyle/>
          <a:p>
            <a:fld id="{50ADEE99-5B15-4B10-A3EB-5286E787B43D}" type="slidenum">
              <a:rPr lang="en-US" smtClean="0"/>
              <a:pPr/>
              <a:t>12</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1731" y="1763887"/>
            <a:ext cx="2574254" cy="3780737"/>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1707" y="1763887"/>
            <a:ext cx="4856711" cy="39282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1019478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Resources</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34766" y="2922662"/>
            <a:ext cx="3285670" cy="1846129"/>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50ADEE99-5B15-4B10-A3EB-5286E787B43D}" type="slidenum">
              <a:rPr lang="en-US" smtClean="0"/>
              <a:pPr/>
              <a:t>13</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1585" y="2250739"/>
            <a:ext cx="1972281" cy="2963810"/>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61336" y="2250741"/>
            <a:ext cx="2016038" cy="296380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32401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How</a:t>
            </a:r>
          </a:p>
        </p:txBody>
      </p:sp>
      <p:sp>
        <p:nvSpPr>
          <p:cNvPr id="4" name="Slide Number Placeholder 3"/>
          <p:cNvSpPr>
            <a:spLocks noGrp="1"/>
          </p:cNvSpPr>
          <p:nvPr>
            <p:ph type="sldNum" sz="quarter" idx="4"/>
          </p:nvPr>
        </p:nvSpPr>
        <p:spPr/>
        <p:txBody>
          <a:bodyPr/>
          <a:lstStyle/>
          <a:p>
            <a:fld id="{50ADEE99-5B15-4B10-A3EB-5286E787B43D}" type="slidenum">
              <a:rPr lang="en-US" smtClean="0"/>
              <a:pPr/>
              <a:t>14</a:t>
            </a:fld>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02225" y="1163411"/>
            <a:ext cx="7097572" cy="4811097"/>
          </a:xfrm>
        </p:spPr>
      </p:pic>
    </p:spTree>
    <p:extLst>
      <p:ext uri="{BB962C8B-B14F-4D97-AF65-F5344CB8AC3E}">
        <p14:creationId xmlns:p14="http://schemas.microsoft.com/office/powerpoint/2010/main" val="7570496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5"/>
          <p:cNvSpPr txBox="1">
            <a:spLocks noGrp="1"/>
          </p:cNvSpPr>
          <p:nvPr>
            <p:ph type="title"/>
          </p:nvPr>
        </p:nvSpPr>
        <p:spPr>
          <a:xfrm>
            <a:off x="322167" y="536067"/>
            <a:ext cx="10251600" cy="713600"/>
          </a:xfrm>
          <a:prstGeom prst="rect">
            <a:avLst/>
          </a:prstGeom>
        </p:spPr>
        <p:txBody>
          <a:bodyPr spcFirstLastPara="1" wrap="square" lIns="121900" tIns="121900" rIns="121900" bIns="121900" anchor="t" anchorCtr="0">
            <a:noAutofit/>
          </a:bodyPr>
          <a:lstStyle/>
          <a:p>
            <a:pPr algn="ctr"/>
            <a:r>
              <a:rPr lang="en" u="sng" dirty="0"/>
              <a:t>Tree Activity</a:t>
            </a:r>
            <a:endParaRPr u="sng" dirty="0"/>
          </a:p>
        </p:txBody>
      </p:sp>
      <p:pic>
        <p:nvPicPr>
          <p:cNvPr id="132" name="Google Shape;132;p25"/>
          <p:cNvPicPr preferRelativeResize="0"/>
          <p:nvPr/>
        </p:nvPicPr>
        <p:blipFill rotWithShape="1">
          <a:blip r:embed="rId3">
            <a:alphaModFix/>
          </a:blip>
          <a:srcRect l="7808" r="8136"/>
          <a:stretch/>
        </p:blipFill>
        <p:spPr>
          <a:xfrm>
            <a:off x="7789335" y="1249667"/>
            <a:ext cx="4402665" cy="5237900"/>
          </a:xfrm>
          <a:prstGeom prst="rect">
            <a:avLst/>
          </a:prstGeom>
          <a:noFill/>
          <a:ln>
            <a:noFill/>
          </a:ln>
        </p:spPr>
      </p:pic>
      <p:sp>
        <p:nvSpPr>
          <p:cNvPr id="133" name="Google Shape;133;p25"/>
          <p:cNvSpPr txBox="1">
            <a:spLocks noGrp="1"/>
          </p:cNvSpPr>
          <p:nvPr>
            <p:ph type="body" idx="1"/>
          </p:nvPr>
        </p:nvSpPr>
        <p:spPr>
          <a:xfrm>
            <a:off x="322167" y="1606467"/>
            <a:ext cx="7299600" cy="4974100"/>
          </a:xfrm>
          <a:prstGeom prst="rect">
            <a:avLst/>
          </a:prstGeom>
        </p:spPr>
        <p:txBody>
          <a:bodyPr spcFirstLastPara="1" wrap="square" lIns="121900" tIns="121900" rIns="121900" bIns="121900" anchor="t" anchorCtr="0">
            <a:noAutofit/>
          </a:bodyPr>
          <a:lstStyle/>
          <a:p>
            <a:pPr marL="1219170" indent="0">
              <a:lnSpc>
                <a:spcPct val="100000"/>
              </a:lnSpc>
              <a:buNone/>
            </a:pPr>
            <a:r>
              <a:rPr lang="en" b="1" dirty="0">
                <a:solidFill>
                  <a:srgbClr val="000000"/>
                </a:solidFill>
                <a:latin typeface="Calibri"/>
                <a:ea typeface="Calibri"/>
                <a:cs typeface="Calibri"/>
                <a:sym typeface="Calibri"/>
              </a:rPr>
              <a:t>      </a:t>
            </a:r>
            <a:endParaRPr b="1" dirty="0">
              <a:solidFill>
                <a:srgbClr val="000000"/>
              </a:solidFill>
              <a:latin typeface="Calibri"/>
              <a:ea typeface="Calibri"/>
              <a:cs typeface="Calibri"/>
              <a:sym typeface="Calibri"/>
            </a:endParaRPr>
          </a:p>
          <a:p>
            <a:pPr marL="1219170" indent="0">
              <a:lnSpc>
                <a:spcPct val="100000"/>
              </a:lnSpc>
              <a:buNone/>
            </a:pPr>
            <a:endParaRPr b="1" dirty="0">
              <a:solidFill>
                <a:srgbClr val="000000"/>
              </a:solidFill>
              <a:latin typeface="Calibri"/>
              <a:ea typeface="Calibri"/>
              <a:cs typeface="Calibri"/>
              <a:sym typeface="Calibri"/>
            </a:endParaRPr>
          </a:p>
          <a:p>
            <a:pPr marL="1219170" indent="0">
              <a:lnSpc>
                <a:spcPct val="100000"/>
              </a:lnSpc>
              <a:buNone/>
            </a:pPr>
            <a:endParaRPr b="1" dirty="0">
              <a:solidFill>
                <a:srgbClr val="000000"/>
              </a:solidFill>
              <a:latin typeface="Calibri"/>
              <a:ea typeface="Calibri"/>
              <a:cs typeface="Calibri"/>
              <a:sym typeface="Calibri"/>
            </a:endParaRPr>
          </a:p>
          <a:p>
            <a:pPr marL="1219170" indent="0">
              <a:lnSpc>
                <a:spcPct val="100000"/>
              </a:lnSpc>
              <a:buNone/>
            </a:pPr>
            <a:endParaRPr b="1" dirty="0">
              <a:solidFill>
                <a:srgbClr val="000000"/>
              </a:solidFill>
              <a:latin typeface="Calibri"/>
              <a:ea typeface="Calibri"/>
              <a:cs typeface="Calibri"/>
              <a:sym typeface="Calibri"/>
            </a:endParaRPr>
          </a:p>
          <a:p>
            <a:pPr marL="1219170" indent="0" algn="r">
              <a:lnSpc>
                <a:spcPct val="100000"/>
              </a:lnSpc>
              <a:buNone/>
            </a:pPr>
            <a:endParaRPr lang="en" sz="2000" b="1" u="sng" dirty="0">
              <a:solidFill>
                <a:srgbClr val="000000"/>
              </a:solidFill>
              <a:latin typeface="Calibri"/>
              <a:ea typeface="Calibri"/>
              <a:cs typeface="Calibri"/>
              <a:sym typeface="Calibri"/>
            </a:endParaRPr>
          </a:p>
          <a:p>
            <a:pPr marL="1219170" indent="0" algn="r">
              <a:lnSpc>
                <a:spcPct val="100000"/>
              </a:lnSpc>
              <a:buNone/>
            </a:pPr>
            <a:r>
              <a:rPr lang="en" sz="2000" b="1" u="sng" dirty="0">
                <a:solidFill>
                  <a:srgbClr val="000000"/>
                </a:solidFill>
                <a:latin typeface="Calibri"/>
                <a:ea typeface="Calibri"/>
                <a:cs typeface="Calibri"/>
                <a:sym typeface="Calibri"/>
              </a:rPr>
              <a:t>Branches</a:t>
            </a:r>
            <a:r>
              <a:rPr lang="en" sz="2000" b="1" dirty="0">
                <a:solidFill>
                  <a:srgbClr val="000000"/>
                </a:solidFill>
                <a:latin typeface="Calibri"/>
                <a:ea typeface="Calibri"/>
                <a:cs typeface="Calibri"/>
                <a:sym typeface="Calibri"/>
              </a:rPr>
              <a:t> – </a:t>
            </a:r>
            <a:r>
              <a:rPr lang="en" sz="2000" dirty="0">
                <a:solidFill>
                  <a:srgbClr val="000000"/>
                </a:solidFill>
                <a:latin typeface="Calibri"/>
                <a:ea typeface="Calibri"/>
                <a:cs typeface="Calibri"/>
                <a:sym typeface="Calibri"/>
              </a:rPr>
              <a:t>How have these values and beliefs influenced how you show up in the world?</a:t>
            </a:r>
            <a:endParaRPr sz="2000" dirty="0">
              <a:solidFill>
                <a:srgbClr val="000000"/>
              </a:solidFill>
              <a:latin typeface="Calibri"/>
              <a:ea typeface="Calibri"/>
              <a:cs typeface="Calibri"/>
              <a:sym typeface="Calibri"/>
            </a:endParaRPr>
          </a:p>
          <a:p>
            <a:pPr marL="0" indent="0" algn="r">
              <a:lnSpc>
                <a:spcPct val="100000"/>
              </a:lnSpc>
              <a:buNone/>
            </a:pPr>
            <a:endParaRPr sz="2000" b="1" dirty="0">
              <a:solidFill>
                <a:srgbClr val="000000"/>
              </a:solidFill>
              <a:latin typeface="Calibri"/>
              <a:ea typeface="Calibri"/>
              <a:cs typeface="Calibri"/>
              <a:sym typeface="Calibri"/>
            </a:endParaRPr>
          </a:p>
          <a:p>
            <a:pPr marL="0" indent="0" algn="r">
              <a:lnSpc>
                <a:spcPct val="100000"/>
              </a:lnSpc>
              <a:buNone/>
            </a:pPr>
            <a:endParaRPr sz="2000" b="1" dirty="0">
              <a:solidFill>
                <a:srgbClr val="000000"/>
              </a:solidFill>
              <a:latin typeface="Calibri"/>
              <a:ea typeface="Calibri"/>
              <a:cs typeface="Calibri"/>
              <a:sym typeface="Calibri"/>
            </a:endParaRPr>
          </a:p>
          <a:p>
            <a:pPr marL="0" indent="609585" algn="r">
              <a:lnSpc>
                <a:spcPct val="100000"/>
              </a:lnSpc>
              <a:buNone/>
            </a:pPr>
            <a:endParaRPr sz="2000" b="1" dirty="0">
              <a:solidFill>
                <a:srgbClr val="000000"/>
              </a:solidFill>
              <a:latin typeface="Calibri"/>
              <a:ea typeface="Calibri"/>
              <a:cs typeface="Calibri"/>
              <a:sym typeface="Calibri"/>
            </a:endParaRPr>
          </a:p>
          <a:p>
            <a:pPr marL="0" indent="609585" algn="r">
              <a:lnSpc>
                <a:spcPct val="100000"/>
              </a:lnSpc>
              <a:buNone/>
            </a:pPr>
            <a:r>
              <a:rPr lang="en" sz="2000" b="1" u="sng" dirty="0">
                <a:solidFill>
                  <a:srgbClr val="000000"/>
                </a:solidFill>
                <a:latin typeface="Calibri"/>
                <a:ea typeface="Calibri"/>
                <a:cs typeface="Calibri"/>
                <a:sym typeface="Calibri"/>
              </a:rPr>
              <a:t>Trunk</a:t>
            </a:r>
            <a:r>
              <a:rPr lang="en" sz="2000" b="1" dirty="0">
                <a:solidFill>
                  <a:srgbClr val="000000"/>
                </a:solidFill>
                <a:latin typeface="Calibri"/>
                <a:ea typeface="Calibri"/>
                <a:cs typeface="Calibri"/>
                <a:sym typeface="Calibri"/>
              </a:rPr>
              <a:t>– </a:t>
            </a:r>
            <a:r>
              <a:rPr lang="en" sz="2000" dirty="0">
                <a:solidFill>
                  <a:srgbClr val="000000"/>
                </a:solidFill>
                <a:latin typeface="Calibri"/>
                <a:ea typeface="Calibri"/>
                <a:cs typeface="Calibri"/>
                <a:sym typeface="Calibri"/>
              </a:rPr>
              <a:t>What values and/or beliefs came from these root? </a:t>
            </a:r>
            <a:endParaRPr sz="2000" dirty="0">
              <a:solidFill>
                <a:srgbClr val="000000"/>
              </a:solidFill>
              <a:latin typeface="Calibri"/>
              <a:ea typeface="Calibri"/>
              <a:cs typeface="Calibri"/>
              <a:sym typeface="Calibri"/>
            </a:endParaRPr>
          </a:p>
          <a:p>
            <a:pPr marL="0" indent="0" algn="r">
              <a:lnSpc>
                <a:spcPct val="100000"/>
              </a:lnSpc>
              <a:buNone/>
            </a:pPr>
            <a:endParaRPr sz="2000" b="1" dirty="0">
              <a:solidFill>
                <a:srgbClr val="000000"/>
              </a:solidFill>
              <a:latin typeface="Calibri"/>
              <a:ea typeface="Calibri"/>
              <a:cs typeface="Calibri"/>
              <a:sym typeface="Calibri"/>
            </a:endParaRPr>
          </a:p>
          <a:p>
            <a:pPr marL="0" indent="0" algn="r">
              <a:lnSpc>
                <a:spcPct val="100000"/>
              </a:lnSpc>
              <a:buNone/>
            </a:pPr>
            <a:endParaRPr sz="2000" b="1" dirty="0">
              <a:solidFill>
                <a:srgbClr val="000000"/>
              </a:solidFill>
              <a:latin typeface="Calibri"/>
              <a:ea typeface="Calibri"/>
              <a:cs typeface="Calibri"/>
              <a:sym typeface="Calibri"/>
            </a:endParaRPr>
          </a:p>
          <a:p>
            <a:pPr marL="0" indent="0" algn="r">
              <a:lnSpc>
                <a:spcPct val="100000"/>
              </a:lnSpc>
              <a:buNone/>
            </a:pPr>
            <a:endParaRPr sz="2000" b="1" dirty="0">
              <a:solidFill>
                <a:srgbClr val="000000"/>
              </a:solidFill>
              <a:latin typeface="Calibri"/>
              <a:ea typeface="Calibri"/>
              <a:cs typeface="Calibri"/>
              <a:sym typeface="Calibri"/>
            </a:endParaRPr>
          </a:p>
          <a:p>
            <a:pPr marL="0" indent="0" algn="r">
              <a:lnSpc>
                <a:spcPct val="100000"/>
              </a:lnSpc>
              <a:buNone/>
            </a:pPr>
            <a:endParaRPr sz="2000" b="1" dirty="0">
              <a:solidFill>
                <a:srgbClr val="000000"/>
              </a:solidFill>
              <a:latin typeface="Calibri"/>
              <a:ea typeface="Calibri"/>
              <a:cs typeface="Calibri"/>
              <a:sym typeface="Calibri"/>
            </a:endParaRPr>
          </a:p>
          <a:p>
            <a:pPr marL="0" indent="0" algn="r">
              <a:lnSpc>
                <a:spcPct val="100000"/>
              </a:lnSpc>
              <a:buNone/>
            </a:pPr>
            <a:r>
              <a:rPr lang="en" sz="2000" b="1" u="sng" dirty="0">
                <a:solidFill>
                  <a:srgbClr val="000000"/>
                </a:solidFill>
                <a:latin typeface="Calibri"/>
                <a:ea typeface="Calibri"/>
                <a:cs typeface="Calibri"/>
                <a:sym typeface="Calibri"/>
              </a:rPr>
              <a:t>Roots</a:t>
            </a:r>
            <a:r>
              <a:rPr lang="en" sz="2000" b="1" dirty="0">
                <a:solidFill>
                  <a:srgbClr val="000000"/>
                </a:solidFill>
                <a:latin typeface="Calibri"/>
                <a:ea typeface="Calibri"/>
                <a:cs typeface="Calibri"/>
                <a:sym typeface="Calibri"/>
              </a:rPr>
              <a:t> – </a:t>
            </a:r>
            <a:r>
              <a:rPr lang="en" sz="2000" dirty="0">
                <a:solidFill>
                  <a:srgbClr val="000000"/>
                </a:solidFill>
                <a:latin typeface="Calibri"/>
                <a:ea typeface="Calibri"/>
                <a:cs typeface="Calibri"/>
                <a:sym typeface="Calibri"/>
              </a:rPr>
              <a:t>People, places, things, identities or experiences                                     that are central to who you are. </a:t>
            </a:r>
            <a:endParaRPr sz="2000" dirty="0">
              <a:solidFill>
                <a:srgbClr val="000000"/>
              </a:solidFill>
              <a:latin typeface="Calibri"/>
              <a:ea typeface="Calibri"/>
              <a:cs typeface="Calibri"/>
              <a:sym typeface="Calibri"/>
            </a:endParaRPr>
          </a:p>
          <a:p>
            <a:pPr marL="0" indent="0" algn="r">
              <a:lnSpc>
                <a:spcPct val="100000"/>
              </a:lnSpc>
              <a:buNone/>
            </a:pPr>
            <a:endParaRPr sz="2000" b="1" dirty="0">
              <a:solidFill>
                <a:srgbClr val="000000"/>
              </a:solidFill>
              <a:latin typeface="Calibri"/>
              <a:ea typeface="Calibri"/>
              <a:cs typeface="Calibri"/>
              <a:sym typeface="Calibri"/>
            </a:endParaRPr>
          </a:p>
          <a:p>
            <a:pPr marL="0" indent="0" algn="r">
              <a:lnSpc>
                <a:spcPct val="100000"/>
              </a:lnSpc>
              <a:buNone/>
            </a:pPr>
            <a:endParaRPr b="1" dirty="0">
              <a:solidFill>
                <a:srgbClr val="000000"/>
              </a:solidFill>
              <a:latin typeface="Calibri"/>
              <a:ea typeface="Calibri"/>
              <a:cs typeface="Calibri"/>
              <a:sym typeface="Calibri"/>
            </a:endParaRPr>
          </a:p>
          <a:p>
            <a:pPr marL="0" indent="0">
              <a:lnSpc>
                <a:spcPct val="100000"/>
              </a:lnSpc>
              <a:buNone/>
            </a:pPr>
            <a:endParaRPr sz="1867" b="1" dirty="0">
              <a:solidFill>
                <a:srgbClr val="000000"/>
              </a:solidFill>
              <a:latin typeface="Calibri"/>
              <a:ea typeface="Calibri"/>
              <a:cs typeface="Calibri"/>
              <a:sym typeface="Calibri"/>
            </a:endParaRPr>
          </a:p>
          <a:p>
            <a:pPr marL="0" indent="0">
              <a:lnSpc>
                <a:spcPct val="100000"/>
              </a:lnSpc>
              <a:buNone/>
            </a:pPr>
            <a:endParaRPr sz="1867" b="1" dirty="0">
              <a:solidFill>
                <a:srgbClr val="000000"/>
              </a:solidFill>
              <a:latin typeface="Calibri"/>
              <a:ea typeface="Calibri"/>
              <a:cs typeface="Calibri"/>
              <a:sym typeface="Calibri"/>
            </a:endParaRPr>
          </a:p>
        </p:txBody>
      </p:sp>
      <p:sp>
        <p:nvSpPr>
          <p:cNvPr id="134" name="Google Shape;134;p25"/>
          <p:cNvSpPr txBox="1"/>
          <p:nvPr/>
        </p:nvSpPr>
        <p:spPr>
          <a:xfrm>
            <a:off x="322167" y="1606467"/>
            <a:ext cx="7299600" cy="837600"/>
          </a:xfrm>
          <a:prstGeom prst="rect">
            <a:avLst/>
          </a:prstGeom>
          <a:noFill/>
          <a:ln>
            <a:noFill/>
          </a:ln>
        </p:spPr>
        <p:txBody>
          <a:bodyPr spcFirstLastPara="1" wrap="square" lIns="121900" tIns="121900" rIns="121900" bIns="121900" anchor="t" anchorCtr="0">
            <a:noAutofit/>
          </a:bodyPr>
          <a:lstStyle/>
          <a:p>
            <a:pPr>
              <a:buClr>
                <a:srgbClr val="000000"/>
              </a:buClr>
              <a:buFont typeface="Arial"/>
              <a:buNone/>
            </a:pPr>
            <a:r>
              <a:rPr lang="en" sz="1733" b="1" kern="0">
                <a:solidFill>
                  <a:srgbClr val="000000"/>
                </a:solidFill>
                <a:latin typeface="Lato"/>
                <a:ea typeface="Lato"/>
                <a:cs typeface="Lato"/>
                <a:sym typeface="Lato"/>
              </a:rPr>
              <a:t>Directions:</a:t>
            </a:r>
            <a:r>
              <a:rPr lang="en" sz="1733" kern="0">
                <a:solidFill>
                  <a:srgbClr val="000000"/>
                </a:solidFill>
                <a:latin typeface="Lato"/>
                <a:ea typeface="Lato"/>
                <a:cs typeface="Lato"/>
                <a:sym typeface="Lato"/>
              </a:rPr>
              <a:t> I</a:t>
            </a:r>
            <a:r>
              <a:rPr lang="en" sz="1733" i="1" kern="0">
                <a:solidFill>
                  <a:srgbClr val="000000"/>
                </a:solidFill>
                <a:latin typeface="Lato"/>
                <a:ea typeface="Lato"/>
                <a:cs typeface="Lato"/>
                <a:sym typeface="Lato"/>
              </a:rPr>
              <a:t>dentify your roots, trunk and branches. You can answer in single words or sentences. This can be brief. </a:t>
            </a:r>
            <a:endParaRPr sz="1733" i="1" kern="0">
              <a:solidFill>
                <a:srgbClr val="000000"/>
              </a:solidFill>
              <a:latin typeface="Lato"/>
              <a:ea typeface="Lato"/>
              <a:cs typeface="Lato"/>
              <a:sym typeface="Lato"/>
            </a:endParaRPr>
          </a:p>
          <a:p>
            <a:pPr>
              <a:buClr>
                <a:srgbClr val="000000"/>
              </a:buClr>
              <a:buFont typeface="Arial"/>
              <a:buNone/>
            </a:pPr>
            <a:r>
              <a:rPr lang="en" sz="1733" b="1" i="1" kern="0">
                <a:solidFill>
                  <a:srgbClr val="000000"/>
                </a:solidFill>
                <a:latin typeface="Lato"/>
                <a:ea typeface="Lato"/>
                <a:cs typeface="Lato"/>
                <a:sym typeface="Lato"/>
              </a:rPr>
              <a:t>Note</a:t>
            </a:r>
            <a:r>
              <a:rPr lang="en" sz="1733" i="1" kern="0">
                <a:solidFill>
                  <a:srgbClr val="000000"/>
                </a:solidFill>
                <a:latin typeface="Lato"/>
                <a:ea typeface="Lato"/>
                <a:cs typeface="Lato"/>
                <a:sym typeface="Lato"/>
              </a:rPr>
              <a:t>: We recognize this tree does not capture all of who you are.  </a:t>
            </a:r>
            <a:r>
              <a:rPr lang="en" sz="1733" kern="0">
                <a:solidFill>
                  <a:srgbClr val="000000"/>
                </a:solidFill>
                <a:latin typeface="Lato"/>
                <a:ea typeface="Lato"/>
                <a:cs typeface="Lato"/>
                <a:sym typeface="Lato"/>
              </a:rPr>
              <a:t>  </a:t>
            </a:r>
            <a:endParaRPr sz="1733" kern="0">
              <a:solidFill>
                <a:srgbClr val="000000"/>
              </a:solidFill>
              <a:latin typeface="Lato"/>
              <a:ea typeface="Lato"/>
              <a:cs typeface="Lato"/>
              <a:sym typeface="Lato"/>
            </a:endParaRPr>
          </a:p>
        </p:txBody>
      </p:sp>
    </p:spTree>
    <p:extLst>
      <p:ext uri="{BB962C8B-B14F-4D97-AF65-F5344CB8AC3E}">
        <p14:creationId xmlns:p14="http://schemas.microsoft.com/office/powerpoint/2010/main" val="1197422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6"/>
          <p:cNvSpPr txBox="1">
            <a:spLocks noGrp="1"/>
          </p:cNvSpPr>
          <p:nvPr>
            <p:ph type="title"/>
          </p:nvPr>
        </p:nvSpPr>
        <p:spPr>
          <a:xfrm>
            <a:off x="1940400" y="694510"/>
            <a:ext cx="10251600" cy="713600"/>
          </a:xfrm>
          <a:prstGeom prst="rect">
            <a:avLst/>
          </a:prstGeom>
        </p:spPr>
        <p:txBody>
          <a:bodyPr spcFirstLastPara="1" wrap="square" lIns="121900" tIns="121900" rIns="121900" bIns="121900" anchor="t" anchorCtr="0">
            <a:noAutofit/>
          </a:bodyPr>
          <a:lstStyle/>
          <a:p>
            <a:r>
              <a:rPr lang="en" dirty="0">
                <a:latin typeface="Rockwell"/>
              </a:rPr>
              <a:t>Reflection Session</a:t>
            </a:r>
            <a:endParaRPr dirty="0">
              <a:latin typeface="Rockwell"/>
            </a:endParaRPr>
          </a:p>
        </p:txBody>
      </p:sp>
      <p:sp>
        <p:nvSpPr>
          <p:cNvPr id="140" name="Google Shape;140;p26"/>
          <p:cNvSpPr txBox="1">
            <a:spLocks noGrp="1"/>
          </p:cNvSpPr>
          <p:nvPr>
            <p:ph type="body" idx="1"/>
          </p:nvPr>
        </p:nvSpPr>
        <p:spPr>
          <a:xfrm>
            <a:off x="860633" y="1408110"/>
            <a:ext cx="10251600" cy="4712772"/>
          </a:xfrm>
          <a:prstGeom prst="rect">
            <a:avLst/>
          </a:prstGeom>
        </p:spPr>
        <p:txBody>
          <a:bodyPr spcFirstLastPara="1" wrap="square" lIns="121900" tIns="121900" rIns="121900" bIns="121900" anchor="t" anchorCtr="0">
            <a:noAutofit/>
          </a:bodyPr>
          <a:lstStyle/>
          <a:p>
            <a:pPr marL="0" indent="0">
              <a:buNone/>
            </a:pPr>
            <a:endParaRPr dirty="0"/>
          </a:p>
          <a:p>
            <a:pPr marL="0" indent="0">
              <a:lnSpc>
                <a:spcPct val="100000"/>
              </a:lnSpc>
              <a:spcBef>
                <a:spcPts val="2133"/>
              </a:spcBef>
              <a:buNone/>
            </a:pPr>
            <a:endParaRPr dirty="0"/>
          </a:p>
          <a:p>
            <a:pPr marL="0" indent="0">
              <a:lnSpc>
                <a:spcPct val="100000"/>
              </a:lnSpc>
              <a:buNone/>
            </a:pPr>
            <a:endParaRPr dirty="0">
              <a:solidFill>
                <a:srgbClr val="000000"/>
              </a:solidFill>
              <a:latin typeface="Calibri"/>
              <a:ea typeface="Calibri"/>
              <a:cs typeface="Calibri"/>
              <a:sym typeface="Calibri"/>
            </a:endParaRPr>
          </a:p>
          <a:p>
            <a:pPr indent="-423323">
              <a:lnSpc>
                <a:spcPct val="100000"/>
              </a:lnSpc>
              <a:buClr>
                <a:srgbClr val="000000"/>
              </a:buClr>
              <a:buSzPts val="1400"/>
              <a:buFont typeface="Calibri"/>
              <a:buChar char="-"/>
            </a:pPr>
            <a:r>
              <a:rPr lang="en" sz="2000" dirty="0">
                <a:solidFill>
                  <a:srgbClr val="000000"/>
                </a:solidFill>
                <a:latin typeface="Rockwell"/>
                <a:ea typeface="Calibri"/>
                <a:cs typeface="Calibri"/>
                <a:sym typeface="Calibri"/>
              </a:rPr>
              <a:t>How do you believe this tree has or could shape you as an individual? </a:t>
            </a:r>
            <a:endParaRPr sz="2000" dirty="0">
              <a:solidFill>
                <a:srgbClr val="000000"/>
              </a:solidFill>
              <a:latin typeface="Rockwell"/>
              <a:ea typeface="Calibri"/>
              <a:cs typeface="Calibri"/>
              <a:sym typeface="Calibri"/>
            </a:endParaRPr>
          </a:p>
          <a:p>
            <a:pPr indent="0">
              <a:lnSpc>
                <a:spcPct val="100000"/>
              </a:lnSpc>
              <a:buNone/>
            </a:pPr>
            <a:endParaRPr sz="2000" dirty="0">
              <a:solidFill>
                <a:srgbClr val="000000"/>
              </a:solidFill>
              <a:latin typeface="Rockwell"/>
              <a:ea typeface="Calibri"/>
              <a:cs typeface="Calibri"/>
              <a:sym typeface="Calibri"/>
            </a:endParaRPr>
          </a:p>
          <a:p>
            <a:pPr indent="-423323">
              <a:lnSpc>
                <a:spcPct val="100000"/>
              </a:lnSpc>
              <a:buClr>
                <a:srgbClr val="000000"/>
              </a:buClr>
              <a:buSzPts val="1400"/>
              <a:buFont typeface="Calibri"/>
              <a:buChar char="-"/>
            </a:pPr>
            <a:r>
              <a:rPr lang="en" sz="2000" dirty="0">
                <a:solidFill>
                  <a:srgbClr val="000000"/>
                </a:solidFill>
                <a:latin typeface="Rockwell"/>
                <a:ea typeface="Calibri"/>
                <a:cs typeface="Calibri"/>
                <a:sym typeface="Calibri"/>
              </a:rPr>
              <a:t>Reflect on identities and experiences you don’t have or don’t understand. How do you believe these potential blindspots could negatively impact your learning environment?</a:t>
            </a:r>
            <a:endParaRPr sz="2000" dirty="0">
              <a:solidFill>
                <a:srgbClr val="000000"/>
              </a:solidFill>
              <a:latin typeface="Rockwell"/>
              <a:ea typeface="Calibri"/>
              <a:cs typeface="Calibri"/>
              <a:sym typeface="Calibri"/>
            </a:endParaRPr>
          </a:p>
          <a:p>
            <a:pPr indent="0">
              <a:lnSpc>
                <a:spcPct val="100000"/>
              </a:lnSpc>
              <a:buNone/>
            </a:pPr>
            <a:endParaRPr sz="2000" dirty="0">
              <a:solidFill>
                <a:srgbClr val="000000"/>
              </a:solidFill>
              <a:latin typeface="Rockwell"/>
              <a:ea typeface="Calibri"/>
              <a:cs typeface="Calibri"/>
              <a:sym typeface="Calibri"/>
            </a:endParaRPr>
          </a:p>
          <a:p>
            <a:pPr indent="-423323">
              <a:lnSpc>
                <a:spcPct val="100000"/>
              </a:lnSpc>
              <a:buClr>
                <a:srgbClr val="000000"/>
              </a:buClr>
              <a:buSzPts val="1400"/>
              <a:buFont typeface="Calibri"/>
              <a:buChar char="-"/>
            </a:pPr>
            <a:r>
              <a:rPr lang="en" sz="2000" dirty="0">
                <a:solidFill>
                  <a:srgbClr val="000000"/>
                </a:solidFill>
                <a:latin typeface="Rockwell"/>
                <a:ea typeface="Calibri"/>
                <a:cs typeface="Calibri"/>
                <a:sym typeface="Calibri"/>
              </a:rPr>
              <a:t>Identify some areas of growth and/or further learning that you believe would support you as an individual that centers social justice and equity? </a:t>
            </a:r>
            <a:endParaRPr sz="2400" dirty="0">
              <a:latin typeface="Rockwell"/>
            </a:endParaRPr>
          </a:p>
        </p:txBody>
      </p:sp>
    </p:spTree>
    <p:extLst>
      <p:ext uri="{BB962C8B-B14F-4D97-AF65-F5344CB8AC3E}">
        <p14:creationId xmlns:p14="http://schemas.microsoft.com/office/powerpoint/2010/main" val="29979795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439" y="167951"/>
            <a:ext cx="10714703" cy="951723"/>
          </a:xfrm>
        </p:spPr>
        <p:txBody>
          <a:bodyPr/>
          <a:lstStyle/>
          <a:p>
            <a:pPr algn="ctr"/>
            <a:r>
              <a:rPr lang="en-US" b="1" dirty="0"/>
              <a:t>Certificate of Appreciation</a:t>
            </a:r>
          </a:p>
        </p:txBody>
      </p:sp>
      <p:sp>
        <p:nvSpPr>
          <p:cNvPr id="4" name="Slide Number Placeholder 3"/>
          <p:cNvSpPr>
            <a:spLocks noGrp="1"/>
          </p:cNvSpPr>
          <p:nvPr>
            <p:ph type="sldNum" sz="quarter" idx="4"/>
          </p:nvPr>
        </p:nvSpPr>
        <p:spPr/>
        <p:txBody>
          <a:bodyPr/>
          <a:lstStyle/>
          <a:p>
            <a:fld id="{50ADEE99-5B15-4B10-A3EB-5286E787B43D}" type="slidenum">
              <a:rPr lang="en-US" smtClean="0"/>
              <a:pPr/>
              <a:t>17</a:t>
            </a:fld>
            <a:endParaRPr lang="en-US" dirty="0"/>
          </a:p>
        </p:txBody>
      </p:sp>
      <p:pic>
        <p:nvPicPr>
          <p:cNvPr id="7" name="Picture 6"/>
          <p:cNvPicPr>
            <a:picLocks noChangeAspect="1"/>
          </p:cNvPicPr>
          <p:nvPr/>
        </p:nvPicPr>
        <p:blipFill>
          <a:blip r:embed="rId2"/>
          <a:stretch>
            <a:fillRect/>
          </a:stretch>
        </p:blipFill>
        <p:spPr>
          <a:xfrm>
            <a:off x="2990275" y="1119674"/>
            <a:ext cx="6508288" cy="488121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33940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stretch>
            <a:fillRect/>
          </a:stretch>
        </p:blipFill>
        <p:spPr>
          <a:xfrm>
            <a:off x="828463" y="130629"/>
            <a:ext cx="10804849" cy="5893157"/>
          </a:xfrm>
          <a:prstGeom prst="rect">
            <a:avLst/>
          </a:prstGeom>
          <a:ln>
            <a:noFill/>
          </a:ln>
          <a:effectLst>
            <a:softEdge rad="112500"/>
          </a:effectLst>
        </p:spPr>
      </p:pic>
      <p:sp>
        <p:nvSpPr>
          <p:cNvPr id="4" name="Slide Number Placeholder 3"/>
          <p:cNvSpPr>
            <a:spLocks noGrp="1"/>
          </p:cNvSpPr>
          <p:nvPr>
            <p:ph type="sldNum" sz="quarter" idx="4"/>
          </p:nvPr>
        </p:nvSpPr>
        <p:spPr/>
        <p:txBody>
          <a:bodyPr/>
          <a:lstStyle/>
          <a:p>
            <a:fld id="{50ADEE99-5B15-4B10-A3EB-5286E787B43D}" type="slidenum">
              <a:rPr lang="en-US" smtClean="0"/>
              <a:pPr/>
              <a:t>18</a:t>
            </a:fld>
            <a:endParaRPr lang="en-US" dirty="0"/>
          </a:p>
        </p:txBody>
      </p:sp>
    </p:spTree>
    <p:extLst>
      <p:ext uri="{BB962C8B-B14F-4D97-AF65-F5344CB8AC3E}">
        <p14:creationId xmlns:p14="http://schemas.microsoft.com/office/powerpoint/2010/main" val="458553070"/>
      </p:ext>
    </p:extLst>
  </p:cSld>
  <p:clrMapOvr>
    <a:masterClrMapping/>
  </p:clrMapOvr>
</p:sld>
</file>

<file path=ppt/theme/theme1.xml><?xml version="1.0" encoding="utf-8"?>
<a:theme xmlns:a="http://schemas.openxmlformats.org/drawingml/2006/main" name="Ro's Tree of Joy Theme">
  <a:themeElements>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262806-5328-4899-BC8A-6282C5C83E89}" vid="{47F5C2C6-0DEA-45AF-B0EC-81CACD8272F5}"/>
    </a:ext>
  </a:extLst>
</a:theme>
</file>

<file path=ppt/theme/theme2.xml><?xml version="1.0" encoding="utf-8"?>
<a:theme xmlns:a="http://schemas.openxmlformats.org/drawingml/2006/main" name="Morning Cuppa! Theme">
  <a:themeElements>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262806-5328-4899-BC8A-6282C5C83E89}" vid="{47F5C2C6-0DEA-45AF-B0EC-81CACD8272F5}"/>
    </a:ext>
  </a:extLst>
</a:theme>
</file>

<file path=ppt/theme/theme3.xml><?xml version="1.0" encoding="utf-8"?>
<a:theme xmlns:a="http://schemas.openxmlformats.org/drawingml/2006/main" name="Color Galaxy Theme">
  <a:themeElements>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262806-5328-4899-BC8A-6282C5C83E89}" vid="{47F5C2C6-0DEA-45AF-B0EC-81CACD8272F5}"/>
    </a:ext>
  </a:extLst>
</a:theme>
</file>

<file path=ppt/theme/theme4.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EDB21A84C6B484893257A8170204B83" ma:contentTypeVersion="12" ma:contentTypeDescription="Create a new document." ma:contentTypeScope="" ma:versionID="29c46ceae8b0e48a05135e32e8006307">
  <xsd:schema xmlns:xsd="http://www.w3.org/2001/XMLSchema" xmlns:xs="http://www.w3.org/2001/XMLSchema" xmlns:p="http://schemas.microsoft.com/office/2006/metadata/properties" xmlns:ns2="87fb58b4-b3f2-43d8-b023-353a89983adc" xmlns:ns3="712ad1b7-b308-4ea1-86b4-fa66dfe61ac3" targetNamespace="http://schemas.microsoft.com/office/2006/metadata/properties" ma:root="true" ma:fieldsID="f618c746dcadcad69df572c36f0932db" ns2:_="" ns3:_="">
    <xsd:import namespace="87fb58b4-b3f2-43d8-b023-353a89983adc"/>
    <xsd:import namespace="712ad1b7-b308-4ea1-86b4-fa66dfe61a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58b4-b3f2-43d8-b023-353a89983a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2ad1b7-b308-4ea1-86b4-fa66dfe61ac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D616318-56DA-43C7-A264-A7B821A73D95}">
  <ds:schemaRefs>
    <ds:schemaRef ds:uri="http://schemas.microsoft.com/sharepoint/v3/contenttype/forms"/>
  </ds:schemaRefs>
</ds:datastoreItem>
</file>

<file path=customXml/itemProps2.xml><?xml version="1.0" encoding="utf-8"?>
<ds:datastoreItem xmlns:ds="http://schemas.openxmlformats.org/officeDocument/2006/customXml" ds:itemID="{B8E1DB83-D4FC-441C-998B-07B6CDFC8CD2}">
  <ds:schemaRefs>
    <ds:schemaRef ds:uri="http://schemas.openxmlformats.org/package/2006/metadata/core-properties"/>
    <ds:schemaRef ds:uri="87fb58b4-b3f2-43d8-b023-353a89983adc"/>
    <ds:schemaRef ds:uri="http://schemas.microsoft.com/office/2006/documentManagement/types"/>
    <ds:schemaRef ds:uri="712ad1b7-b308-4ea1-86b4-fa66dfe61ac3"/>
    <ds:schemaRef ds:uri="http://purl.org/dc/elements/1.1/"/>
    <ds:schemaRef ds:uri="http://schemas.microsoft.com/office/2006/metadata/properties"/>
    <ds:schemaRef ds:uri="http://purl.org/dc/term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B1C14008-06E5-4026-81B5-6AFE5FB1C6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fb58b4-b3f2-43d8-b023-353a89983adc"/>
    <ds:schemaRef ds:uri="712ad1b7-b308-4ea1-86b4-fa66dfe61a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ccts_ppt_forum_template_test_20210414</Template>
  <TotalTime>7817</TotalTime>
  <Words>662</Words>
  <Application>Microsoft Office PowerPoint</Application>
  <PresentationFormat>Widescreen</PresentationFormat>
  <Paragraphs>90</Paragraphs>
  <Slides>18</Slides>
  <Notes>3</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18</vt:i4>
      </vt:variant>
    </vt:vector>
  </HeadingPairs>
  <TitlesOfParts>
    <vt:vector size="29" baseType="lpstr">
      <vt:lpstr>Arial</vt:lpstr>
      <vt:lpstr>Calibri</vt:lpstr>
      <vt:lpstr>Courier New</vt:lpstr>
      <vt:lpstr>Lato</vt:lpstr>
      <vt:lpstr>Raleway</vt:lpstr>
      <vt:lpstr>Rockwell</vt:lpstr>
      <vt:lpstr>Times New Roman</vt:lpstr>
      <vt:lpstr>Ro's Tree of Joy Theme</vt:lpstr>
      <vt:lpstr>Morning Cuppa! Theme</vt:lpstr>
      <vt:lpstr>Color Galaxy Theme</vt:lpstr>
      <vt:lpstr>Streamline</vt:lpstr>
      <vt:lpstr>H.E.R.O</vt:lpstr>
      <vt:lpstr>PURPOSE DRIVEN</vt:lpstr>
      <vt:lpstr>PowerPoint Presentation</vt:lpstr>
      <vt:lpstr>4 Pillars of H.E.R.O Program</vt:lpstr>
      <vt:lpstr>PowerPoint Presentation</vt:lpstr>
      <vt:lpstr>Topics</vt:lpstr>
      <vt:lpstr>PowerPoint Presentation</vt:lpstr>
      <vt:lpstr>Vision Board</vt:lpstr>
      <vt:lpstr>Iceberg</vt:lpstr>
      <vt:lpstr>Goal Setting</vt:lpstr>
      <vt:lpstr>I Am Poem</vt:lpstr>
      <vt:lpstr>Knowledge of Others</vt:lpstr>
      <vt:lpstr>Additional Resources</vt:lpstr>
      <vt:lpstr>My How</vt:lpstr>
      <vt:lpstr>Tree Activity</vt:lpstr>
      <vt:lpstr>Reflection Session</vt:lpstr>
      <vt:lpstr>Certificate of Appreciation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Smith, Benjamin</dc:creator>
  <cp:lastModifiedBy>Jay Shepherd</cp:lastModifiedBy>
  <cp:revision>27</cp:revision>
  <dcterms:created xsi:type="dcterms:W3CDTF">2021-04-16T19:31:14Z</dcterms:created>
  <dcterms:modified xsi:type="dcterms:W3CDTF">2021-06-15T22:01:04Z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0x010100FEDB21A84C6B484893257A8170204B83</vt:lpwstr>
  </property>
</Properties>
</file>