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9" r:id="rId4"/>
    <p:sldMasterId id="2147483704" r:id="rId5"/>
    <p:sldMasterId id="2147483720" r:id="rId6"/>
  </p:sldMasterIdLst>
  <p:notesMasterIdLst>
    <p:notesMasterId r:id="rId17"/>
  </p:notesMasterIdLst>
  <p:handoutMasterIdLst>
    <p:handoutMasterId r:id="rId18"/>
  </p:handoutMasterIdLst>
  <p:sldIdLst>
    <p:sldId id="561" r:id="rId7"/>
    <p:sldId id="579" r:id="rId8"/>
    <p:sldId id="562" r:id="rId9"/>
    <p:sldId id="564" r:id="rId10"/>
    <p:sldId id="569" r:id="rId11"/>
    <p:sldId id="571" r:id="rId12"/>
    <p:sldId id="570" r:id="rId13"/>
    <p:sldId id="572" r:id="rId14"/>
    <p:sldId id="573" r:id="rId15"/>
    <p:sldId id="580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DF1FC"/>
    <a:srgbClr val="000000"/>
    <a:srgbClr val="8DF3DE"/>
    <a:srgbClr val="428FC5"/>
    <a:srgbClr val="E6ADB7"/>
    <a:srgbClr val="DF3E39"/>
    <a:srgbClr val="A63350"/>
    <a:srgbClr val="3E8298"/>
    <a:srgbClr val="DB5B6A"/>
    <a:srgbClr val="47C3D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19" autoAdjust="0"/>
    <p:restoredTop sz="94788" autoAdjust="0"/>
  </p:normalViewPr>
  <p:slideViewPr>
    <p:cSldViewPr snapToGrid="0">
      <p:cViewPr varScale="1">
        <p:scale>
          <a:sx n="83" d="100"/>
          <a:sy n="83" d="100"/>
        </p:scale>
        <p:origin x="1176" y="19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69" d="100"/>
          <a:sy n="69" d="100"/>
        </p:scale>
        <p:origin x="2826" y="4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10" Type="http://schemas.openxmlformats.org/officeDocument/2006/relationships/slide" Target="slides/slide4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342A46-0D9E-4184-86DF-2C53EC5E7DF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1664440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E8FE46E3-F50B-40B7-A854-E3050C9E6CD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Slide Image Placeholder 7">
            <a:extLst>
              <a:ext uri="{FF2B5EF4-FFF2-40B4-BE49-F238E27FC236}">
                <a16:creationId xmlns:a16="http://schemas.microsoft.com/office/drawing/2014/main" id="{7B4BC679-2FF0-44AF-B1A8-DE88A4641F7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9" name="Notes Placeholder 8">
            <a:extLst>
              <a:ext uri="{FF2B5EF4-FFF2-40B4-BE49-F238E27FC236}">
                <a16:creationId xmlns:a16="http://schemas.microsoft.com/office/drawing/2014/main" id="{CFBBA539-8015-47A3-B8E0-AAD5CF9EB52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07729813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566738"/>
            <a:ext cx="5486400" cy="3086100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Training Date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FE46E3-F50B-40B7-A854-E3050C9E6CD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044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3.png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36540" y="2245054"/>
            <a:ext cx="10918920" cy="1242994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8587" y="3577183"/>
            <a:ext cx="10918919" cy="600198"/>
          </a:xfrm>
        </p:spPr>
        <p:txBody>
          <a:bodyPr>
            <a:noAutofit/>
          </a:bodyPr>
          <a:lstStyle>
            <a:lvl1pPr marL="0" indent="0" algn="ctr">
              <a:spcBef>
                <a:spcPts val="0"/>
              </a:spcBef>
              <a:buNone/>
              <a:defRPr sz="2800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D0621C3-2E15-4120-9C90-3F5117CC08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755297"/>
          </a:xfrm>
          <a:prstGeom prst="rect">
            <a:avLst/>
          </a:prstGeom>
        </p:spPr>
      </p:pic>
      <p:pic>
        <p:nvPicPr>
          <p:cNvPr id="14" name="Picture 13" descr="CCTS logo">
            <a:extLst>
              <a:ext uri="{FF2B5EF4-FFF2-40B4-BE49-F238E27FC236}">
                <a16:creationId xmlns:a16="http://schemas.microsoft.com/office/drawing/2014/main" id="{0A842B4C-314F-4503-B4C8-4133DB09DCC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4590" y="4736260"/>
            <a:ext cx="1937631" cy="758486"/>
          </a:xfrm>
          <a:prstGeom prst="rect">
            <a:avLst/>
          </a:prstGeom>
        </p:spPr>
      </p:pic>
      <p:pic>
        <p:nvPicPr>
          <p:cNvPr id="13" name="Picture 12" descr="DVR logo">
            <a:extLst>
              <a:ext uri="{FF2B5EF4-FFF2-40B4-BE49-F238E27FC236}">
                <a16:creationId xmlns:a16="http://schemas.microsoft.com/office/drawing/2014/main" id="{9F64A3B6-C81F-4F0D-B38C-0F6195E4BC4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6158" y="4633006"/>
            <a:ext cx="1381170" cy="865241"/>
          </a:xfrm>
          <a:prstGeom prst="rect">
            <a:avLst/>
          </a:prstGeom>
        </p:spPr>
      </p:pic>
      <p:sp>
        <p:nvSpPr>
          <p:cNvPr id="20" name="TextBox 19" descr="Artwork by Rohan Srinivasan">
            <a:extLst>
              <a:ext uri="{FF2B5EF4-FFF2-40B4-BE49-F238E27FC236}">
                <a16:creationId xmlns:a16="http://schemas.microsoft.com/office/drawing/2014/main" id="{615AE1BF-671C-475E-9DAD-4D6DA974A841}"/>
              </a:ext>
            </a:extLst>
          </p:cNvPr>
          <p:cNvSpPr txBox="1"/>
          <p:nvPr userDrawn="1"/>
        </p:nvSpPr>
        <p:spPr>
          <a:xfrm>
            <a:off x="4810931" y="5615318"/>
            <a:ext cx="28280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Artwork by Rohan Srinivasan</a:t>
            </a:r>
          </a:p>
        </p:txBody>
      </p:sp>
      <p:sp>
        <p:nvSpPr>
          <p:cNvPr id="30" name="Slide Number Placeholder 5">
            <a:extLst>
              <a:ext uri="{FF2B5EF4-FFF2-40B4-BE49-F238E27FC236}">
                <a16:creationId xmlns:a16="http://schemas.microsoft.com/office/drawing/2014/main" id="{0F0DE340-E8C8-465E-AE2A-CE7BE7CDA5B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6354147"/>
            <a:ext cx="559024" cy="363793"/>
          </a:xfrm>
          <a:prstGeom prst="rect">
            <a:avLst/>
          </a:prstGeom>
          <a:effectLst>
            <a:outerShdw blurRad="50800" dist="50800" dir="5400000" algn="ctr" rotWithShape="0">
              <a:schemeClr val="tx1"/>
            </a:outerShdw>
          </a:effectLst>
        </p:spPr>
        <p:txBody>
          <a:bodyPr/>
          <a:lstStyle>
            <a:lvl1pPr algn="ctr">
              <a:defRPr sz="1600" b="1">
                <a:solidFill>
                  <a:schemeClr val="bg1"/>
                </a:solidFill>
              </a:defRPr>
            </a:lvl1pPr>
          </a:lstStyle>
          <a:p>
            <a:fld id="{50ADEE99-5B15-4B10-A3EB-5286E787B43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8909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9097" y="503853"/>
            <a:ext cx="10714703" cy="95172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indent="-365760">
              <a:lnSpc>
                <a:spcPct val="100000"/>
              </a:lnSpc>
              <a:spcAft>
                <a:spcPts val="0"/>
              </a:spcAft>
              <a:defRPr/>
            </a:lvl1pPr>
            <a:lvl2pPr marL="685800" indent="-365760">
              <a:lnSpc>
                <a:spcPct val="100000"/>
              </a:lnSpc>
              <a:spcAft>
                <a:spcPts val="0"/>
              </a:spcAft>
              <a:buFont typeface="Arial" panose="020B0604020202020204" pitchFamily="34" charset="0"/>
              <a:buChar char="−"/>
              <a:defRPr/>
            </a:lvl2pPr>
            <a:lvl3pPr marL="1143000" indent="-365760">
              <a:lnSpc>
                <a:spcPct val="100000"/>
              </a:lnSpc>
              <a:spcAft>
                <a:spcPts val="0"/>
              </a:spcAft>
              <a:buFont typeface="Courier New" panose="02070309020205020404" pitchFamily="49" charset="0"/>
              <a:buChar char="o"/>
              <a:defRPr/>
            </a:lvl3pPr>
            <a:lvl4pPr indent="-365760">
              <a:lnSpc>
                <a:spcPct val="100000"/>
              </a:lnSpc>
              <a:spcAft>
                <a:spcPts val="0"/>
              </a:spcAft>
              <a:defRPr/>
            </a:lvl4pPr>
            <a:lvl5pPr marL="2057400" indent="-365760">
              <a:lnSpc>
                <a:spcPct val="100000"/>
              </a:lnSpc>
              <a:spcAft>
                <a:spcPts val="0"/>
              </a:spcAft>
              <a:buFont typeface="Arial" panose="020B0604020202020204" pitchFamily="34" charset="0"/>
              <a:buChar char="−"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5CA67F93-B013-4661-9BB0-CD288E03D79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6354147"/>
            <a:ext cx="559024" cy="363793"/>
          </a:xfrm>
          <a:prstGeom prst="rect">
            <a:avLst/>
          </a:prstGeom>
          <a:effectLst>
            <a:outerShdw blurRad="50800" dist="50800" dir="5400000" algn="ctr" rotWithShape="0">
              <a:schemeClr val="tx1"/>
            </a:outerShdw>
          </a:effectLst>
        </p:spPr>
        <p:txBody>
          <a:bodyPr/>
          <a:lstStyle>
            <a:lvl1pPr algn="ctr">
              <a:defRPr sz="1600" b="1">
                <a:solidFill>
                  <a:schemeClr val="bg1"/>
                </a:solidFill>
              </a:defRPr>
            </a:lvl1pPr>
          </a:lstStyle>
          <a:p>
            <a:fld id="{50ADEE99-5B15-4B10-A3EB-5286E787B43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56311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_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9097" y="503853"/>
            <a:ext cx="10714703" cy="95172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indent="-365760">
              <a:lnSpc>
                <a:spcPct val="100000"/>
              </a:lnSpc>
              <a:spcAft>
                <a:spcPts val="0"/>
              </a:spcAft>
              <a:defRPr/>
            </a:lvl1pPr>
            <a:lvl2pPr marL="685800" indent="-365760">
              <a:lnSpc>
                <a:spcPct val="100000"/>
              </a:lnSpc>
              <a:spcAft>
                <a:spcPts val="0"/>
              </a:spcAft>
              <a:buFont typeface="Arial" panose="020B0604020202020204" pitchFamily="34" charset="0"/>
              <a:buChar char="−"/>
              <a:defRPr/>
            </a:lvl2pPr>
            <a:lvl3pPr marL="1143000" indent="-365760">
              <a:lnSpc>
                <a:spcPct val="100000"/>
              </a:lnSpc>
              <a:spcAft>
                <a:spcPts val="0"/>
              </a:spcAft>
              <a:buFont typeface="Courier New" panose="02070309020205020404" pitchFamily="49" charset="0"/>
              <a:buChar char="o"/>
              <a:defRPr/>
            </a:lvl3pPr>
            <a:lvl4pPr indent="-365760">
              <a:lnSpc>
                <a:spcPct val="100000"/>
              </a:lnSpc>
              <a:spcAft>
                <a:spcPts val="0"/>
              </a:spcAft>
              <a:defRPr/>
            </a:lvl4pPr>
            <a:lvl5pPr marL="2057400" indent="-365760">
              <a:lnSpc>
                <a:spcPct val="100000"/>
              </a:lnSpc>
              <a:spcAft>
                <a:spcPts val="0"/>
              </a:spcAft>
              <a:buFont typeface="Arial" panose="020B0604020202020204" pitchFamily="34" charset="0"/>
              <a:buChar char="−"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A60DBB31-4403-401B-86D2-EC56BA8BF1E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6354147"/>
            <a:ext cx="559024" cy="363793"/>
          </a:xfrm>
          <a:prstGeom prst="rect">
            <a:avLst/>
          </a:prstGeom>
          <a:effectLst>
            <a:outerShdw blurRad="50800" dist="50800" dir="5400000" algn="ctr" rotWithShape="0">
              <a:schemeClr val="tx1"/>
            </a:outerShdw>
          </a:effectLst>
        </p:spPr>
        <p:txBody>
          <a:bodyPr/>
          <a:lstStyle>
            <a:lvl1pPr algn="ctr">
              <a:defRPr sz="1600" b="1">
                <a:solidFill>
                  <a:schemeClr val="bg1"/>
                </a:solidFill>
              </a:defRPr>
            </a:lvl1pPr>
          </a:lstStyle>
          <a:p>
            <a:fld id="{50ADEE99-5B15-4B10-A3EB-5286E787B43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76289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8574" y="1662778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62574" y="1662778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29F7B6-DCF7-43FD-B6C1-6F6C8FB2B04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6354147"/>
            <a:ext cx="559024" cy="363793"/>
          </a:xfrm>
          <a:prstGeom prst="rect">
            <a:avLst/>
          </a:prstGeom>
          <a:effectLst>
            <a:outerShdw blurRad="50800" dist="50800" dir="5400000" algn="ctr" rotWithShape="0">
              <a:schemeClr val="tx1"/>
            </a:outerShdw>
          </a:effectLst>
        </p:spPr>
        <p:txBody>
          <a:bodyPr/>
          <a:lstStyle>
            <a:lvl1pPr algn="ctr">
              <a:defRPr sz="1600" b="1">
                <a:solidFill>
                  <a:schemeClr val="bg1"/>
                </a:solidFill>
              </a:defRPr>
            </a:lvl1pPr>
          </a:lstStyle>
          <a:p>
            <a:fld id="{50ADEE99-5B15-4B10-A3EB-5286E787B43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82507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9098" y="1662778"/>
            <a:ext cx="2223845" cy="19223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986585D8-2E87-43EC-A562-CD86BCA6B5D9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639097" y="3678477"/>
            <a:ext cx="2223845" cy="19223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178629" y="1662778"/>
            <a:ext cx="8165543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1CECA60E-E698-4FD4-BD38-F3252D70BD8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6354147"/>
            <a:ext cx="559024" cy="363793"/>
          </a:xfrm>
          <a:prstGeom prst="rect">
            <a:avLst/>
          </a:prstGeom>
          <a:effectLst>
            <a:outerShdw blurRad="50800" dist="50800" dir="5400000" algn="ctr" rotWithShape="0">
              <a:schemeClr val="tx1"/>
            </a:outerShdw>
          </a:effectLst>
        </p:spPr>
        <p:txBody>
          <a:bodyPr/>
          <a:lstStyle>
            <a:lvl1pPr algn="ctr">
              <a:defRPr sz="1600" b="1">
                <a:solidFill>
                  <a:schemeClr val="bg1"/>
                </a:solidFill>
              </a:defRPr>
            </a:lvl1pPr>
          </a:lstStyle>
          <a:p>
            <a:fld id="{50ADEE99-5B15-4B10-A3EB-5286E787B43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30173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8574" y="1662778"/>
            <a:ext cx="5181600" cy="19223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8574" y="3702538"/>
            <a:ext cx="5181600" cy="19223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986585D8-2E87-43EC-A562-CD86BCA6B5D9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6292159" y="1662778"/>
            <a:ext cx="5052015" cy="19223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7FBA6ABF-D38C-4530-8BEB-3F942E7328AF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6292158" y="3702538"/>
            <a:ext cx="5052015" cy="19223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6E042963-F3A0-4D1F-A89A-2D68013579B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6354147"/>
            <a:ext cx="559024" cy="363793"/>
          </a:xfrm>
          <a:prstGeom prst="rect">
            <a:avLst/>
          </a:prstGeom>
          <a:effectLst>
            <a:outerShdw blurRad="50800" dist="50800" dir="5400000" algn="ctr" rotWithShape="0">
              <a:schemeClr val="tx1"/>
            </a:outerShdw>
          </a:effectLst>
        </p:spPr>
        <p:txBody>
          <a:bodyPr/>
          <a:lstStyle>
            <a:lvl1pPr algn="ctr">
              <a:defRPr sz="1600" b="1">
                <a:solidFill>
                  <a:schemeClr val="bg1"/>
                </a:solidFill>
              </a:defRPr>
            </a:lvl1pPr>
          </a:lstStyle>
          <a:p>
            <a:fld id="{50ADEE99-5B15-4B10-A3EB-5286E787B43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32704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v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9097" y="505143"/>
            <a:ext cx="10705077" cy="984556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7828" y="1740576"/>
            <a:ext cx="909946" cy="85742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986585D8-2E87-43EC-A562-CD86BCA6B5D9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847828" y="2761862"/>
            <a:ext cx="909946" cy="8574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7FBA6ABF-D38C-4530-8BEB-3F942E7328AF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847828" y="3783149"/>
            <a:ext cx="909946" cy="85742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8582826A-1B8B-441B-83CE-C2E07B36E2A8}"/>
              </a:ext>
            </a:extLst>
          </p:cNvPr>
          <p:cNvSpPr>
            <a:spLocks noGrp="1"/>
          </p:cNvSpPr>
          <p:nvPr>
            <p:ph sz="half" idx="15"/>
          </p:nvPr>
        </p:nvSpPr>
        <p:spPr>
          <a:xfrm>
            <a:off x="840357" y="4791569"/>
            <a:ext cx="917417" cy="8574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145671" y="1702858"/>
            <a:ext cx="9198501" cy="35856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26FFBF8B-B62B-49D0-81FA-C34243EDEAA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6354147"/>
            <a:ext cx="559024" cy="363793"/>
          </a:xfrm>
          <a:prstGeom prst="rect">
            <a:avLst/>
          </a:prstGeom>
          <a:effectLst>
            <a:outerShdw blurRad="50800" dist="50800" dir="5400000" algn="ctr" rotWithShape="0">
              <a:schemeClr val="tx1"/>
            </a:outerShdw>
          </a:effectLst>
        </p:spPr>
        <p:txBody>
          <a:bodyPr/>
          <a:lstStyle>
            <a:lvl1pPr algn="ctr">
              <a:defRPr sz="1600" b="1">
                <a:solidFill>
                  <a:schemeClr val="bg1"/>
                </a:solidFill>
              </a:defRPr>
            </a:lvl1pPr>
          </a:lstStyle>
          <a:p>
            <a:fld id="{50ADEE99-5B15-4B10-A3EB-5286E787B43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4558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x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8574" y="1662778"/>
            <a:ext cx="2612373" cy="19223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8574" y="3702538"/>
            <a:ext cx="2612373" cy="19223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986585D8-2E87-43EC-A562-CD86BCA6B5D9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3897302" y="1670927"/>
            <a:ext cx="2547041" cy="19223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7FBA6ABF-D38C-4530-8BEB-3F942E7328AF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3897301" y="3710687"/>
            <a:ext cx="2547041" cy="19223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14E7E93C-8056-4760-9777-F7AAF0A553FA}"/>
              </a:ext>
            </a:extLst>
          </p:cNvPr>
          <p:cNvSpPr>
            <a:spLocks noGrp="1"/>
          </p:cNvSpPr>
          <p:nvPr>
            <p:ph sz="half" idx="15"/>
          </p:nvPr>
        </p:nvSpPr>
        <p:spPr>
          <a:xfrm>
            <a:off x="6900696" y="1670927"/>
            <a:ext cx="2547041" cy="19223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6ACC41DB-137D-4AE8-9AD7-D196BD95CF1B}"/>
              </a:ext>
            </a:extLst>
          </p:cNvPr>
          <p:cNvSpPr>
            <a:spLocks noGrp="1"/>
          </p:cNvSpPr>
          <p:nvPr>
            <p:ph sz="half" idx="16"/>
          </p:nvPr>
        </p:nvSpPr>
        <p:spPr>
          <a:xfrm>
            <a:off x="6900695" y="3710687"/>
            <a:ext cx="2547041" cy="19223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BAC406E3-2CC9-415D-8069-8F05F9F7C05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6354147"/>
            <a:ext cx="559024" cy="363793"/>
          </a:xfrm>
          <a:prstGeom prst="rect">
            <a:avLst/>
          </a:prstGeom>
          <a:effectLst>
            <a:outerShdw blurRad="50800" dist="50800" dir="5400000" algn="ctr" rotWithShape="0">
              <a:schemeClr val="tx1"/>
            </a:outerShdw>
          </a:effectLst>
        </p:spPr>
        <p:txBody>
          <a:bodyPr/>
          <a:lstStyle>
            <a:lvl1pPr algn="ctr">
              <a:defRPr sz="1600" b="1">
                <a:solidFill>
                  <a:schemeClr val="bg1"/>
                </a:solidFill>
              </a:defRPr>
            </a:lvl1pPr>
          </a:lstStyle>
          <a:p>
            <a:fld id="{50ADEE99-5B15-4B10-A3EB-5286E787B43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58937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4F6E39-B15D-4701-A149-CDA59ED2140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98580" y="1447886"/>
            <a:ext cx="5430416" cy="2571295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Master title style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4F902B66-A9C9-4783-A26C-F88674CD1C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98580" y="4019181"/>
            <a:ext cx="5430416" cy="1204995"/>
          </a:xfrm>
        </p:spPr>
        <p:txBody>
          <a:bodyPr anchor="t"/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5" name="Picture 4" descr="Background pattern&#10;&#10;Description automatically generated">
            <a:extLst>
              <a:ext uri="{FF2B5EF4-FFF2-40B4-BE49-F238E27FC236}">
                <a16:creationId xmlns:a16="http://schemas.microsoft.com/office/drawing/2014/main" id="{9363A294-68AF-4825-9956-F7B177886EB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5593" y="0"/>
            <a:ext cx="6186407" cy="68580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59809311-F93A-427D-A6B8-D0F7E8A61071}"/>
              </a:ext>
            </a:extLst>
          </p:cNvPr>
          <p:cNvSpPr/>
          <p:nvPr userDrawn="1"/>
        </p:nvSpPr>
        <p:spPr>
          <a:xfrm>
            <a:off x="0" y="6090834"/>
            <a:ext cx="6005593" cy="7671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990E058-7398-40B5-A644-4C756B31DC2C}"/>
              </a:ext>
            </a:extLst>
          </p:cNvPr>
          <p:cNvSpPr txBox="1"/>
          <p:nvPr userDrawn="1"/>
        </p:nvSpPr>
        <p:spPr>
          <a:xfrm>
            <a:off x="1199129" y="6346919"/>
            <a:ext cx="36073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i="1" dirty="0"/>
              <a:t>Ro’s Tree of Joy </a:t>
            </a:r>
            <a:r>
              <a:rPr lang="en-US" sz="1600" dirty="0"/>
              <a:t>by Rohan Srinivasan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5FE42C-D40D-4372-8FE4-7A7D82D5473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6354147"/>
            <a:ext cx="559024" cy="363793"/>
          </a:xfrm>
          <a:prstGeom prst="rect">
            <a:avLst/>
          </a:prstGeom>
          <a:effectLst>
            <a:outerShdw blurRad="50800" dist="50800" dir="5400000" algn="ctr" rotWithShape="0">
              <a:schemeClr val="tx1"/>
            </a:outerShdw>
          </a:effectLst>
        </p:spPr>
        <p:txBody>
          <a:bodyPr/>
          <a:lstStyle>
            <a:lvl1pPr algn="ctr">
              <a:defRPr sz="1600" b="1">
                <a:solidFill>
                  <a:schemeClr val="bg1"/>
                </a:solidFill>
              </a:defRPr>
            </a:lvl1pPr>
          </a:lstStyle>
          <a:p>
            <a:fld id="{50ADEE99-5B15-4B10-A3EB-5286E787B43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62622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36540" y="2245054"/>
            <a:ext cx="10918920" cy="1242994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8587" y="3577183"/>
            <a:ext cx="10918919" cy="600198"/>
          </a:xfrm>
        </p:spPr>
        <p:txBody>
          <a:bodyPr>
            <a:noAutofit/>
          </a:bodyPr>
          <a:lstStyle>
            <a:lvl1pPr marL="0" indent="0" algn="ctr">
              <a:spcBef>
                <a:spcPts val="0"/>
              </a:spcBef>
              <a:buNone/>
              <a:defRPr sz="2800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D0621C3-2E15-4120-9C90-3F5117CC088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1761744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9F64A3B6-C81F-4F0D-B38C-0F6195E4BC4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6158" y="4633006"/>
            <a:ext cx="1381170" cy="865241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0A842B4C-314F-4503-B4C8-4133DB09DCC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4590" y="4736260"/>
            <a:ext cx="1937631" cy="758486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615AE1BF-671C-475E-9DAD-4D6DA974A841}"/>
              </a:ext>
            </a:extLst>
          </p:cNvPr>
          <p:cNvSpPr txBox="1"/>
          <p:nvPr userDrawn="1"/>
        </p:nvSpPr>
        <p:spPr>
          <a:xfrm>
            <a:off x="4810931" y="5615318"/>
            <a:ext cx="28280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Artwork by Rohan Srinivasan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EA7865D0-FD3E-49B6-BADE-A1545B59F1F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6354147"/>
            <a:ext cx="559024" cy="363793"/>
          </a:xfrm>
          <a:prstGeom prst="rect">
            <a:avLst/>
          </a:prstGeom>
          <a:effectLst>
            <a:outerShdw blurRad="50800" dist="50800" dir="5400000" algn="ctr" rotWithShape="0">
              <a:schemeClr val="tx1"/>
            </a:outerShdw>
          </a:effectLst>
        </p:spPr>
        <p:txBody>
          <a:bodyPr/>
          <a:lstStyle>
            <a:lvl1pPr algn="ctr">
              <a:defRPr sz="1600" b="1">
                <a:solidFill>
                  <a:schemeClr val="bg1"/>
                </a:solidFill>
              </a:defRPr>
            </a:lvl1pPr>
          </a:lstStyle>
          <a:p>
            <a:fld id="{50ADEE99-5B15-4B10-A3EB-5286E787B43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44530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9097" y="503853"/>
            <a:ext cx="10714703" cy="95172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indent="-365760">
              <a:lnSpc>
                <a:spcPct val="100000"/>
              </a:lnSpc>
              <a:spcAft>
                <a:spcPts val="0"/>
              </a:spcAft>
              <a:defRPr/>
            </a:lvl1pPr>
            <a:lvl2pPr marL="685800" indent="-365760">
              <a:lnSpc>
                <a:spcPct val="100000"/>
              </a:lnSpc>
              <a:spcAft>
                <a:spcPts val="0"/>
              </a:spcAft>
              <a:buFont typeface="Arial" panose="020B0604020202020204" pitchFamily="34" charset="0"/>
              <a:buChar char="−"/>
              <a:defRPr/>
            </a:lvl2pPr>
            <a:lvl3pPr marL="1143000" indent="-365760">
              <a:lnSpc>
                <a:spcPct val="100000"/>
              </a:lnSpc>
              <a:spcAft>
                <a:spcPts val="0"/>
              </a:spcAft>
              <a:buFont typeface="Courier New" panose="02070309020205020404" pitchFamily="49" charset="0"/>
              <a:buChar char="o"/>
              <a:defRPr/>
            </a:lvl3pPr>
            <a:lvl4pPr indent="-365760">
              <a:lnSpc>
                <a:spcPct val="100000"/>
              </a:lnSpc>
              <a:spcAft>
                <a:spcPts val="0"/>
              </a:spcAft>
              <a:defRPr/>
            </a:lvl4pPr>
            <a:lvl5pPr marL="2057400" indent="-365760">
              <a:lnSpc>
                <a:spcPct val="100000"/>
              </a:lnSpc>
              <a:spcAft>
                <a:spcPts val="0"/>
              </a:spcAft>
              <a:buFont typeface="Arial" panose="020B0604020202020204" pitchFamily="34" charset="0"/>
              <a:buChar char="−"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827FF167-D668-42AA-9A96-6CCFCD4112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6354147"/>
            <a:ext cx="559024" cy="363793"/>
          </a:xfrm>
          <a:prstGeom prst="rect">
            <a:avLst/>
          </a:prstGeom>
          <a:effectLst>
            <a:outerShdw blurRad="50800" dist="50800" dir="5400000" algn="ctr" rotWithShape="0">
              <a:schemeClr val="tx1"/>
            </a:outerShdw>
          </a:effectLst>
        </p:spPr>
        <p:txBody>
          <a:bodyPr/>
          <a:lstStyle>
            <a:lvl1pPr algn="ctr">
              <a:defRPr sz="1600" b="1">
                <a:solidFill>
                  <a:schemeClr val="bg1"/>
                </a:solidFill>
              </a:defRPr>
            </a:lvl1pPr>
          </a:lstStyle>
          <a:p>
            <a:fld id="{50ADEE99-5B15-4B10-A3EB-5286E787B43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117287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_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9097" y="503853"/>
            <a:ext cx="10714703" cy="95172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indent="-365760">
              <a:lnSpc>
                <a:spcPct val="100000"/>
              </a:lnSpc>
              <a:spcAft>
                <a:spcPts val="0"/>
              </a:spcAft>
              <a:defRPr/>
            </a:lvl1pPr>
            <a:lvl2pPr marL="685800" indent="-365760">
              <a:lnSpc>
                <a:spcPct val="100000"/>
              </a:lnSpc>
              <a:spcAft>
                <a:spcPts val="0"/>
              </a:spcAft>
              <a:buFont typeface="Arial" panose="020B0604020202020204" pitchFamily="34" charset="0"/>
              <a:buChar char="−"/>
              <a:defRPr/>
            </a:lvl2pPr>
            <a:lvl3pPr marL="1143000" indent="-365760">
              <a:lnSpc>
                <a:spcPct val="100000"/>
              </a:lnSpc>
              <a:spcAft>
                <a:spcPts val="0"/>
              </a:spcAft>
              <a:buFont typeface="Courier New" panose="02070309020205020404" pitchFamily="49" charset="0"/>
              <a:buChar char="o"/>
              <a:defRPr/>
            </a:lvl3pPr>
            <a:lvl4pPr indent="-365760">
              <a:lnSpc>
                <a:spcPct val="100000"/>
              </a:lnSpc>
              <a:spcAft>
                <a:spcPts val="0"/>
              </a:spcAft>
              <a:defRPr/>
            </a:lvl4pPr>
            <a:lvl5pPr marL="2057400" indent="-365760">
              <a:lnSpc>
                <a:spcPct val="100000"/>
              </a:lnSpc>
              <a:spcAft>
                <a:spcPts val="0"/>
              </a:spcAft>
              <a:buFont typeface="Arial" panose="020B0604020202020204" pitchFamily="34" charset="0"/>
              <a:buChar char="−"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39069222-F4CE-48AB-A8BC-9B505C7CC0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6354147"/>
            <a:ext cx="559024" cy="363793"/>
          </a:xfrm>
          <a:prstGeom prst="rect">
            <a:avLst/>
          </a:prstGeom>
          <a:effectLst>
            <a:outerShdw blurRad="50800" dist="50800" dir="5400000" algn="ctr" rotWithShape="0">
              <a:schemeClr val="tx1"/>
            </a:outerShdw>
          </a:effectLst>
        </p:spPr>
        <p:txBody>
          <a:bodyPr/>
          <a:lstStyle>
            <a:lvl1pPr algn="ctr">
              <a:defRPr sz="1600" b="1">
                <a:solidFill>
                  <a:schemeClr val="bg1"/>
                </a:solidFill>
              </a:defRPr>
            </a:lvl1pPr>
          </a:lstStyle>
          <a:p>
            <a:fld id="{50ADEE99-5B15-4B10-A3EB-5286E787B43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590306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8574" y="1662778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62574" y="1662778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8B83F2-D0E1-4719-AE3C-56B2C212279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6354147"/>
            <a:ext cx="559024" cy="363793"/>
          </a:xfrm>
          <a:prstGeom prst="rect">
            <a:avLst/>
          </a:prstGeom>
          <a:effectLst>
            <a:outerShdw blurRad="50800" dist="50800" dir="5400000" algn="ctr" rotWithShape="0">
              <a:schemeClr val="tx1"/>
            </a:outerShdw>
          </a:effectLst>
        </p:spPr>
        <p:txBody>
          <a:bodyPr/>
          <a:lstStyle>
            <a:lvl1pPr algn="ctr">
              <a:defRPr sz="1600" b="1">
                <a:solidFill>
                  <a:schemeClr val="bg1"/>
                </a:solidFill>
              </a:defRPr>
            </a:lvl1pPr>
          </a:lstStyle>
          <a:p>
            <a:fld id="{50ADEE99-5B15-4B10-A3EB-5286E787B43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580334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9098" y="1662778"/>
            <a:ext cx="2223845" cy="19223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986585D8-2E87-43EC-A562-CD86BCA6B5D9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639097" y="3678477"/>
            <a:ext cx="2223845" cy="19223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178629" y="1662778"/>
            <a:ext cx="8165543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6E97D8-754E-4668-BEBD-693CCFE7613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6354147"/>
            <a:ext cx="559024" cy="363793"/>
          </a:xfrm>
          <a:prstGeom prst="rect">
            <a:avLst/>
          </a:prstGeom>
          <a:effectLst>
            <a:outerShdw blurRad="50800" dist="50800" dir="5400000" algn="ctr" rotWithShape="0">
              <a:schemeClr val="tx1"/>
            </a:outerShdw>
          </a:effectLst>
        </p:spPr>
        <p:txBody>
          <a:bodyPr/>
          <a:lstStyle>
            <a:lvl1pPr algn="ctr">
              <a:defRPr sz="1600" b="1">
                <a:solidFill>
                  <a:schemeClr val="bg1"/>
                </a:solidFill>
              </a:defRPr>
            </a:lvl1pPr>
          </a:lstStyle>
          <a:p>
            <a:fld id="{50ADEE99-5B15-4B10-A3EB-5286E787B43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748144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8574" y="1662778"/>
            <a:ext cx="5181600" cy="19223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8574" y="3702538"/>
            <a:ext cx="5181600" cy="19223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986585D8-2E87-43EC-A562-CD86BCA6B5D9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6292159" y="1662778"/>
            <a:ext cx="5052015" cy="19223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7FBA6ABF-D38C-4530-8BEB-3F942E7328AF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6292158" y="3702538"/>
            <a:ext cx="5052015" cy="19223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783532C-C65B-442B-8C1A-C3A31FD67F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6354147"/>
            <a:ext cx="559024" cy="363793"/>
          </a:xfrm>
          <a:prstGeom prst="rect">
            <a:avLst/>
          </a:prstGeom>
          <a:effectLst>
            <a:outerShdw blurRad="50800" dist="50800" dir="5400000" algn="ctr" rotWithShape="0">
              <a:schemeClr val="tx1"/>
            </a:outerShdw>
          </a:effectLst>
        </p:spPr>
        <p:txBody>
          <a:bodyPr/>
          <a:lstStyle>
            <a:lvl1pPr algn="ctr">
              <a:defRPr sz="1600" b="1">
                <a:solidFill>
                  <a:schemeClr val="bg1"/>
                </a:solidFill>
              </a:defRPr>
            </a:lvl1pPr>
          </a:lstStyle>
          <a:p>
            <a:fld id="{50ADEE99-5B15-4B10-A3EB-5286E787B43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708142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v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9097" y="505143"/>
            <a:ext cx="10705077" cy="984556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145671" y="1702858"/>
            <a:ext cx="9198501" cy="35856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7828" y="1740576"/>
            <a:ext cx="909946" cy="85742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986585D8-2E87-43EC-A562-CD86BCA6B5D9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847828" y="2761862"/>
            <a:ext cx="909946" cy="8574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7FBA6ABF-D38C-4530-8BEB-3F942E7328AF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847828" y="3783149"/>
            <a:ext cx="909946" cy="85742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8582826A-1B8B-441B-83CE-C2E07B36E2A8}"/>
              </a:ext>
            </a:extLst>
          </p:cNvPr>
          <p:cNvSpPr>
            <a:spLocks noGrp="1"/>
          </p:cNvSpPr>
          <p:nvPr>
            <p:ph sz="half" idx="15"/>
          </p:nvPr>
        </p:nvSpPr>
        <p:spPr>
          <a:xfrm>
            <a:off x="840357" y="4791569"/>
            <a:ext cx="917417" cy="8574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8DEBFF57-A293-46E6-B19A-59027F395AE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6354147"/>
            <a:ext cx="559024" cy="363793"/>
          </a:xfrm>
          <a:prstGeom prst="rect">
            <a:avLst/>
          </a:prstGeom>
          <a:effectLst>
            <a:outerShdw blurRad="50800" dist="50800" dir="5400000" algn="ctr" rotWithShape="0">
              <a:schemeClr val="tx1"/>
            </a:outerShdw>
          </a:effectLst>
        </p:spPr>
        <p:txBody>
          <a:bodyPr/>
          <a:lstStyle>
            <a:lvl1pPr algn="ctr">
              <a:defRPr sz="1600" b="1">
                <a:solidFill>
                  <a:schemeClr val="bg1"/>
                </a:solidFill>
              </a:defRPr>
            </a:lvl1pPr>
          </a:lstStyle>
          <a:p>
            <a:fld id="{50ADEE99-5B15-4B10-A3EB-5286E787B43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36397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x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8574" y="1662778"/>
            <a:ext cx="2612373" cy="19223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8574" y="3702538"/>
            <a:ext cx="2612373" cy="19223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986585D8-2E87-43EC-A562-CD86BCA6B5D9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3897302" y="1670927"/>
            <a:ext cx="2547041" cy="19223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7FBA6ABF-D38C-4530-8BEB-3F942E7328AF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3897301" y="3710687"/>
            <a:ext cx="2547041" cy="19223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14E7E93C-8056-4760-9777-F7AAF0A553FA}"/>
              </a:ext>
            </a:extLst>
          </p:cNvPr>
          <p:cNvSpPr>
            <a:spLocks noGrp="1"/>
          </p:cNvSpPr>
          <p:nvPr>
            <p:ph sz="half" idx="15"/>
          </p:nvPr>
        </p:nvSpPr>
        <p:spPr>
          <a:xfrm>
            <a:off x="6900696" y="1670927"/>
            <a:ext cx="2547041" cy="19223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6ACC41DB-137D-4AE8-9AD7-D196BD95CF1B}"/>
              </a:ext>
            </a:extLst>
          </p:cNvPr>
          <p:cNvSpPr>
            <a:spLocks noGrp="1"/>
          </p:cNvSpPr>
          <p:nvPr>
            <p:ph sz="half" idx="16"/>
          </p:nvPr>
        </p:nvSpPr>
        <p:spPr>
          <a:xfrm>
            <a:off x="6900695" y="3710687"/>
            <a:ext cx="2547041" cy="19223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A51EA754-3C64-4E40-BAE9-B2C17C6E073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6354147"/>
            <a:ext cx="559024" cy="363793"/>
          </a:xfrm>
          <a:prstGeom prst="rect">
            <a:avLst/>
          </a:prstGeom>
          <a:effectLst>
            <a:outerShdw blurRad="50800" dist="50800" dir="5400000" algn="ctr" rotWithShape="0">
              <a:schemeClr val="tx1"/>
            </a:outerShdw>
          </a:effectLst>
        </p:spPr>
        <p:txBody>
          <a:bodyPr/>
          <a:lstStyle>
            <a:lvl1pPr algn="ctr">
              <a:defRPr sz="1600" b="1">
                <a:solidFill>
                  <a:schemeClr val="bg1"/>
                </a:solidFill>
              </a:defRPr>
            </a:lvl1pPr>
          </a:lstStyle>
          <a:p>
            <a:fld id="{50ADEE99-5B15-4B10-A3EB-5286E787B43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917936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4F6E39-B15D-4701-A149-CDA59ED2140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91886" y="1123627"/>
            <a:ext cx="5253134" cy="2813892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Master title style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4F902B66-A9C9-4783-A26C-F88674CD1C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91887" y="4030825"/>
            <a:ext cx="5253133" cy="1726796"/>
          </a:xfrm>
        </p:spPr>
        <p:txBody>
          <a:bodyPr anchor="t"/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8" name="Picture 7" descr="A picture containing canyon, drawing&#10;&#10;Description automatically generated">
            <a:extLst>
              <a:ext uri="{FF2B5EF4-FFF2-40B4-BE49-F238E27FC236}">
                <a16:creationId xmlns:a16="http://schemas.microsoft.com/office/drawing/2014/main" id="{71144462-318E-4483-A10D-CD663AB675B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5593" y="0"/>
            <a:ext cx="6186407" cy="68580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59809311-F93A-427D-A6B8-D0F7E8A61071}"/>
              </a:ext>
            </a:extLst>
          </p:cNvPr>
          <p:cNvSpPr/>
          <p:nvPr userDrawn="1"/>
        </p:nvSpPr>
        <p:spPr>
          <a:xfrm>
            <a:off x="0" y="6090834"/>
            <a:ext cx="6005593" cy="7671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93C0FB8-FC3B-4BF8-9BA1-1F9ACDE695A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657043" y="6313262"/>
            <a:ext cx="430160" cy="363793"/>
          </a:xfrm>
          <a:prstGeom prst="rect">
            <a:avLst/>
          </a:prstGeom>
        </p:spPr>
        <p:txBody>
          <a:bodyPr/>
          <a:lstStyle/>
          <a:p>
            <a:fld id="{50ADEE99-5B15-4B10-A3EB-5286E787B43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745488F-98D9-491E-914F-BF7A0F535255}"/>
              </a:ext>
            </a:extLst>
          </p:cNvPr>
          <p:cNvSpPr txBox="1"/>
          <p:nvPr userDrawn="1"/>
        </p:nvSpPr>
        <p:spPr>
          <a:xfrm>
            <a:off x="1207272" y="6338501"/>
            <a:ext cx="359104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i="1" dirty="0"/>
              <a:t>Morning </a:t>
            </a:r>
            <a:r>
              <a:rPr lang="en-US" sz="1600" i="1" dirty="0" err="1"/>
              <a:t>Cuppa</a:t>
            </a:r>
            <a:r>
              <a:rPr lang="en-US" sz="1600" i="1" dirty="0"/>
              <a:t>! </a:t>
            </a:r>
            <a:r>
              <a:rPr lang="en-US" sz="1600" dirty="0"/>
              <a:t>by Rohan Srinivasan</a:t>
            </a:r>
          </a:p>
        </p:txBody>
      </p:sp>
    </p:spTree>
    <p:extLst>
      <p:ext uri="{BB962C8B-B14F-4D97-AF65-F5344CB8AC3E}">
        <p14:creationId xmlns:p14="http://schemas.microsoft.com/office/powerpoint/2010/main" val="392433426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36540" y="2245054"/>
            <a:ext cx="10918920" cy="1242994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8587" y="3577183"/>
            <a:ext cx="10918919" cy="600198"/>
          </a:xfrm>
        </p:spPr>
        <p:txBody>
          <a:bodyPr>
            <a:noAutofit/>
          </a:bodyPr>
          <a:lstStyle>
            <a:lvl1pPr marL="0" indent="0" algn="ctr">
              <a:spcBef>
                <a:spcPts val="0"/>
              </a:spcBef>
              <a:buNone/>
              <a:defRPr sz="2800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D0621C3-2E15-4120-9C90-3F5117CC088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3048"/>
            <a:ext cx="12191998" cy="1755647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9F64A3B6-C81F-4F0D-B38C-0F6195E4BC4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6158" y="4633006"/>
            <a:ext cx="1381170" cy="865241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0A842B4C-314F-4503-B4C8-4133DB09DCC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4590" y="4736260"/>
            <a:ext cx="1937631" cy="758486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615AE1BF-671C-475E-9DAD-4D6DA974A841}"/>
              </a:ext>
            </a:extLst>
          </p:cNvPr>
          <p:cNvSpPr txBox="1"/>
          <p:nvPr userDrawn="1"/>
        </p:nvSpPr>
        <p:spPr>
          <a:xfrm>
            <a:off x="4810931" y="5615318"/>
            <a:ext cx="28280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Artwork by Rohan Srinivasan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7CF5872A-8640-4969-B66C-45A7425D830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6354147"/>
            <a:ext cx="559024" cy="363793"/>
          </a:xfrm>
          <a:prstGeom prst="rect">
            <a:avLst/>
          </a:prstGeom>
          <a:effectLst>
            <a:outerShdw blurRad="50800" dist="50800" dir="5400000" algn="ctr" rotWithShape="0">
              <a:schemeClr val="tx1"/>
            </a:outerShdw>
          </a:effectLst>
        </p:spPr>
        <p:txBody>
          <a:bodyPr/>
          <a:lstStyle>
            <a:lvl1pPr algn="ctr">
              <a:defRPr sz="1600" b="1">
                <a:solidFill>
                  <a:schemeClr val="bg1"/>
                </a:solidFill>
              </a:defRPr>
            </a:lvl1pPr>
          </a:lstStyle>
          <a:p>
            <a:fld id="{50ADEE99-5B15-4B10-A3EB-5286E787B43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412217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9097" y="503853"/>
            <a:ext cx="10714703" cy="95172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indent="-365760">
              <a:lnSpc>
                <a:spcPct val="100000"/>
              </a:lnSpc>
              <a:spcAft>
                <a:spcPts val="0"/>
              </a:spcAft>
              <a:defRPr/>
            </a:lvl1pPr>
            <a:lvl2pPr marL="685800" indent="-365760">
              <a:lnSpc>
                <a:spcPct val="100000"/>
              </a:lnSpc>
              <a:spcAft>
                <a:spcPts val="0"/>
              </a:spcAft>
              <a:buFont typeface="Arial" panose="020B0604020202020204" pitchFamily="34" charset="0"/>
              <a:buChar char="−"/>
              <a:defRPr/>
            </a:lvl2pPr>
            <a:lvl3pPr marL="1143000" indent="-365760">
              <a:lnSpc>
                <a:spcPct val="100000"/>
              </a:lnSpc>
              <a:spcAft>
                <a:spcPts val="0"/>
              </a:spcAft>
              <a:buFont typeface="Courier New" panose="02070309020205020404" pitchFamily="49" charset="0"/>
              <a:buChar char="o"/>
              <a:defRPr/>
            </a:lvl3pPr>
            <a:lvl4pPr indent="-365760">
              <a:lnSpc>
                <a:spcPct val="100000"/>
              </a:lnSpc>
              <a:spcAft>
                <a:spcPts val="0"/>
              </a:spcAft>
              <a:defRPr/>
            </a:lvl4pPr>
            <a:lvl5pPr marL="2057400" indent="-365760">
              <a:lnSpc>
                <a:spcPct val="100000"/>
              </a:lnSpc>
              <a:spcAft>
                <a:spcPts val="0"/>
              </a:spcAft>
              <a:buFont typeface="Arial" panose="020B0604020202020204" pitchFamily="34" charset="0"/>
              <a:buChar char="−"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D7273ADF-FC12-4DA9-9540-A29F99A439F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6354147"/>
            <a:ext cx="559024" cy="363793"/>
          </a:xfrm>
          <a:prstGeom prst="rect">
            <a:avLst/>
          </a:prstGeom>
          <a:effectLst>
            <a:outerShdw blurRad="50800" dist="50800" dir="5400000" algn="ctr" rotWithShape="0">
              <a:schemeClr val="tx1"/>
            </a:outerShdw>
          </a:effectLst>
        </p:spPr>
        <p:txBody>
          <a:bodyPr/>
          <a:lstStyle>
            <a:lvl1pPr algn="ctr">
              <a:defRPr sz="1600" b="1">
                <a:solidFill>
                  <a:schemeClr val="bg1"/>
                </a:solidFill>
              </a:defRPr>
            </a:lvl1pPr>
          </a:lstStyle>
          <a:p>
            <a:fld id="{50ADEE99-5B15-4B10-A3EB-5286E787B43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598072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_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9097" y="503853"/>
            <a:ext cx="10714703" cy="95172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indent="-365760">
              <a:lnSpc>
                <a:spcPct val="100000"/>
              </a:lnSpc>
              <a:spcAft>
                <a:spcPts val="0"/>
              </a:spcAft>
              <a:defRPr/>
            </a:lvl1pPr>
            <a:lvl2pPr marL="685800" indent="-365760">
              <a:lnSpc>
                <a:spcPct val="100000"/>
              </a:lnSpc>
              <a:spcAft>
                <a:spcPts val="0"/>
              </a:spcAft>
              <a:buFont typeface="Arial" panose="020B0604020202020204" pitchFamily="34" charset="0"/>
              <a:buChar char="−"/>
              <a:defRPr/>
            </a:lvl2pPr>
            <a:lvl3pPr marL="1143000" indent="-365760">
              <a:lnSpc>
                <a:spcPct val="100000"/>
              </a:lnSpc>
              <a:spcAft>
                <a:spcPts val="0"/>
              </a:spcAft>
              <a:buFont typeface="Courier New" panose="02070309020205020404" pitchFamily="49" charset="0"/>
              <a:buChar char="o"/>
              <a:defRPr/>
            </a:lvl3pPr>
            <a:lvl4pPr indent="-365760">
              <a:lnSpc>
                <a:spcPct val="100000"/>
              </a:lnSpc>
              <a:spcAft>
                <a:spcPts val="0"/>
              </a:spcAft>
              <a:defRPr/>
            </a:lvl4pPr>
            <a:lvl5pPr marL="2057400" indent="-365760">
              <a:lnSpc>
                <a:spcPct val="100000"/>
              </a:lnSpc>
              <a:spcAft>
                <a:spcPts val="0"/>
              </a:spcAft>
              <a:buFont typeface="Arial" panose="020B0604020202020204" pitchFamily="34" charset="0"/>
              <a:buChar char="−"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999E3926-4298-4868-B473-0638C4D8459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6354147"/>
            <a:ext cx="559024" cy="363793"/>
          </a:xfrm>
          <a:prstGeom prst="rect">
            <a:avLst/>
          </a:prstGeom>
          <a:effectLst>
            <a:outerShdw blurRad="50800" dist="50800" dir="5400000" algn="ctr" rotWithShape="0">
              <a:schemeClr val="tx1"/>
            </a:outerShdw>
          </a:effectLst>
        </p:spPr>
        <p:txBody>
          <a:bodyPr/>
          <a:lstStyle>
            <a:lvl1pPr algn="ctr">
              <a:defRPr sz="1600" b="1">
                <a:solidFill>
                  <a:schemeClr val="bg1"/>
                </a:solidFill>
              </a:defRPr>
            </a:lvl1pPr>
          </a:lstStyle>
          <a:p>
            <a:fld id="{50ADEE99-5B15-4B10-A3EB-5286E787B43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521566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8574" y="1662778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62574" y="1662778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B919D6-641F-491A-A327-15ED2E1BC9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6354147"/>
            <a:ext cx="559024" cy="363793"/>
          </a:xfrm>
          <a:prstGeom prst="rect">
            <a:avLst/>
          </a:prstGeom>
          <a:effectLst>
            <a:outerShdw blurRad="50800" dist="50800" dir="5400000" algn="ctr" rotWithShape="0">
              <a:schemeClr val="tx1"/>
            </a:outerShdw>
          </a:effectLst>
        </p:spPr>
        <p:txBody>
          <a:bodyPr/>
          <a:lstStyle>
            <a:lvl1pPr algn="ctr">
              <a:defRPr sz="1600" b="1">
                <a:solidFill>
                  <a:schemeClr val="bg1"/>
                </a:solidFill>
              </a:defRPr>
            </a:lvl1pPr>
          </a:lstStyle>
          <a:p>
            <a:fld id="{50ADEE99-5B15-4B10-A3EB-5286E787B43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103601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178629" y="1662778"/>
            <a:ext cx="8165543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9098" y="1662778"/>
            <a:ext cx="2223845" cy="19223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986585D8-2E87-43EC-A562-CD86BCA6B5D9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639097" y="3678477"/>
            <a:ext cx="2223845" cy="19223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3815F8FD-B6C1-4494-84E1-A3158E7579F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6354147"/>
            <a:ext cx="559024" cy="363793"/>
          </a:xfrm>
          <a:prstGeom prst="rect">
            <a:avLst/>
          </a:prstGeom>
          <a:effectLst>
            <a:outerShdw blurRad="50800" dist="50800" dir="5400000" algn="ctr" rotWithShape="0">
              <a:schemeClr val="tx1"/>
            </a:outerShdw>
          </a:effectLst>
        </p:spPr>
        <p:txBody>
          <a:bodyPr/>
          <a:lstStyle>
            <a:lvl1pPr algn="ctr">
              <a:defRPr sz="1600" b="1">
                <a:solidFill>
                  <a:schemeClr val="bg1"/>
                </a:solidFill>
              </a:defRPr>
            </a:lvl1pPr>
          </a:lstStyle>
          <a:p>
            <a:fld id="{50ADEE99-5B15-4B10-A3EB-5286E787B43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196456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8574" y="1662778"/>
            <a:ext cx="5181600" cy="19223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8574" y="3702538"/>
            <a:ext cx="5181600" cy="19223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986585D8-2E87-43EC-A562-CD86BCA6B5D9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6292159" y="1662778"/>
            <a:ext cx="5052015" cy="19223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7FBA6ABF-D38C-4530-8BEB-3F942E7328AF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6292158" y="3702538"/>
            <a:ext cx="5052015" cy="19223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3C6ACCE2-7FB4-4276-99C4-3C61AA5B920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6354147"/>
            <a:ext cx="559024" cy="363793"/>
          </a:xfrm>
          <a:prstGeom prst="rect">
            <a:avLst/>
          </a:prstGeom>
          <a:effectLst>
            <a:outerShdw blurRad="50800" dist="50800" dir="5400000" algn="ctr" rotWithShape="0">
              <a:schemeClr val="tx1"/>
            </a:outerShdw>
          </a:effectLst>
        </p:spPr>
        <p:txBody>
          <a:bodyPr/>
          <a:lstStyle>
            <a:lvl1pPr algn="ctr">
              <a:defRPr sz="1600" b="1">
                <a:solidFill>
                  <a:schemeClr val="bg1"/>
                </a:solidFill>
              </a:defRPr>
            </a:lvl1pPr>
          </a:lstStyle>
          <a:p>
            <a:fld id="{50ADEE99-5B15-4B10-A3EB-5286E787B43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425618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v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9097" y="505143"/>
            <a:ext cx="10705077" cy="984556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145671" y="1702858"/>
            <a:ext cx="9198501" cy="35856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7828" y="1740576"/>
            <a:ext cx="909946" cy="85742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986585D8-2E87-43EC-A562-CD86BCA6B5D9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847828" y="2761862"/>
            <a:ext cx="909946" cy="8574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7FBA6ABF-D38C-4530-8BEB-3F942E7328AF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847828" y="3783149"/>
            <a:ext cx="909946" cy="85742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8582826A-1B8B-441B-83CE-C2E07B36E2A8}"/>
              </a:ext>
            </a:extLst>
          </p:cNvPr>
          <p:cNvSpPr>
            <a:spLocks noGrp="1"/>
          </p:cNvSpPr>
          <p:nvPr>
            <p:ph sz="half" idx="15"/>
          </p:nvPr>
        </p:nvSpPr>
        <p:spPr>
          <a:xfrm>
            <a:off x="840357" y="4791569"/>
            <a:ext cx="917417" cy="8574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8EEB7F1-F2D1-4731-A416-584D85E62F4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6354147"/>
            <a:ext cx="559024" cy="363793"/>
          </a:xfrm>
          <a:prstGeom prst="rect">
            <a:avLst/>
          </a:prstGeom>
          <a:effectLst>
            <a:outerShdw blurRad="50800" dist="50800" dir="5400000" algn="ctr" rotWithShape="0">
              <a:schemeClr val="tx1"/>
            </a:outerShdw>
          </a:effectLst>
        </p:spPr>
        <p:txBody>
          <a:bodyPr/>
          <a:lstStyle>
            <a:lvl1pPr algn="ctr">
              <a:defRPr sz="1600" b="1">
                <a:solidFill>
                  <a:schemeClr val="bg1"/>
                </a:solidFill>
              </a:defRPr>
            </a:lvl1pPr>
          </a:lstStyle>
          <a:p>
            <a:fld id="{50ADEE99-5B15-4B10-A3EB-5286E787B43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03458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x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8574" y="1662778"/>
            <a:ext cx="2612373" cy="19223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8574" y="3702538"/>
            <a:ext cx="2612373" cy="19223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986585D8-2E87-43EC-A562-CD86BCA6B5D9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3897302" y="1670927"/>
            <a:ext cx="2547041" cy="19223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7FBA6ABF-D38C-4530-8BEB-3F942E7328AF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3897301" y="3710687"/>
            <a:ext cx="2547041" cy="19223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14E7E93C-8056-4760-9777-F7AAF0A553FA}"/>
              </a:ext>
            </a:extLst>
          </p:cNvPr>
          <p:cNvSpPr>
            <a:spLocks noGrp="1"/>
          </p:cNvSpPr>
          <p:nvPr>
            <p:ph sz="half" idx="15"/>
          </p:nvPr>
        </p:nvSpPr>
        <p:spPr>
          <a:xfrm>
            <a:off x="6900696" y="1670927"/>
            <a:ext cx="2547041" cy="19223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6ACC41DB-137D-4AE8-9AD7-D196BD95CF1B}"/>
              </a:ext>
            </a:extLst>
          </p:cNvPr>
          <p:cNvSpPr>
            <a:spLocks noGrp="1"/>
          </p:cNvSpPr>
          <p:nvPr>
            <p:ph sz="half" idx="16"/>
          </p:nvPr>
        </p:nvSpPr>
        <p:spPr>
          <a:xfrm>
            <a:off x="6900695" y="3710687"/>
            <a:ext cx="2547041" cy="19223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2F6E4704-D22D-4DE4-BFC2-E56AF0E8387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6354147"/>
            <a:ext cx="559024" cy="363793"/>
          </a:xfrm>
          <a:prstGeom prst="rect">
            <a:avLst/>
          </a:prstGeom>
          <a:effectLst>
            <a:outerShdw blurRad="50800" dist="50800" dir="5400000" algn="ctr" rotWithShape="0">
              <a:schemeClr val="tx1"/>
            </a:outerShdw>
          </a:effectLst>
        </p:spPr>
        <p:txBody>
          <a:bodyPr/>
          <a:lstStyle>
            <a:lvl1pPr algn="ctr">
              <a:defRPr sz="1600" b="1">
                <a:solidFill>
                  <a:schemeClr val="bg1"/>
                </a:solidFill>
              </a:defRPr>
            </a:lvl1pPr>
          </a:lstStyle>
          <a:p>
            <a:fld id="{50ADEE99-5B15-4B10-A3EB-5286E787B43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323578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4F6E39-B15D-4701-A149-CDA59ED2140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3894" y="1123626"/>
            <a:ext cx="4599992" cy="3009835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Master title style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4F902B66-A9C9-4783-A26C-F88674CD1C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63895" y="4208107"/>
            <a:ext cx="4599991" cy="1549514"/>
          </a:xfrm>
        </p:spPr>
        <p:txBody>
          <a:bodyPr anchor="t"/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9809311-F93A-427D-A6B8-D0F7E8A61071}"/>
              </a:ext>
            </a:extLst>
          </p:cNvPr>
          <p:cNvSpPr/>
          <p:nvPr userDrawn="1"/>
        </p:nvSpPr>
        <p:spPr>
          <a:xfrm>
            <a:off x="0" y="6090834"/>
            <a:ext cx="6005593" cy="7671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5CF33E6-AB02-4510-AA06-EA7BBCB4A60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8208" y="0"/>
            <a:ext cx="6943792" cy="68580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5C93CB6-4193-4B22-BAFA-28AC49C302F9}"/>
              </a:ext>
            </a:extLst>
          </p:cNvPr>
          <p:cNvSpPr txBox="1"/>
          <p:nvPr userDrawn="1"/>
        </p:nvSpPr>
        <p:spPr>
          <a:xfrm>
            <a:off x="1005423" y="6358495"/>
            <a:ext cx="33169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i="1" dirty="0"/>
              <a:t>Color Galaxy </a:t>
            </a:r>
            <a:r>
              <a:rPr lang="en-US" sz="1600" dirty="0"/>
              <a:t>by Rohan Srinivasan</a:t>
            </a: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2573AE7E-BFC4-4650-BEE2-ABD14F6153F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6354147"/>
            <a:ext cx="559024" cy="363793"/>
          </a:xfrm>
          <a:prstGeom prst="rect">
            <a:avLst/>
          </a:prstGeom>
          <a:effectLst>
            <a:outerShdw blurRad="50800" dist="50800" dir="5400000" algn="ctr" rotWithShape="0">
              <a:schemeClr val="tx1"/>
            </a:outerShdw>
          </a:effectLst>
        </p:spPr>
        <p:txBody>
          <a:bodyPr/>
          <a:lstStyle>
            <a:lvl1pPr algn="ctr">
              <a:defRPr sz="1600" b="1">
                <a:solidFill>
                  <a:schemeClr val="bg1"/>
                </a:solidFill>
              </a:defRPr>
            </a:lvl1pPr>
          </a:lstStyle>
          <a:p>
            <a:fld id="{50ADEE99-5B15-4B10-A3EB-5286E787B43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86486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14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3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11" Type="http://schemas.openxmlformats.org/officeDocument/2006/relationships/image" Target="../media/image9.jpg"/><Relationship Id="rId5" Type="http://schemas.openxmlformats.org/officeDocument/2006/relationships/slideLayout" Target="../slideLayouts/slideLayout23.xml"/><Relationship Id="rId10" Type="http://schemas.openxmlformats.org/officeDocument/2006/relationships/theme" Target="../theme/theme3.xml"/><Relationship Id="rId4" Type="http://schemas.openxmlformats.org/officeDocument/2006/relationships/slideLayout" Target="../slideLayouts/slideLayout22.xml"/><Relationship Id="rId9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39097" y="494257"/>
            <a:ext cx="10705077" cy="9845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9097" y="1543287"/>
            <a:ext cx="10714703" cy="440635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 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6905E2E-CD67-45F9-AE02-4257D20D53D5}"/>
              </a:ext>
            </a:extLst>
          </p:cNvPr>
          <p:cNvSpPr/>
          <p:nvPr userDrawn="1"/>
        </p:nvSpPr>
        <p:spPr>
          <a:xfrm>
            <a:off x="0" y="6199632"/>
            <a:ext cx="12192000" cy="65836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Flowchart: Punched Tape 3">
            <a:extLst>
              <a:ext uri="{FF2B5EF4-FFF2-40B4-BE49-F238E27FC236}">
                <a16:creationId xmlns:a16="http://schemas.microsoft.com/office/drawing/2014/main" id="{1292BB3F-4788-41D7-A42A-AEBF66FC940D}"/>
              </a:ext>
            </a:extLst>
          </p:cNvPr>
          <p:cNvSpPr/>
          <p:nvPr userDrawn="1"/>
        </p:nvSpPr>
        <p:spPr>
          <a:xfrm>
            <a:off x="0" y="6096000"/>
            <a:ext cx="12192000" cy="762000"/>
          </a:xfrm>
          <a:prstGeom prst="flowChartPunchedTap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Wave 4">
            <a:extLst>
              <a:ext uri="{FF2B5EF4-FFF2-40B4-BE49-F238E27FC236}">
                <a16:creationId xmlns:a16="http://schemas.microsoft.com/office/drawing/2014/main" id="{DFF75FD3-6E53-4531-BA9A-C2C949F86ACC}"/>
              </a:ext>
            </a:extLst>
          </p:cNvPr>
          <p:cNvSpPr/>
          <p:nvPr userDrawn="1"/>
        </p:nvSpPr>
        <p:spPr>
          <a:xfrm>
            <a:off x="0" y="6096000"/>
            <a:ext cx="12192000" cy="762000"/>
          </a:xfrm>
          <a:prstGeom prst="wav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A53DBC5-5250-44A6-A119-E9213E10A0D5}"/>
              </a:ext>
            </a:extLst>
          </p:cNvPr>
          <p:cNvSpPr/>
          <p:nvPr userDrawn="1"/>
        </p:nvSpPr>
        <p:spPr>
          <a:xfrm>
            <a:off x="0" y="6199632"/>
            <a:ext cx="12192000" cy="658368"/>
          </a:xfrm>
          <a:prstGeom prst="rect">
            <a:avLst/>
          </a:prstGeom>
          <a:blipFill dpi="0" rotWithShape="1">
            <a:blip r:embed="rId11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B13DD4D-5219-44FC-9470-A69EB1B49F88}"/>
              </a:ext>
            </a:extLst>
          </p:cNvPr>
          <p:cNvSpPr/>
          <p:nvPr userDrawn="1"/>
        </p:nvSpPr>
        <p:spPr>
          <a:xfrm>
            <a:off x="1339441" y="6328761"/>
            <a:ext cx="9513117" cy="400110"/>
          </a:xfrm>
          <a:prstGeom prst="rect">
            <a:avLst/>
          </a:prstGeom>
          <a:effectLst>
            <a:outerShdw blurRad="50800" dist="38100" dir="2700000" algn="tl" rotWithShape="0">
              <a:prstClr val="black"/>
            </a:outerShdw>
          </a:effectLst>
        </p:spPr>
        <p:txBody>
          <a:bodyPr wrap="none">
            <a:spAutoFit/>
          </a:bodyPr>
          <a:lstStyle/>
          <a:p>
            <a:r>
              <a:rPr lang="en-US" sz="2000" b="1" baseline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Voices of Change Transition Forum | June 21-24, 2021 | www.cctsForum.com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00B499C8-F8C3-46C2-B202-9E0E757ED48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6354147"/>
            <a:ext cx="559024" cy="363793"/>
          </a:xfrm>
          <a:prstGeom prst="rect">
            <a:avLst/>
          </a:prstGeom>
          <a:effectLst>
            <a:outerShdw blurRad="50800" dist="50800" dir="5400000" algn="ctr" rotWithShape="0">
              <a:schemeClr val="tx1"/>
            </a:outerShdw>
          </a:effectLst>
        </p:spPr>
        <p:txBody>
          <a:bodyPr/>
          <a:lstStyle>
            <a:lvl1pPr algn="ctr">
              <a:defRPr sz="1600" b="1">
                <a:solidFill>
                  <a:schemeClr val="bg1"/>
                </a:solidFill>
              </a:defRPr>
            </a:lvl1pPr>
          </a:lstStyle>
          <a:p>
            <a:fld id="{50ADEE99-5B15-4B10-A3EB-5286E787B43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93176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3" r:id="rId3"/>
    <p:sldLayoutId id="2147483695" r:id="rId4"/>
    <p:sldLayoutId id="2147483698" r:id="rId5"/>
    <p:sldLayoutId id="2147483699" r:id="rId6"/>
    <p:sldLayoutId id="2147483700" r:id="rId7"/>
    <p:sldLayoutId id="2147483701" r:id="rId8"/>
    <p:sldLayoutId id="2147483703" r:id="rId9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Rockwell" panose="02060603020205020403" pitchFamily="18" charset="0"/>
          <a:ea typeface="+mj-ea"/>
          <a:cs typeface="+mj-cs"/>
        </a:defRPr>
      </a:lvl1pPr>
    </p:titleStyle>
    <p:bodyStyle>
      <a:lvl1pPr marL="365760" indent="-36576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36576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−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365760" algn="l" defTabSz="914400" rtl="0" eaLnBrk="1" latinLnBrk="0" hangingPunct="1">
        <a:lnSpc>
          <a:spcPct val="100000"/>
        </a:lnSpc>
        <a:spcBef>
          <a:spcPts val="500"/>
        </a:spcBef>
        <a:buFont typeface="Courier New" panose="02070309020205020404" pitchFamily="49" charset="0"/>
        <a:buChar char="o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36576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36576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−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39097" y="494257"/>
            <a:ext cx="10705077" cy="9845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9097" y="1543287"/>
            <a:ext cx="10714703" cy="440635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 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6905E2E-CD67-45F9-AE02-4257D20D53D5}"/>
              </a:ext>
            </a:extLst>
          </p:cNvPr>
          <p:cNvSpPr/>
          <p:nvPr userDrawn="1"/>
        </p:nvSpPr>
        <p:spPr>
          <a:xfrm>
            <a:off x="0" y="6199632"/>
            <a:ext cx="12192000" cy="65836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Flowchart: Punched Tape 3">
            <a:extLst>
              <a:ext uri="{FF2B5EF4-FFF2-40B4-BE49-F238E27FC236}">
                <a16:creationId xmlns:a16="http://schemas.microsoft.com/office/drawing/2014/main" id="{1292BB3F-4788-41D7-A42A-AEBF66FC940D}"/>
              </a:ext>
            </a:extLst>
          </p:cNvPr>
          <p:cNvSpPr/>
          <p:nvPr userDrawn="1"/>
        </p:nvSpPr>
        <p:spPr>
          <a:xfrm>
            <a:off x="0" y="6096000"/>
            <a:ext cx="12192000" cy="762000"/>
          </a:xfrm>
          <a:prstGeom prst="flowChartPunchedTape">
            <a:avLst/>
          </a:prstGeom>
          <a:solidFill>
            <a:srgbClr val="BDF1F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Wave 4">
            <a:extLst>
              <a:ext uri="{FF2B5EF4-FFF2-40B4-BE49-F238E27FC236}">
                <a16:creationId xmlns:a16="http://schemas.microsoft.com/office/drawing/2014/main" id="{DFF75FD3-6E53-4531-BA9A-C2C949F86ACC}"/>
              </a:ext>
            </a:extLst>
          </p:cNvPr>
          <p:cNvSpPr/>
          <p:nvPr userDrawn="1"/>
        </p:nvSpPr>
        <p:spPr>
          <a:xfrm>
            <a:off x="0" y="6096000"/>
            <a:ext cx="12192000" cy="762000"/>
          </a:xfrm>
          <a:prstGeom prst="wave">
            <a:avLst/>
          </a:prstGeom>
          <a:solidFill>
            <a:srgbClr val="DB5B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A53DBC5-5250-44A6-A119-E9213E10A0D5}"/>
              </a:ext>
            </a:extLst>
          </p:cNvPr>
          <p:cNvSpPr/>
          <p:nvPr userDrawn="1"/>
        </p:nvSpPr>
        <p:spPr>
          <a:xfrm>
            <a:off x="0" y="6199632"/>
            <a:ext cx="12192000" cy="658368"/>
          </a:xfrm>
          <a:prstGeom prst="rect">
            <a:avLst/>
          </a:prstGeom>
          <a:blipFill dpi="0" rotWithShape="1">
            <a:blip r:embed="rId11"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E30D725-AA01-4A29-A11F-7896505CC754}"/>
              </a:ext>
            </a:extLst>
          </p:cNvPr>
          <p:cNvSpPr/>
          <p:nvPr userDrawn="1"/>
        </p:nvSpPr>
        <p:spPr>
          <a:xfrm>
            <a:off x="1339441" y="6276945"/>
            <a:ext cx="9513117" cy="400110"/>
          </a:xfrm>
          <a:prstGeom prst="rect">
            <a:avLst/>
          </a:prstGeom>
          <a:effectLst>
            <a:outerShdw blurRad="50800" dist="50800" dir="5400000" algn="ctr" rotWithShape="0">
              <a:schemeClr val="tx1"/>
            </a:outerShdw>
          </a:effectLst>
        </p:spPr>
        <p:txBody>
          <a:bodyPr wrap="none">
            <a:spAutoFit/>
          </a:bodyPr>
          <a:lstStyle/>
          <a:p>
            <a:r>
              <a:rPr lang="en-US" sz="2000" b="1" dirty="0">
                <a:ln>
                  <a:noFill/>
                </a:ln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Voices of Change Transition Forum | June 21-24, 2021 | www.cctsForum.com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9A76E3F3-F727-428D-8857-C57E3C91BB8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6354147"/>
            <a:ext cx="559024" cy="363793"/>
          </a:xfrm>
          <a:prstGeom prst="rect">
            <a:avLst/>
          </a:prstGeom>
          <a:effectLst>
            <a:outerShdw blurRad="50800" dist="50800" dir="5400000" algn="ctr" rotWithShape="0">
              <a:schemeClr val="tx1"/>
            </a:outerShdw>
          </a:effectLst>
        </p:spPr>
        <p:txBody>
          <a:bodyPr/>
          <a:lstStyle>
            <a:lvl1pPr algn="ctr">
              <a:defRPr sz="1600" b="1">
                <a:solidFill>
                  <a:schemeClr val="bg1"/>
                </a:solidFill>
              </a:defRPr>
            </a:lvl1pPr>
          </a:lstStyle>
          <a:p>
            <a:fld id="{50ADEE99-5B15-4B10-A3EB-5286E787B43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26810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06" r:id="rId2"/>
    <p:sldLayoutId id="2147483708" r:id="rId3"/>
    <p:sldLayoutId id="2147483710" r:id="rId4"/>
    <p:sldLayoutId id="2147483713" r:id="rId5"/>
    <p:sldLayoutId id="2147483714" r:id="rId6"/>
    <p:sldLayoutId id="2147483715" r:id="rId7"/>
    <p:sldLayoutId id="2147483716" r:id="rId8"/>
    <p:sldLayoutId id="2147483718" r:id="rId9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Rockwell" panose="02060603020205020403" pitchFamily="18" charset="0"/>
          <a:ea typeface="+mj-ea"/>
          <a:cs typeface="+mj-cs"/>
        </a:defRPr>
      </a:lvl1pPr>
    </p:titleStyle>
    <p:bodyStyle>
      <a:lvl1pPr marL="365760" indent="-36576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36576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−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365760" algn="l" defTabSz="914400" rtl="0" eaLnBrk="1" latinLnBrk="0" hangingPunct="1">
        <a:lnSpc>
          <a:spcPct val="100000"/>
        </a:lnSpc>
        <a:spcBef>
          <a:spcPts val="500"/>
        </a:spcBef>
        <a:buFont typeface="Courier New" panose="02070309020205020404" pitchFamily="49" charset="0"/>
        <a:buChar char="o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36576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36576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−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39097" y="494257"/>
            <a:ext cx="10705077" cy="9845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9097" y="1543287"/>
            <a:ext cx="10714703" cy="440635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 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6905E2E-CD67-45F9-AE02-4257D20D53D5}"/>
              </a:ext>
            </a:extLst>
          </p:cNvPr>
          <p:cNvSpPr/>
          <p:nvPr userDrawn="1"/>
        </p:nvSpPr>
        <p:spPr>
          <a:xfrm>
            <a:off x="0" y="6199632"/>
            <a:ext cx="12192000" cy="65836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Flowchart: Punched Tape 3">
            <a:extLst>
              <a:ext uri="{FF2B5EF4-FFF2-40B4-BE49-F238E27FC236}">
                <a16:creationId xmlns:a16="http://schemas.microsoft.com/office/drawing/2014/main" id="{1292BB3F-4788-41D7-A42A-AEBF66FC940D}"/>
              </a:ext>
            </a:extLst>
          </p:cNvPr>
          <p:cNvSpPr/>
          <p:nvPr userDrawn="1"/>
        </p:nvSpPr>
        <p:spPr>
          <a:xfrm>
            <a:off x="0" y="6096000"/>
            <a:ext cx="12192000" cy="762000"/>
          </a:xfrm>
          <a:prstGeom prst="flowChartPunchedTape">
            <a:avLst/>
          </a:prstGeom>
          <a:solidFill>
            <a:srgbClr val="8DF3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Wave 4">
            <a:extLst>
              <a:ext uri="{FF2B5EF4-FFF2-40B4-BE49-F238E27FC236}">
                <a16:creationId xmlns:a16="http://schemas.microsoft.com/office/drawing/2014/main" id="{DFF75FD3-6E53-4531-BA9A-C2C949F86ACC}"/>
              </a:ext>
            </a:extLst>
          </p:cNvPr>
          <p:cNvSpPr/>
          <p:nvPr userDrawn="1"/>
        </p:nvSpPr>
        <p:spPr>
          <a:xfrm>
            <a:off x="0" y="6096000"/>
            <a:ext cx="12192000" cy="762000"/>
          </a:xfrm>
          <a:prstGeom prst="wave">
            <a:avLst/>
          </a:prstGeom>
          <a:solidFill>
            <a:srgbClr val="428F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A53DBC5-5250-44A6-A119-E9213E10A0D5}"/>
              </a:ext>
            </a:extLst>
          </p:cNvPr>
          <p:cNvSpPr/>
          <p:nvPr userDrawn="1"/>
        </p:nvSpPr>
        <p:spPr>
          <a:xfrm>
            <a:off x="0" y="6199632"/>
            <a:ext cx="12192000" cy="658368"/>
          </a:xfrm>
          <a:prstGeom prst="rect">
            <a:avLst/>
          </a:prstGeom>
          <a:blipFill dpi="0" rotWithShape="1">
            <a:blip r:embed="rId11"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B6DC4AB-A6BD-4C04-92D1-DA4F67E4CB52}"/>
              </a:ext>
            </a:extLst>
          </p:cNvPr>
          <p:cNvSpPr/>
          <p:nvPr userDrawn="1"/>
        </p:nvSpPr>
        <p:spPr>
          <a:xfrm>
            <a:off x="1339441" y="6315098"/>
            <a:ext cx="9513117" cy="400110"/>
          </a:xfrm>
          <a:prstGeom prst="rect">
            <a:avLst/>
          </a:prstGeom>
          <a:effectLst>
            <a:outerShdw blurRad="50800" dist="50800" dir="5400000" algn="ctr" rotWithShape="0">
              <a:schemeClr val="tx1"/>
            </a:outerShdw>
          </a:effectLst>
        </p:spPr>
        <p:txBody>
          <a:bodyPr wrap="none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Voices of Change Transition Forum | June 21-24, 2021 | www.cctsForum.com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0173CA4-A716-4E75-8FF1-2A53B6A6F4A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6354147"/>
            <a:ext cx="559024" cy="363793"/>
          </a:xfrm>
          <a:prstGeom prst="rect">
            <a:avLst/>
          </a:prstGeom>
          <a:effectLst>
            <a:outerShdw blurRad="50800" dist="50800" dir="5400000" algn="ctr" rotWithShape="0">
              <a:schemeClr val="tx1"/>
            </a:outerShdw>
          </a:effectLst>
        </p:spPr>
        <p:txBody>
          <a:bodyPr/>
          <a:lstStyle>
            <a:lvl1pPr algn="ctr">
              <a:defRPr sz="1600" b="1">
                <a:solidFill>
                  <a:schemeClr val="bg1"/>
                </a:solidFill>
              </a:defRPr>
            </a:lvl1pPr>
          </a:lstStyle>
          <a:p>
            <a:fld id="{50ADEE99-5B15-4B10-A3EB-5286E787B43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63981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0" r:id="rId1"/>
    <p:sldLayoutId id="2147483722" r:id="rId2"/>
    <p:sldLayoutId id="2147483725" r:id="rId3"/>
    <p:sldLayoutId id="2147483727" r:id="rId4"/>
    <p:sldLayoutId id="2147483730" r:id="rId5"/>
    <p:sldLayoutId id="2147483731" r:id="rId6"/>
    <p:sldLayoutId id="2147483732" r:id="rId7"/>
    <p:sldLayoutId id="2147483733" r:id="rId8"/>
    <p:sldLayoutId id="2147483735" r:id="rId9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Rockwell" panose="02060603020205020403" pitchFamily="18" charset="0"/>
          <a:ea typeface="+mj-ea"/>
          <a:cs typeface="+mj-cs"/>
        </a:defRPr>
      </a:lvl1pPr>
    </p:titleStyle>
    <p:bodyStyle>
      <a:lvl1pPr marL="365760" indent="-36576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36576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−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365760" algn="l" defTabSz="914400" rtl="0" eaLnBrk="1" latinLnBrk="0" hangingPunct="1">
        <a:lnSpc>
          <a:spcPct val="100000"/>
        </a:lnSpc>
        <a:spcBef>
          <a:spcPts val="500"/>
        </a:spcBef>
        <a:buFont typeface="Courier New" panose="02070309020205020404" pitchFamily="49" charset="0"/>
        <a:buChar char="o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36576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36576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−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s8FheuSE7w4" TargetMode="External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race.usc.edu/" TargetMode="External"/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7A35B4CA-FBCE-47D0-BD9D-A5AEF965B88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0744" y="1826600"/>
            <a:ext cx="10918920" cy="1242994"/>
          </a:xfrm>
        </p:spPr>
        <p:txBody>
          <a:bodyPr>
            <a:normAutofit/>
          </a:bodyPr>
          <a:lstStyle/>
          <a:p>
            <a:r>
              <a:rPr lang="en-US" sz="3200" dirty="0">
                <a:latin typeface="Calibri"/>
                <a:ea typeface="Calibri"/>
                <a:cs typeface="Calibri"/>
                <a:sym typeface="Calibri"/>
              </a:rPr>
              <a:t>Moving Toward Culturally Responsive and Sustaining Pedagogies in Transition Programming</a:t>
            </a:r>
            <a:endParaRPr lang="en-US" sz="32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D2D3F95-7A25-4CD4-970B-7688CF08691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7043" y="6313262"/>
            <a:ext cx="430160" cy="363793"/>
          </a:xfrm>
        </p:spPr>
        <p:txBody>
          <a:bodyPr/>
          <a:lstStyle/>
          <a:p>
            <a:fld id="{50ADEE99-5B15-4B10-A3EB-5286E787B43D}" type="slidenum">
              <a:rPr lang="en-US" smtClean="0"/>
              <a:t>1</a:t>
            </a:fld>
            <a:endParaRPr lang="en-US" dirty="0"/>
          </a:p>
        </p:txBody>
      </p:sp>
      <p:sp>
        <p:nvSpPr>
          <p:cNvPr id="8" name="Subtitle 7">
            <a:extLst>
              <a:ext uri="{FF2B5EF4-FFF2-40B4-BE49-F238E27FC236}">
                <a16:creationId xmlns:a16="http://schemas.microsoft.com/office/drawing/2014/main" id="{7A0AAE96-46C7-2C49-8BE4-7B87E3DACD9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75927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9B1FAE-3775-6D41-99E7-B8006A1F52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Description of Presenter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F31F12-1322-854E-A68C-6F798412AE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Name: Edwin Obilo Achola, PhD.</a:t>
            </a:r>
          </a:p>
          <a:p>
            <a:r>
              <a:rPr lang="en-US" dirty="0"/>
              <a:t>Pronouns: He/his</a:t>
            </a:r>
          </a:p>
          <a:p>
            <a:r>
              <a:rPr lang="en-US" dirty="0"/>
              <a:t>Visual description: </a:t>
            </a:r>
          </a:p>
          <a:p>
            <a:pPr lvl="1"/>
            <a:r>
              <a:rPr lang="en-US" dirty="0"/>
              <a:t>Black Male, Kenyan/American,</a:t>
            </a:r>
          </a:p>
          <a:p>
            <a:pPr lvl="1"/>
            <a:r>
              <a:rPr lang="en-US" dirty="0"/>
              <a:t>Bald, African traditional attire </a:t>
            </a:r>
          </a:p>
          <a:p>
            <a:pPr lvl="1"/>
            <a:r>
              <a:rPr lang="en-US" dirty="0"/>
              <a:t>CSULB background picture  </a:t>
            </a:r>
          </a:p>
          <a:p>
            <a:r>
              <a:rPr lang="en-US" dirty="0"/>
              <a:t>Your position and institution: Associate Prof. 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60261CC-5D82-F942-A40F-BEE38A2DF13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0ADEE99-5B15-4B10-A3EB-5286E787B43D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41428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6086BD-C746-4BE6-8703-6AD9EA6D6C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Learning Objectives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470121-54CD-4C3E-B0A8-DBC86BD014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28600" lvl="0" indent="-228600">
              <a:lnSpc>
                <a:spcPct val="90000"/>
              </a:lnSpc>
              <a:buClr>
                <a:schemeClr val="dk1"/>
              </a:buClr>
              <a:buSzPts val="2800"/>
              <a:buChar char="▪"/>
            </a:pPr>
            <a:r>
              <a:rPr lang="en-US" dirty="0"/>
              <a:t>Discuss foundational frameworks that define culturally responsive and sustaining pedagogies in transition programming. </a:t>
            </a:r>
          </a:p>
          <a:p>
            <a:pPr marL="228600" lvl="0" indent="-228600">
              <a:lnSpc>
                <a:spcPct val="90000"/>
              </a:lnSpc>
              <a:buClr>
                <a:schemeClr val="dk1"/>
              </a:buClr>
              <a:buSzPts val="2800"/>
              <a:buChar char="▪"/>
            </a:pPr>
            <a:endParaRPr lang="en-US" dirty="0"/>
          </a:p>
          <a:p>
            <a:pPr marL="228600" lvl="0" indent="-228600">
              <a:lnSpc>
                <a:spcPct val="90000"/>
              </a:lnSpc>
              <a:buClr>
                <a:schemeClr val="dk1"/>
              </a:buClr>
              <a:buSzPts val="2800"/>
              <a:buChar char="▪"/>
            </a:pPr>
            <a:r>
              <a:rPr lang="en-US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Explore equity-minded competencies, practices &amp; resources in transition planning 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D53A8DD-5E04-4156-9955-A9AFDB3101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44589" y="6269357"/>
            <a:ext cx="430160" cy="363793"/>
          </a:xfrm>
        </p:spPr>
        <p:txBody>
          <a:bodyPr/>
          <a:lstStyle/>
          <a:p>
            <a:fld id="{50ADEE99-5B15-4B10-A3EB-5286E787B43D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83255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02F77E-B880-4E0E-8F91-0D5FCADA1A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rial"/>
                <a:ea typeface="Arial"/>
                <a:cs typeface="Arial"/>
                <a:sym typeface="Arial"/>
              </a:rPr>
              <a:t>Activity: What’s in a Name? 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5F052CF-921D-47AF-88A5-F80A0E77922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Facundo the Great: </a:t>
            </a:r>
            <a:r>
              <a:rPr lang="en-US" dirty="0">
                <a:hlinkClick r:id="rId2"/>
              </a:rPr>
              <a:t>https://www.youtube.com/watch?v=s8FheuSE7w4</a:t>
            </a:r>
            <a:r>
              <a:rPr lang="en-US" dirty="0"/>
              <a:t>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E767A23-B09A-4FCD-BC24-35EFDD47E68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ADEE99-5B15-4B10-A3EB-5286E787B43D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06767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0923CD-8AF9-4A5B-B5F4-C0E75DA575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4392" y="1758875"/>
            <a:ext cx="10886017" cy="946325"/>
          </a:xfrm>
        </p:spPr>
        <p:txBody>
          <a:bodyPr/>
          <a:lstStyle/>
          <a:p>
            <a:r>
              <a:rPr lang="en-US" dirty="0"/>
              <a:t>Legacy of Marginalization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A9413D2-39B7-4EE6-A618-85AB10DA488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14392" y="2705201"/>
            <a:ext cx="10886017" cy="2944520"/>
          </a:xfrm>
        </p:spPr>
        <p:txBody>
          <a:bodyPr/>
          <a:lstStyle/>
          <a:p>
            <a:pPr marL="342900" indent="-342900" algn="l">
              <a:buFont typeface="Wingdings" pitchFamily="2" charset="2"/>
              <a:buChar char="§"/>
            </a:pPr>
            <a:r>
              <a:rPr lang="en-US" sz="2400" dirty="0"/>
              <a:t>Advance mainstream ways of life</a:t>
            </a:r>
          </a:p>
          <a:p>
            <a:pPr marL="342900" indent="-342900" algn="l">
              <a:buFont typeface="Wingdings" pitchFamily="2" charset="2"/>
              <a:buChar char="§"/>
            </a:pPr>
            <a:r>
              <a:rPr lang="en-US" sz="2400" dirty="0"/>
              <a:t>Promote Capitalism</a:t>
            </a:r>
          </a:p>
          <a:p>
            <a:pPr marL="342900" indent="-342900" algn="l">
              <a:buFont typeface="Wingdings" pitchFamily="2" charset="2"/>
              <a:buChar char="§"/>
            </a:pPr>
            <a:r>
              <a:rPr lang="en-US" sz="2400" dirty="0"/>
              <a:t>Deculturize</a:t>
            </a:r>
          </a:p>
          <a:p>
            <a:pPr algn="l"/>
            <a:endParaRPr lang="en-US" sz="2400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DC921F8-E162-49C3-ADA7-DE39F7C69D7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0ADEE99-5B15-4B10-A3EB-5286E787B43D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58103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C80995-F83C-9744-A921-A1E47EB5DD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Legacy of Marginalization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286D8B-6B25-2748-AB91-E96890C19F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Hierarchy in culture </a:t>
            </a:r>
          </a:p>
          <a:p>
            <a:r>
              <a:rPr lang="en-US" dirty="0"/>
              <a:t>Subverts efforts at cultural pluralism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2801670-3ADD-6840-92BF-0BB8F8A8B84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0ADEE99-5B15-4B10-A3EB-5286E787B43D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42956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C6F924-D255-F949-A06A-08EC540421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Arial"/>
                <a:ea typeface="Arial"/>
                <a:cs typeface="Arial"/>
                <a:sym typeface="Arial"/>
              </a:rPr>
              <a:t>Assumptions, Guiding Frameworks, and Biases </a:t>
            </a: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D1B77D-9013-2F46-AE20-F6412E2264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214313" lvl="0" indent="-214313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ts val="2400"/>
              <a:buFont typeface="Noto Sans Symbols"/>
              <a:buChar char="❖"/>
            </a:pPr>
            <a:r>
              <a:rPr lang="en-US" dirty="0">
                <a:latin typeface="Arial"/>
                <a:ea typeface="Arial"/>
                <a:cs typeface="Arial"/>
                <a:sym typeface="Arial"/>
              </a:rPr>
              <a:t>Equity mindedness framework</a:t>
            </a:r>
            <a:endParaRPr lang="en-US" dirty="0"/>
          </a:p>
          <a:p>
            <a:pPr marL="914400" lvl="0" indent="-228600">
              <a:lnSpc>
                <a:spcPct val="90000"/>
              </a:lnSpc>
              <a:buClr>
                <a:schemeClr val="dk1"/>
              </a:buClr>
              <a:buSzPts val="2000"/>
              <a:buChar char="▪"/>
            </a:pPr>
            <a:r>
              <a:rPr lang="en-US" sz="2400" dirty="0">
                <a:latin typeface="Arial"/>
                <a:ea typeface="Arial"/>
                <a:cs typeface="Arial"/>
                <a:sym typeface="Arial"/>
              </a:rPr>
              <a:t>University of Southern California (USC) Center for Race &amp; Equity: </a:t>
            </a:r>
            <a:r>
              <a:rPr lang="en-US" sz="2400" u="sng" dirty="0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2"/>
              </a:rPr>
              <a:t>https://race.usc.edu/</a:t>
            </a:r>
            <a:r>
              <a:rPr lang="en-US" sz="2400" dirty="0">
                <a:latin typeface="Arial"/>
                <a:ea typeface="Arial"/>
                <a:cs typeface="Arial"/>
                <a:sym typeface="Arial"/>
              </a:rPr>
              <a:t> </a:t>
            </a:r>
            <a:endParaRPr lang="en-US" dirty="0"/>
          </a:p>
          <a:p>
            <a:pPr marL="914400" lvl="0" indent="-228600">
              <a:lnSpc>
                <a:spcPct val="90000"/>
              </a:lnSpc>
              <a:buClr>
                <a:schemeClr val="dk1"/>
              </a:buClr>
              <a:buSzPts val="2000"/>
              <a:buChar char="▪"/>
            </a:pPr>
            <a:r>
              <a:rPr lang="en-US" sz="2400" dirty="0">
                <a:latin typeface="Arial"/>
                <a:ea typeface="Arial"/>
                <a:cs typeface="Arial"/>
                <a:sym typeface="Arial"/>
              </a:rPr>
              <a:t>Dr. Estela Mara </a:t>
            </a:r>
            <a:r>
              <a:rPr lang="en-US" sz="2400" dirty="0" err="1">
                <a:latin typeface="Arial"/>
                <a:ea typeface="Arial"/>
                <a:cs typeface="Arial"/>
                <a:sym typeface="Arial"/>
              </a:rPr>
              <a:t>Bensimon</a:t>
            </a:r>
            <a:endParaRPr lang="en-US" sz="2400" dirty="0">
              <a:latin typeface="Arial"/>
              <a:ea typeface="Arial"/>
              <a:cs typeface="Arial"/>
              <a:sym typeface="Arial"/>
            </a:endParaRPr>
          </a:p>
          <a:p>
            <a:pPr marL="214313" lvl="0" indent="-214313">
              <a:lnSpc>
                <a:spcPct val="90000"/>
              </a:lnSpc>
              <a:buClr>
                <a:schemeClr val="dk1"/>
              </a:buClr>
              <a:buSzPts val="2400"/>
              <a:buFont typeface="Noto Sans Symbols"/>
              <a:buChar char="❖"/>
            </a:pPr>
            <a:r>
              <a:rPr lang="en-US" dirty="0">
                <a:latin typeface="Arial"/>
                <a:ea typeface="Arial"/>
                <a:cs typeface="Arial"/>
                <a:sym typeface="Arial"/>
              </a:rPr>
              <a:t>Race conscious approach</a:t>
            </a:r>
          </a:p>
          <a:p>
            <a:pPr lvl="2">
              <a:lnSpc>
                <a:spcPct val="90000"/>
              </a:lnSpc>
              <a:buClr>
                <a:schemeClr val="dk1"/>
              </a:buClr>
              <a:buSzPts val="2400"/>
              <a:buFont typeface="Wingdings" pitchFamily="2" charset="2"/>
              <a:buChar char="§"/>
            </a:pPr>
            <a:r>
              <a:rPr lang="en-US" sz="2400" dirty="0">
                <a:latin typeface="Arial"/>
                <a:ea typeface="Arial"/>
                <a:cs typeface="Arial"/>
                <a:sym typeface="Arial"/>
              </a:rPr>
              <a:t>Culturally and Ethnically Diverse (CED) </a:t>
            </a:r>
            <a:endParaRPr lang="en-US" dirty="0"/>
          </a:p>
          <a:p>
            <a:pPr marL="1028700" lvl="0" indent="-342900">
              <a:lnSpc>
                <a:spcPct val="90000"/>
              </a:lnSpc>
              <a:buClr>
                <a:schemeClr val="dk1"/>
              </a:buClr>
              <a:buSzPts val="2000"/>
              <a:buFont typeface="Wingdings" pitchFamily="2" charset="2"/>
              <a:buChar char="§"/>
            </a:pPr>
            <a:r>
              <a:rPr lang="en-US" sz="2400" dirty="0">
                <a:latin typeface="Arial"/>
                <a:ea typeface="Arial"/>
                <a:cs typeface="Arial"/>
                <a:sym typeface="Arial"/>
              </a:rPr>
              <a:t>Whiteness</a:t>
            </a:r>
            <a:endParaRPr lang="en-US" dirty="0"/>
          </a:p>
          <a:p>
            <a:pPr marL="1028700" lvl="0" indent="-342900">
              <a:lnSpc>
                <a:spcPct val="90000"/>
              </a:lnSpc>
              <a:buClr>
                <a:schemeClr val="dk1"/>
              </a:buClr>
              <a:buSzPts val="2000"/>
              <a:buFont typeface="Wingdings" pitchFamily="2" charset="2"/>
              <a:buChar char="§"/>
            </a:pPr>
            <a:r>
              <a:rPr lang="en-US" sz="2400" dirty="0">
                <a:latin typeface="Arial"/>
                <a:ea typeface="Arial"/>
                <a:cs typeface="Arial"/>
                <a:sym typeface="Arial"/>
              </a:rPr>
              <a:t>Cultural Genocide</a:t>
            </a:r>
            <a:endParaRPr lang="en-US" dirty="0"/>
          </a:p>
          <a:p>
            <a:pPr marL="214313" lvl="0" indent="-214313">
              <a:lnSpc>
                <a:spcPct val="90000"/>
              </a:lnSpc>
              <a:buClr>
                <a:schemeClr val="dk1"/>
              </a:buClr>
              <a:buSzPts val="2400"/>
              <a:buFont typeface="Noto Sans Symbols"/>
              <a:buChar char="❖"/>
            </a:pPr>
            <a:r>
              <a:rPr lang="en-US" dirty="0">
                <a:latin typeface="Arial"/>
                <a:ea typeface="Arial"/>
                <a:cs typeface="Arial"/>
                <a:sym typeface="Arial"/>
              </a:rPr>
              <a:t>Culturally Responsive and Sustaining Pedagogy (CRSP)</a:t>
            </a:r>
            <a:endParaRPr lang="en-US" dirty="0"/>
          </a:p>
          <a:p>
            <a:pPr marL="214313" lvl="0" indent="-214313">
              <a:lnSpc>
                <a:spcPct val="90000"/>
              </a:lnSpc>
              <a:buClr>
                <a:schemeClr val="dk1"/>
              </a:buClr>
              <a:buSzPts val="2400"/>
              <a:buFont typeface="Noto Sans Symbols"/>
              <a:buChar char="❖"/>
            </a:pPr>
            <a:r>
              <a:rPr lang="en-US" dirty="0">
                <a:latin typeface="Arial"/>
                <a:ea typeface="Arial"/>
                <a:cs typeface="Arial"/>
                <a:sym typeface="Arial"/>
              </a:rPr>
              <a:t>Inequity in transition planning is primarily a symptom of failed policies, legal framework, and institutional actions 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1300CA8-D87E-D049-A061-DA41A785FA5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0ADEE99-5B15-4B10-A3EB-5286E787B43D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81177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A81687-57F1-7F4B-A42C-BE855E2D22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Arial"/>
                <a:ea typeface="Arial"/>
                <a:cs typeface="Arial"/>
                <a:sym typeface="Arial"/>
              </a:rPr>
              <a:t>Shared Understanding of Key Terms</a:t>
            </a: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C5825B-44AC-DC4A-AE2D-618B2AD436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>
                <a:latin typeface="Arial"/>
                <a:ea typeface="Arial"/>
                <a:cs typeface="Arial"/>
                <a:sym typeface="Arial"/>
              </a:rPr>
              <a:t>CED learners /families/communities</a:t>
            </a:r>
            <a:endParaRPr lang="en-US" dirty="0"/>
          </a:p>
          <a:p>
            <a:pPr marL="214313" lvl="0" indent="-214313">
              <a:spcBef>
                <a:spcPts val="0"/>
              </a:spcBef>
              <a:buClr>
                <a:schemeClr val="dk1"/>
              </a:buClr>
              <a:buSzPts val="2200"/>
              <a:buFont typeface="Noto Sans Symbols"/>
              <a:buChar char="❖"/>
            </a:pP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Live at the intersection of heritage and mainstream dominant cultures</a:t>
            </a:r>
            <a:endParaRPr lang="en-US" dirty="0"/>
          </a:p>
          <a:p>
            <a:pPr marL="900113" lvl="2" indent="-214312">
              <a:spcBef>
                <a:spcPts val="0"/>
              </a:spcBef>
              <a:buClr>
                <a:schemeClr val="dk1"/>
              </a:buClr>
              <a:buSzPts val="2200"/>
              <a:buFont typeface="Noto Sans Symbols"/>
              <a:buChar char="❖"/>
            </a:pP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Race/ethnicity </a:t>
            </a:r>
            <a:endParaRPr lang="en-US" dirty="0"/>
          </a:p>
          <a:p>
            <a:pPr marL="900113" lvl="2" indent="-214312">
              <a:spcBef>
                <a:spcPts val="0"/>
              </a:spcBef>
              <a:buClr>
                <a:schemeClr val="dk1"/>
              </a:buClr>
              <a:buSzPts val="2200"/>
              <a:buFont typeface="Noto Sans Symbols"/>
              <a:buChar char="❖"/>
            </a:pP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Gender identity</a:t>
            </a:r>
            <a:endParaRPr lang="en-US" dirty="0"/>
          </a:p>
          <a:p>
            <a:pPr marL="900113" lvl="2" indent="-214312">
              <a:spcBef>
                <a:spcPts val="0"/>
              </a:spcBef>
              <a:buClr>
                <a:schemeClr val="dk1"/>
              </a:buClr>
              <a:buSzPts val="2200"/>
              <a:buFont typeface="Noto Sans Symbols"/>
              <a:buChar char="❖"/>
            </a:pP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Immigration status</a:t>
            </a:r>
            <a:endParaRPr lang="en-US" dirty="0"/>
          </a:p>
          <a:p>
            <a:pPr marL="900113" lvl="2" indent="-214312">
              <a:spcBef>
                <a:spcPts val="0"/>
              </a:spcBef>
              <a:buClr>
                <a:schemeClr val="dk1"/>
              </a:buClr>
              <a:buSzPts val="2200"/>
              <a:buFont typeface="Noto Sans Symbols"/>
              <a:buChar char="❖"/>
            </a:pP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Language background</a:t>
            </a:r>
            <a:endParaRPr lang="en-US" dirty="0"/>
          </a:p>
          <a:p>
            <a:pPr marL="900113" lvl="2" indent="-214312">
              <a:spcBef>
                <a:spcPts val="0"/>
              </a:spcBef>
              <a:buClr>
                <a:schemeClr val="dk1"/>
              </a:buClr>
              <a:buSzPts val="2200"/>
              <a:buFont typeface="Noto Sans Symbols"/>
              <a:buChar char="❖"/>
            </a:pP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Belief systems </a:t>
            </a:r>
            <a:endParaRPr lang="en-US" dirty="0"/>
          </a:p>
          <a:p>
            <a:pPr marL="900113" lvl="2" indent="-214312">
              <a:spcBef>
                <a:spcPts val="0"/>
              </a:spcBef>
              <a:buClr>
                <a:schemeClr val="dk1"/>
              </a:buClr>
              <a:buSzPts val="2200"/>
              <a:buFont typeface="Noto Sans Symbols"/>
              <a:buChar char="❖"/>
            </a:pP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Socioeconomic Status (SES) </a:t>
            </a:r>
            <a:endParaRPr lang="en-US" dirty="0"/>
          </a:p>
          <a:p>
            <a:pPr marL="214313" lvl="0" indent="-214313">
              <a:spcBef>
                <a:spcPts val="0"/>
              </a:spcBef>
              <a:buClr>
                <a:schemeClr val="dk1"/>
              </a:buClr>
              <a:buSzPts val="2200"/>
              <a:buFont typeface="Noto Sans Symbols"/>
              <a:buChar char="❖"/>
            </a:pP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Assets </a:t>
            </a:r>
            <a:endParaRPr lang="en-US" dirty="0"/>
          </a:p>
          <a:p>
            <a:pPr marL="214313" lvl="0" indent="-74613">
              <a:spcBef>
                <a:spcPts val="0"/>
              </a:spcBef>
              <a:buClr>
                <a:schemeClr val="dk1"/>
              </a:buClr>
              <a:buSzPts val="2200"/>
              <a:buNone/>
            </a:pPr>
            <a:endParaRPr lang="en-US"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14313" lvl="0" indent="-214313">
              <a:spcBef>
                <a:spcPts val="0"/>
              </a:spcBef>
              <a:buClr>
                <a:schemeClr val="dk1"/>
              </a:buClr>
              <a:buSzPts val="2200"/>
              <a:buFont typeface="Noto Sans Symbols"/>
              <a:buChar char="❖"/>
            </a:pP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Context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05498FE-C26F-8040-9CEA-B596AAC5F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0ADEE99-5B15-4B10-A3EB-5286E787B43D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35801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9C8131-5C1D-564A-8D41-F9267BC919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9097" y="187059"/>
            <a:ext cx="10714703" cy="882323"/>
          </a:xfrm>
        </p:spPr>
        <p:txBody>
          <a:bodyPr>
            <a:normAutofit/>
          </a:bodyPr>
          <a:lstStyle/>
          <a:p>
            <a:r>
              <a:rPr lang="en-US" b="1" dirty="0">
                <a:latin typeface="Arial"/>
                <a:ea typeface="Arial"/>
                <a:cs typeface="Arial"/>
                <a:sym typeface="Arial"/>
              </a:rPr>
              <a:t>Equity: Defining Transition Success </a:t>
            </a: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3D8805-BF00-D641-8CD8-EDDEDA1B24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9097" y="728420"/>
            <a:ext cx="10714703" cy="5221223"/>
          </a:xfrm>
        </p:spPr>
        <p:txBody>
          <a:bodyPr/>
          <a:lstStyle/>
          <a:p>
            <a:pPr marL="0" lvl="0" indent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ts val="2400"/>
              <a:buNone/>
            </a:pPr>
            <a:endParaRPr lang="en-US" sz="1800" dirty="0">
              <a:latin typeface="Arial"/>
              <a:ea typeface="Arial"/>
              <a:cs typeface="Arial"/>
              <a:sym typeface="Arial"/>
            </a:endParaRPr>
          </a:p>
          <a:p>
            <a:pPr marL="228600" lvl="0" indent="-228600">
              <a:lnSpc>
                <a:spcPct val="90000"/>
              </a:lnSpc>
              <a:buClr>
                <a:schemeClr val="dk1"/>
              </a:buClr>
              <a:buSzPts val="2800"/>
              <a:buChar char="▪"/>
            </a:pPr>
            <a:r>
              <a:rPr lang="en-US" dirty="0">
                <a:latin typeface="Arial"/>
                <a:ea typeface="Arial"/>
                <a:cs typeface="Arial"/>
                <a:sym typeface="Arial"/>
              </a:rPr>
              <a:t>What does transition success look like in mainstream communities?</a:t>
            </a:r>
          </a:p>
          <a:p>
            <a:pPr marL="548640" lvl="1" indent="-228600">
              <a:lnSpc>
                <a:spcPct val="90000"/>
              </a:lnSpc>
              <a:buClr>
                <a:schemeClr val="dk1"/>
              </a:buClr>
              <a:buSzPts val="2800"/>
              <a:buChar char="▪"/>
            </a:pPr>
            <a:r>
              <a:rPr lang="en-US" dirty="0">
                <a:latin typeface="Arial"/>
                <a:cs typeface="Arial"/>
                <a:sym typeface="Arial"/>
              </a:rPr>
              <a:t>Work, Independence, Self-determination, lifelong education </a:t>
            </a:r>
            <a:endParaRPr lang="en-US" dirty="0"/>
          </a:p>
          <a:p>
            <a:pPr marL="0" lvl="0" indent="0">
              <a:lnSpc>
                <a:spcPct val="90000"/>
              </a:lnSpc>
              <a:buClr>
                <a:schemeClr val="dk1"/>
              </a:buClr>
              <a:buSzPts val="2800"/>
              <a:buNone/>
            </a:pPr>
            <a:endParaRPr lang="en-US" dirty="0">
              <a:latin typeface="Arial"/>
              <a:ea typeface="Arial"/>
              <a:cs typeface="Arial"/>
              <a:sym typeface="Arial"/>
            </a:endParaRPr>
          </a:p>
          <a:p>
            <a:pPr marL="228600" lvl="0" indent="-228600">
              <a:lnSpc>
                <a:spcPct val="90000"/>
              </a:lnSpc>
              <a:buClr>
                <a:schemeClr val="dk1"/>
              </a:buClr>
              <a:buSzPts val="2800"/>
              <a:buChar char="▪"/>
            </a:pPr>
            <a:r>
              <a:rPr lang="en-US" dirty="0">
                <a:latin typeface="Arial"/>
                <a:ea typeface="Arial"/>
                <a:cs typeface="Arial"/>
                <a:sym typeface="Arial"/>
              </a:rPr>
              <a:t>What does transition success look like for CED students and families in your setting?</a:t>
            </a:r>
          </a:p>
          <a:p>
            <a:pPr marL="548640" lvl="1" indent="-228600">
              <a:lnSpc>
                <a:spcPct val="90000"/>
              </a:lnSpc>
              <a:buClr>
                <a:schemeClr val="dk1"/>
              </a:buClr>
              <a:buSzPts val="2800"/>
              <a:buChar char="▪"/>
            </a:pPr>
            <a:r>
              <a:rPr lang="en-US" dirty="0"/>
              <a:t>Defined in terms of relationships to other people and community members </a:t>
            </a:r>
            <a:endParaRPr lang="en-US" dirty="0">
              <a:latin typeface="Arial"/>
              <a:ea typeface="Arial"/>
              <a:cs typeface="Arial"/>
              <a:sym typeface="Arial"/>
            </a:endParaRP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E786E6D-7D5A-C242-B0BF-0AE84A848D6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0ADEE99-5B15-4B10-A3EB-5286E787B43D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24206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DE5656-95BD-5E45-9696-9CD27362A5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Culturally Responsive &amp; Sustaining Transition (CRST) Framework:  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011A938-E09C-CC43-888F-995EF18B2DE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0ADEE99-5B15-4B10-A3EB-5286E787B43D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B9377545-F4B1-3E4A-AABE-C61108932C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Context</a:t>
            </a:r>
          </a:p>
          <a:p>
            <a:r>
              <a:rPr lang="en-US" dirty="0"/>
              <a:t>Input</a:t>
            </a:r>
          </a:p>
          <a:p>
            <a:pPr lvl="1"/>
            <a:r>
              <a:rPr lang="en-US" dirty="0"/>
              <a:t>Relationships</a:t>
            </a:r>
          </a:p>
          <a:p>
            <a:pPr lvl="1"/>
            <a:r>
              <a:rPr lang="en-US" dirty="0"/>
              <a:t>Culturally responsive and sustain foundational practices</a:t>
            </a:r>
          </a:p>
          <a:p>
            <a:pPr lvl="1"/>
            <a:r>
              <a:rPr lang="en-US" dirty="0"/>
              <a:t>Critical pedagogy </a:t>
            </a:r>
          </a:p>
          <a:p>
            <a:r>
              <a:rPr lang="en-US" dirty="0"/>
              <a:t>Outcomes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			(See word doc.) </a:t>
            </a:r>
          </a:p>
        </p:txBody>
      </p:sp>
    </p:spTree>
    <p:extLst>
      <p:ext uri="{BB962C8B-B14F-4D97-AF65-F5344CB8AC3E}">
        <p14:creationId xmlns:p14="http://schemas.microsoft.com/office/powerpoint/2010/main" val="1082398597"/>
      </p:ext>
    </p:extLst>
  </p:cSld>
  <p:clrMapOvr>
    <a:masterClrMapping/>
  </p:clrMapOvr>
</p:sld>
</file>

<file path=ppt/theme/theme1.xml><?xml version="1.0" encoding="utf-8"?>
<a:theme xmlns:a="http://schemas.openxmlformats.org/drawingml/2006/main" name="Ro's Tree of Joy Theme">
  <a:themeElements>
    <a:clrScheme name="SU Colors 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3282"/>
      </a:accent1>
      <a:accent2>
        <a:srgbClr val="088099"/>
      </a:accent2>
      <a:accent3>
        <a:srgbClr val="124A12"/>
      </a:accent3>
      <a:accent4>
        <a:srgbClr val="AA0000"/>
      </a:accent4>
      <a:accent5>
        <a:srgbClr val="FDB913"/>
      </a:accent5>
      <a:accent6>
        <a:srgbClr val="EF4135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2" id="{F0262806-5328-4899-BC8A-6282C5C83E89}" vid="{47F5C2C6-0DEA-45AF-B0EC-81CACD8272F5}"/>
    </a:ext>
  </a:extLst>
</a:theme>
</file>

<file path=ppt/theme/theme2.xml><?xml version="1.0" encoding="utf-8"?>
<a:theme xmlns:a="http://schemas.openxmlformats.org/drawingml/2006/main" name="Morning Cuppa! Theme">
  <a:themeElements>
    <a:clrScheme name="SU Colors 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3282"/>
      </a:accent1>
      <a:accent2>
        <a:srgbClr val="088099"/>
      </a:accent2>
      <a:accent3>
        <a:srgbClr val="124A12"/>
      </a:accent3>
      <a:accent4>
        <a:srgbClr val="AA0000"/>
      </a:accent4>
      <a:accent5>
        <a:srgbClr val="FDB913"/>
      </a:accent5>
      <a:accent6>
        <a:srgbClr val="EF4135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2" id="{F0262806-5328-4899-BC8A-6282C5C83E89}" vid="{47F5C2C6-0DEA-45AF-B0EC-81CACD8272F5}"/>
    </a:ext>
  </a:extLst>
</a:theme>
</file>

<file path=ppt/theme/theme3.xml><?xml version="1.0" encoding="utf-8"?>
<a:theme xmlns:a="http://schemas.openxmlformats.org/drawingml/2006/main" name="Color Galaxy Theme">
  <a:themeElements>
    <a:clrScheme name="SU Colors 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3282"/>
      </a:accent1>
      <a:accent2>
        <a:srgbClr val="088099"/>
      </a:accent2>
      <a:accent3>
        <a:srgbClr val="124A12"/>
      </a:accent3>
      <a:accent4>
        <a:srgbClr val="AA0000"/>
      </a:accent4>
      <a:accent5>
        <a:srgbClr val="FDB913"/>
      </a:accent5>
      <a:accent6>
        <a:srgbClr val="EF4135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2" id="{F0262806-5328-4899-BC8A-6282C5C83E89}" vid="{47F5C2C6-0DEA-45AF-B0EC-81CACD8272F5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EDB21A84C6B484893257A8170204B83" ma:contentTypeVersion="12" ma:contentTypeDescription="Create a new document." ma:contentTypeScope="" ma:versionID="29c46ceae8b0e48a05135e32e8006307">
  <xsd:schema xmlns:xsd="http://www.w3.org/2001/XMLSchema" xmlns:xs="http://www.w3.org/2001/XMLSchema" xmlns:p="http://schemas.microsoft.com/office/2006/metadata/properties" xmlns:ns2="87fb58b4-b3f2-43d8-b023-353a89983adc" xmlns:ns3="712ad1b7-b308-4ea1-86b4-fa66dfe61ac3" targetNamespace="http://schemas.microsoft.com/office/2006/metadata/properties" ma:root="true" ma:fieldsID="f618c746dcadcad69df572c36f0932db" ns2:_="" ns3:_="">
    <xsd:import namespace="87fb58b4-b3f2-43d8-b023-353a89983adc"/>
    <xsd:import namespace="712ad1b7-b308-4ea1-86b4-fa66dfe61ac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7fb58b4-b3f2-43d8-b023-353a89983ad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2ad1b7-b308-4ea1-86b4-fa66dfe61ac3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8E1DB83-D4FC-441C-998B-07B6CDFC8CD2}">
  <ds:schemaRefs>
    <ds:schemaRef ds:uri="http://schemas.microsoft.com/office/2006/metadata/properties"/>
    <ds:schemaRef ds:uri="http://www.w3.org/XML/1998/namespace"/>
    <ds:schemaRef ds:uri="http://schemas.openxmlformats.org/package/2006/metadata/core-properties"/>
    <ds:schemaRef ds:uri="http://schemas.microsoft.com/office/2006/documentManagement/types"/>
    <ds:schemaRef ds:uri="http://purl.org/dc/elements/1.1/"/>
    <ds:schemaRef ds:uri="87fb58b4-b3f2-43d8-b023-353a89983adc"/>
    <ds:schemaRef ds:uri="http://purl.org/dc/terms/"/>
    <ds:schemaRef ds:uri="http://schemas.microsoft.com/office/infopath/2007/PartnerControls"/>
    <ds:schemaRef ds:uri="712ad1b7-b308-4ea1-86b4-fa66dfe61ac3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FD616318-56DA-43C7-A264-A7B821A73D9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1C14008-06E5-4026-81B5-6AFE5FB1C6A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7fb58b4-b3f2-43d8-b023-353a89983adc"/>
    <ds:schemaRef ds:uri="712ad1b7-b308-4ea1-86b4-fa66dfe61ac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ccts_ppt_forum_template_test_20210414</Template>
  <TotalTime>12868</TotalTime>
  <Words>331</Words>
  <Application>Microsoft Macintosh PowerPoint</Application>
  <PresentationFormat>Widescreen</PresentationFormat>
  <Paragraphs>72</Paragraphs>
  <Slides>10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10</vt:i4>
      </vt:variant>
    </vt:vector>
  </HeadingPairs>
  <TitlesOfParts>
    <vt:vector size="19" baseType="lpstr">
      <vt:lpstr>Arial</vt:lpstr>
      <vt:lpstr>Calibri</vt:lpstr>
      <vt:lpstr>Courier New</vt:lpstr>
      <vt:lpstr>Noto Sans Symbols</vt:lpstr>
      <vt:lpstr>Rockwell</vt:lpstr>
      <vt:lpstr>Wingdings</vt:lpstr>
      <vt:lpstr>Ro's Tree of Joy Theme</vt:lpstr>
      <vt:lpstr>Morning Cuppa! Theme</vt:lpstr>
      <vt:lpstr>Color Galaxy Theme</vt:lpstr>
      <vt:lpstr>Moving Toward Culturally Responsive and Sustaining Pedagogies in Transition Programming</vt:lpstr>
      <vt:lpstr>Description of Presenter </vt:lpstr>
      <vt:lpstr>Learning Objectives</vt:lpstr>
      <vt:lpstr>Activity: What’s in a Name? </vt:lpstr>
      <vt:lpstr>Legacy of Marginalization</vt:lpstr>
      <vt:lpstr>Legacy of Marginalization</vt:lpstr>
      <vt:lpstr>Assumptions, Guiding Frameworks, and Biases </vt:lpstr>
      <vt:lpstr>Shared Understanding of Key Terms</vt:lpstr>
      <vt:lpstr>Equity: Defining Transition Success </vt:lpstr>
      <vt:lpstr>Culturally Responsive &amp; Sustaining Transition (CRST) Framework:   </vt:lpstr>
    </vt:vector>
  </TitlesOfParts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Smith, Benjamin</dc:creator>
  <cp:lastModifiedBy>Edwin Achola</cp:lastModifiedBy>
  <cp:revision>5</cp:revision>
  <dcterms:created xsi:type="dcterms:W3CDTF">2021-04-16T19:31:14Z</dcterms:created>
  <dcterms:modified xsi:type="dcterms:W3CDTF">2021-05-19T16:18:48Z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0x010100FEDB21A84C6B484893257A8170204B83</vt:lpwstr>
  </property>
</Properties>
</file>