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4" r:id="rId5"/>
    <p:sldMasterId id="2147483720" r:id="rId6"/>
  </p:sldMasterIdLst>
  <p:notesMasterIdLst>
    <p:notesMasterId r:id="rId34"/>
  </p:notesMasterIdLst>
  <p:handoutMasterIdLst>
    <p:handoutMasterId r:id="rId35"/>
  </p:handoutMasterIdLst>
  <p:sldIdLst>
    <p:sldId id="551" r:id="rId7"/>
    <p:sldId id="552" r:id="rId8"/>
    <p:sldId id="573" r:id="rId9"/>
    <p:sldId id="563" r:id="rId10"/>
    <p:sldId id="564" r:id="rId11"/>
    <p:sldId id="585" r:id="rId12"/>
    <p:sldId id="586" r:id="rId13"/>
    <p:sldId id="593" r:id="rId14"/>
    <p:sldId id="594" r:id="rId15"/>
    <p:sldId id="581" r:id="rId16"/>
    <p:sldId id="584" r:id="rId17"/>
    <p:sldId id="590" r:id="rId18"/>
    <p:sldId id="565" r:id="rId19"/>
    <p:sldId id="583" r:id="rId20"/>
    <p:sldId id="582" r:id="rId21"/>
    <p:sldId id="588" r:id="rId22"/>
    <p:sldId id="587" r:id="rId23"/>
    <p:sldId id="571" r:id="rId24"/>
    <p:sldId id="574" r:id="rId25"/>
    <p:sldId id="589" r:id="rId26"/>
    <p:sldId id="596" r:id="rId27"/>
    <p:sldId id="592" r:id="rId28"/>
    <p:sldId id="591" r:id="rId29"/>
    <p:sldId id="578" r:id="rId30"/>
    <p:sldId id="579" r:id="rId31"/>
    <p:sldId id="595" r:id="rId32"/>
    <p:sldId id="56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6" clrIdx="0">
    <p:extLst>
      <p:ext uri="{19B8F6BF-5375-455C-9EA6-DF929625EA0E}">
        <p15:presenceInfo xmlns:p15="http://schemas.microsoft.com/office/powerpoint/2012/main" userId="Windows User" providerId="None"/>
      </p:ext>
    </p:extLst>
  </p:cmAuthor>
  <p:cmAuthor id="2" name="McAllister, Lisa M  (DSHS/JR)" initials="MLM(" lastIdx="3" clrIdx="1">
    <p:extLst>
      <p:ext uri="{19B8F6BF-5375-455C-9EA6-DF929625EA0E}">
        <p15:presenceInfo xmlns:p15="http://schemas.microsoft.com/office/powerpoint/2012/main" userId="S-1-5-21-2431200171-2229045319-550352214-1105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B0C9"/>
    <a:srgbClr val="BDF1FC"/>
    <a:srgbClr val="000000"/>
    <a:srgbClr val="8DF3DE"/>
    <a:srgbClr val="428FC5"/>
    <a:srgbClr val="E6ADB7"/>
    <a:srgbClr val="DF3E39"/>
    <a:srgbClr val="A63350"/>
    <a:srgbClr val="3E8298"/>
    <a:srgbClr val="DB5B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5FFFDD-9388-4B88-82F0-A9ED35ED95CF}" v="199" dt="2021-04-29T16:29:39.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6" autoAdjust="0"/>
    <p:restoredTop sz="83209" autoAdjust="0"/>
  </p:normalViewPr>
  <p:slideViewPr>
    <p:cSldViewPr snapToGrid="0">
      <p:cViewPr varScale="1">
        <p:scale>
          <a:sx n="80" d="100"/>
          <a:sy n="80" d="100"/>
        </p:scale>
        <p:origin x="120" y="3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2826"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AD5FFFDD-9388-4B88-82F0-A9ED35ED95CF}"/>
    <pc:docChg chg="undo custSel addSld delSld modSld sldOrd addMainMaster delMainMaster modMainMaster delSection modSection">
      <pc:chgData name="Shepherd, Jay" userId="df5e62e7-901c-4a45-ba46-b727b414c81c" providerId="ADAL" clId="{AD5FFFDD-9388-4B88-82F0-A9ED35ED95CF}" dt="2021-04-29T18:24:09.468" v="1902" actId="47"/>
      <pc:docMkLst>
        <pc:docMk/>
      </pc:docMkLst>
      <pc:sldChg chg="new del">
        <pc:chgData name="Shepherd, Jay" userId="df5e62e7-901c-4a45-ba46-b727b414c81c" providerId="ADAL" clId="{AD5FFFDD-9388-4B88-82F0-A9ED35ED95CF}" dt="2021-04-28T21:48:03.394" v="1199" actId="680"/>
        <pc:sldMkLst>
          <pc:docMk/>
          <pc:sldMk cId="1065607727" sldId="256"/>
        </pc:sldMkLst>
      </pc:sldChg>
      <pc:sldChg chg="new del">
        <pc:chgData name="Shepherd, Jay" userId="df5e62e7-901c-4a45-ba46-b727b414c81c" providerId="ADAL" clId="{AD5FFFDD-9388-4B88-82F0-A9ED35ED95CF}" dt="2021-04-28T21:53:37.251" v="1209" actId="680"/>
        <pc:sldMkLst>
          <pc:docMk/>
          <pc:sldMk cId="4144071459" sldId="256"/>
        </pc:sldMkLst>
      </pc:sldChg>
      <pc:sldChg chg="new del">
        <pc:chgData name="Shepherd, Jay" userId="df5e62e7-901c-4a45-ba46-b727b414c81c" providerId="ADAL" clId="{AD5FFFDD-9388-4B88-82F0-A9ED35ED95CF}" dt="2021-04-28T21:48:02.976" v="1198" actId="680"/>
        <pc:sldMkLst>
          <pc:docMk/>
          <pc:sldMk cId="102186335" sldId="257"/>
        </pc:sldMkLst>
      </pc:sldChg>
      <pc:sldChg chg="new del">
        <pc:chgData name="Shepherd, Jay" userId="df5e62e7-901c-4a45-ba46-b727b414c81c" providerId="ADAL" clId="{AD5FFFDD-9388-4B88-82F0-A9ED35ED95CF}" dt="2021-04-28T21:53:36.803" v="1208" actId="680"/>
        <pc:sldMkLst>
          <pc:docMk/>
          <pc:sldMk cId="2335294928" sldId="257"/>
        </pc:sldMkLst>
      </pc:sldChg>
      <pc:sldChg chg="addSp delSp modSp new del">
        <pc:chgData name="Shepherd, Jay" userId="df5e62e7-901c-4a45-ba46-b727b414c81c" providerId="ADAL" clId="{AD5FFFDD-9388-4B88-82F0-A9ED35ED95CF}" dt="2021-04-28T21:53:36.333" v="1207" actId="680"/>
        <pc:sldMkLst>
          <pc:docMk/>
          <pc:sldMk cId="3021474295" sldId="258"/>
        </pc:sldMkLst>
        <pc:spChg chg="add del">
          <ac:chgData name="Shepherd, Jay" userId="df5e62e7-901c-4a45-ba46-b727b414c81c" providerId="ADAL" clId="{AD5FFFDD-9388-4B88-82F0-A9ED35ED95CF}" dt="2021-04-28T21:53:35.732" v="1206"/>
          <ac:spMkLst>
            <pc:docMk/>
            <pc:sldMk cId="3021474295" sldId="258"/>
            <ac:spMk id="2" creationId="{F7049533-F911-4074-AF90-E1B6EE9D5DE9}"/>
          </ac:spMkLst>
        </pc:spChg>
        <pc:spChg chg="add del">
          <ac:chgData name="Shepherd, Jay" userId="df5e62e7-901c-4a45-ba46-b727b414c81c" providerId="ADAL" clId="{AD5FFFDD-9388-4B88-82F0-A9ED35ED95CF}" dt="2021-04-28T21:53:35.732" v="1206"/>
          <ac:spMkLst>
            <pc:docMk/>
            <pc:sldMk cId="3021474295" sldId="258"/>
            <ac:spMk id="3" creationId="{BB121B3E-FC13-4F62-85EF-8F0592371CD1}"/>
          </ac:spMkLst>
        </pc:spChg>
        <pc:spChg chg="mod">
          <ac:chgData name="Shepherd, Jay" userId="df5e62e7-901c-4a45-ba46-b727b414c81c" providerId="ADAL" clId="{AD5FFFDD-9388-4B88-82F0-A9ED35ED95CF}" dt="2021-04-28T21:53:35.732" v="1206"/>
          <ac:spMkLst>
            <pc:docMk/>
            <pc:sldMk cId="3021474295" sldId="258"/>
            <ac:spMk id="4" creationId="{AEBB689B-4129-46F1-A884-C5B4891267A2}"/>
          </ac:spMkLst>
        </pc:spChg>
        <pc:spChg chg="add del mod">
          <ac:chgData name="Shepherd, Jay" userId="df5e62e7-901c-4a45-ba46-b727b414c81c" providerId="ADAL" clId="{AD5FFFDD-9388-4B88-82F0-A9ED35ED95CF}" dt="2021-04-28T21:53:35.732" v="1206"/>
          <ac:spMkLst>
            <pc:docMk/>
            <pc:sldMk cId="3021474295" sldId="258"/>
            <ac:spMk id="5" creationId="{9434AD00-3A84-48E2-BED9-021CDF127A6A}"/>
          </ac:spMkLst>
        </pc:spChg>
        <pc:spChg chg="add del mod">
          <ac:chgData name="Shepherd, Jay" userId="df5e62e7-901c-4a45-ba46-b727b414c81c" providerId="ADAL" clId="{AD5FFFDD-9388-4B88-82F0-A9ED35ED95CF}" dt="2021-04-28T21:53:35.732" v="1206"/>
          <ac:spMkLst>
            <pc:docMk/>
            <pc:sldMk cId="3021474295" sldId="258"/>
            <ac:spMk id="6" creationId="{294BF7B0-2E83-4B19-8F12-C8125AD52DAB}"/>
          </ac:spMkLst>
        </pc:spChg>
      </pc:sldChg>
      <pc:sldChg chg="modSp del">
        <pc:chgData name="Shepherd, Jay" userId="df5e62e7-901c-4a45-ba46-b727b414c81c" providerId="ADAL" clId="{AD5FFFDD-9388-4B88-82F0-A9ED35ED95CF}" dt="2021-04-28T21:07:48.808" v="685" actId="47"/>
        <pc:sldMkLst>
          <pc:docMk/>
          <pc:sldMk cId="1834308524" sldId="293"/>
        </pc:sldMkLst>
        <pc:spChg chg="mod">
          <ac:chgData name="Shepherd, Jay" userId="df5e62e7-901c-4a45-ba46-b727b414c81c" providerId="ADAL" clId="{AD5FFFDD-9388-4B88-82F0-A9ED35ED95CF}" dt="2021-04-28T20:52:01.912" v="667"/>
          <ac:spMkLst>
            <pc:docMk/>
            <pc:sldMk cId="1834308524" sldId="293"/>
            <ac:spMk id="2" creationId="{00000000-0000-0000-0000-000000000000}"/>
          </ac:spMkLst>
        </pc:spChg>
        <pc:spChg chg="mod">
          <ac:chgData name="Shepherd, Jay" userId="df5e62e7-901c-4a45-ba46-b727b414c81c" providerId="ADAL" clId="{AD5FFFDD-9388-4B88-82F0-A9ED35ED95CF}" dt="2021-04-28T20:52:01.912" v="667"/>
          <ac:spMkLst>
            <pc:docMk/>
            <pc:sldMk cId="1834308524" sldId="293"/>
            <ac:spMk id="3" creationId="{00000000-0000-0000-0000-000000000000}"/>
          </ac:spMkLst>
        </pc:spChg>
        <pc:spChg chg="mod">
          <ac:chgData name="Shepherd, Jay" userId="df5e62e7-901c-4a45-ba46-b727b414c81c" providerId="ADAL" clId="{AD5FFFDD-9388-4B88-82F0-A9ED35ED95CF}" dt="2021-04-28T20:52:01.912" v="667"/>
          <ac:spMkLst>
            <pc:docMk/>
            <pc:sldMk cId="1834308524" sldId="293"/>
            <ac:spMk id="4" creationId="{00000000-0000-0000-0000-000000000000}"/>
          </ac:spMkLst>
        </pc:spChg>
      </pc:sldChg>
      <pc:sldChg chg="del">
        <pc:chgData name="Shepherd, Jay" userId="df5e62e7-901c-4a45-ba46-b727b414c81c" providerId="ADAL" clId="{AD5FFFDD-9388-4B88-82F0-A9ED35ED95CF}" dt="2021-04-28T20:20:36.966" v="1" actId="47"/>
        <pc:sldMkLst>
          <pc:docMk/>
          <pc:sldMk cId="4090504885" sldId="295"/>
        </pc:sldMkLst>
      </pc:sldChg>
      <pc:sldChg chg="del">
        <pc:chgData name="Shepherd, Jay" userId="df5e62e7-901c-4a45-ba46-b727b414c81c" providerId="ADAL" clId="{AD5FFFDD-9388-4B88-82F0-A9ED35ED95CF}" dt="2021-04-28T20:20:40.142" v="3" actId="47"/>
        <pc:sldMkLst>
          <pc:docMk/>
          <pc:sldMk cId="2885328564" sldId="296"/>
        </pc:sldMkLst>
      </pc:sldChg>
      <pc:sldChg chg="del">
        <pc:chgData name="Shepherd, Jay" userId="df5e62e7-901c-4a45-ba46-b727b414c81c" providerId="ADAL" clId="{AD5FFFDD-9388-4B88-82F0-A9ED35ED95CF}" dt="2021-04-28T20:21:01.213" v="4" actId="47"/>
        <pc:sldMkLst>
          <pc:docMk/>
          <pc:sldMk cId="684674832" sldId="297"/>
        </pc:sldMkLst>
      </pc:sldChg>
      <pc:sldChg chg="del">
        <pc:chgData name="Shepherd, Jay" userId="df5e62e7-901c-4a45-ba46-b727b414c81c" providerId="ADAL" clId="{AD5FFFDD-9388-4B88-82F0-A9ED35ED95CF}" dt="2021-04-28T20:21:01.213" v="4" actId="47"/>
        <pc:sldMkLst>
          <pc:docMk/>
          <pc:sldMk cId="86585639" sldId="312"/>
        </pc:sldMkLst>
      </pc:sldChg>
      <pc:sldChg chg="del">
        <pc:chgData name="Shepherd, Jay" userId="df5e62e7-901c-4a45-ba46-b727b414c81c" providerId="ADAL" clId="{AD5FFFDD-9388-4B88-82F0-A9ED35ED95CF}" dt="2021-04-28T20:21:01.213" v="4" actId="47"/>
        <pc:sldMkLst>
          <pc:docMk/>
          <pc:sldMk cId="217252636" sldId="331"/>
        </pc:sldMkLst>
      </pc:sldChg>
      <pc:sldChg chg="del">
        <pc:chgData name="Shepherd, Jay" userId="df5e62e7-901c-4a45-ba46-b727b414c81c" providerId="ADAL" clId="{AD5FFFDD-9388-4B88-82F0-A9ED35ED95CF}" dt="2021-04-28T20:21:01.213" v="4" actId="47"/>
        <pc:sldMkLst>
          <pc:docMk/>
          <pc:sldMk cId="2157740430" sldId="341"/>
        </pc:sldMkLst>
      </pc:sldChg>
      <pc:sldChg chg="del">
        <pc:chgData name="Shepherd, Jay" userId="df5e62e7-901c-4a45-ba46-b727b414c81c" providerId="ADAL" clId="{AD5FFFDD-9388-4B88-82F0-A9ED35ED95CF}" dt="2021-04-28T20:21:01.213" v="4" actId="47"/>
        <pc:sldMkLst>
          <pc:docMk/>
          <pc:sldMk cId="3986629311" sldId="342"/>
        </pc:sldMkLst>
      </pc:sldChg>
      <pc:sldChg chg="del">
        <pc:chgData name="Shepherd, Jay" userId="df5e62e7-901c-4a45-ba46-b727b414c81c" providerId="ADAL" clId="{AD5FFFDD-9388-4B88-82F0-A9ED35ED95CF}" dt="2021-04-28T20:21:01.213" v="4" actId="47"/>
        <pc:sldMkLst>
          <pc:docMk/>
          <pc:sldMk cId="4073897908" sldId="344"/>
        </pc:sldMkLst>
      </pc:sldChg>
      <pc:sldChg chg="del">
        <pc:chgData name="Shepherd, Jay" userId="df5e62e7-901c-4a45-ba46-b727b414c81c" providerId="ADAL" clId="{AD5FFFDD-9388-4B88-82F0-A9ED35ED95CF}" dt="2021-04-28T20:21:01.213" v="4" actId="47"/>
        <pc:sldMkLst>
          <pc:docMk/>
          <pc:sldMk cId="1800443115" sldId="432"/>
        </pc:sldMkLst>
      </pc:sldChg>
      <pc:sldChg chg="del">
        <pc:chgData name="Shepherd, Jay" userId="df5e62e7-901c-4a45-ba46-b727b414c81c" providerId="ADAL" clId="{AD5FFFDD-9388-4B88-82F0-A9ED35ED95CF}" dt="2021-04-28T20:21:01.213" v="4" actId="47"/>
        <pc:sldMkLst>
          <pc:docMk/>
          <pc:sldMk cId="2315242812" sldId="453"/>
        </pc:sldMkLst>
      </pc:sldChg>
      <pc:sldChg chg="del">
        <pc:chgData name="Shepherd, Jay" userId="df5e62e7-901c-4a45-ba46-b727b414c81c" providerId="ADAL" clId="{AD5FFFDD-9388-4B88-82F0-A9ED35ED95CF}" dt="2021-04-28T20:20:37.842" v="2" actId="47"/>
        <pc:sldMkLst>
          <pc:docMk/>
          <pc:sldMk cId="4057566415" sldId="498"/>
        </pc:sldMkLst>
      </pc:sldChg>
      <pc:sldChg chg="del">
        <pc:chgData name="Shepherd, Jay" userId="df5e62e7-901c-4a45-ba46-b727b414c81c" providerId="ADAL" clId="{AD5FFFDD-9388-4B88-82F0-A9ED35ED95CF}" dt="2021-04-28T20:21:01.213" v="4" actId="47"/>
        <pc:sldMkLst>
          <pc:docMk/>
          <pc:sldMk cId="2983286259" sldId="499"/>
        </pc:sldMkLst>
      </pc:sldChg>
      <pc:sldChg chg="del">
        <pc:chgData name="Shepherd, Jay" userId="df5e62e7-901c-4a45-ba46-b727b414c81c" providerId="ADAL" clId="{AD5FFFDD-9388-4B88-82F0-A9ED35ED95CF}" dt="2021-04-28T20:21:01.213" v="4" actId="47"/>
        <pc:sldMkLst>
          <pc:docMk/>
          <pc:sldMk cId="882284087" sldId="510"/>
        </pc:sldMkLst>
      </pc:sldChg>
      <pc:sldChg chg="del">
        <pc:chgData name="Shepherd, Jay" userId="df5e62e7-901c-4a45-ba46-b727b414c81c" providerId="ADAL" clId="{AD5FFFDD-9388-4B88-82F0-A9ED35ED95CF}" dt="2021-04-28T20:21:01.213" v="4" actId="47"/>
        <pc:sldMkLst>
          <pc:docMk/>
          <pc:sldMk cId="927359793" sldId="511"/>
        </pc:sldMkLst>
      </pc:sldChg>
      <pc:sldChg chg="addSp delSp modSp add del mod">
        <pc:chgData name="Shepherd, Jay" userId="df5e62e7-901c-4a45-ba46-b727b414c81c" providerId="ADAL" clId="{AD5FFFDD-9388-4B88-82F0-A9ED35ED95CF}" dt="2021-04-28T22:29:54.993" v="1758"/>
        <pc:sldMkLst>
          <pc:docMk/>
          <pc:sldMk cId="3822746391" sldId="551"/>
        </pc:sldMkLst>
        <pc:spChg chg="add del mod">
          <ac:chgData name="Shepherd, Jay" userId="df5e62e7-901c-4a45-ba46-b727b414c81c" providerId="ADAL" clId="{AD5FFFDD-9388-4B88-82F0-A9ED35ED95CF}" dt="2021-04-28T21:06:55.195" v="684"/>
          <ac:spMkLst>
            <pc:docMk/>
            <pc:sldMk cId="3822746391" sldId="551"/>
            <ac:spMk id="3" creationId="{5ABC8CC3-7C8E-4FF4-9173-F9209EF16AC5}"/>
          </ac:spMkLst>
        </pc:spChg>
        <pc:spChg chg="mod">
          <ac:chgData name="Shepherd, Jay" userId="df5e62e7-901c-4a45-ba46-b727b414c81c" providerId="ADAL" clId="{AD5FFFDD-9388-4B88-82F0-A9ED35ED95CF}" dt="2021-04-28T22:29:54.993" v="1758"/>
          <ac:spMkLst>
            <pc:docMk/>
            <pc:sldMk cId="3822746391" sldId="551"/>
            <ac:spMk id="4" creationId="{6D2D3F95-7A25-4CD4-970B-7688CF08691A}"/>
          </ac:spMkLst>
        </pc:spChg>
        <pc:spChg chg="mod">
          <ac:chgData name="Shepherd, Jay" userId="df5e62e7-901c-4a45-ba46-b727b414c81c" providerId="ADAL" clId="{AD5FFFDD-9388-4B88-82F0-A9ED35ED95CF}" dt="2021-04-28T22:29:54.993" v="1758"/>
          <ac:spMkLst>
            <pc:docMk/>
            <pc:sldMk cId="3822746391" sldId="551"/>
            <ac:spMk id="5" creationId="{7A35B4CA-FBCE-47D0-BD9D-A5AEF965B887}"/>
          </ac:spMkLst>
        </pc:spChg>
        <pc:spChg chg="mod">
          <ac:chgData name="Shepherd, Jay" userId="df5e62e7-901c-4a45-ba46-b727b414c81c" providerId="ADAL" clId="{AD5FFFDD-9388-4B88-82F0-A9ED35ED95CF}" dt="2021-04-28T22:29:54.993" v="1758"/>
          <ac:spMkLst>
            <pc:docMk/>
            <pc:sldMk cId="3822746391" sldId="551"/>
            <ac:spMk id="6" creationId="{3EBC5194-3A0F-4DFF-BD88-09C09B40FC12}"/>
          </ac:spMkLst>
        </pc:spChg>
        <pc:spChg chg="del mod">
          <ac:chgData name="Shepherd, Jay" userId="df5e62e7-901c-4a45-ba46-b727b414c81c" providerId="ADAL" clId="{AD5FFFDD-9388-4B88-82F0-A9ED35ED95CF}" dt="2021-04-28T20:32:07.752" v="121" actId="478"/>
          <ac:spMkLst>
            <pc:docMk/>
            <pc:sldMk cId="3822746391" sldId="551"/>
            <ac:spMk id="8" creationId="{A9A8AA2A-DB59-4F11-8A6F-2037FAF2B5F2}"/>
          </ac:spMkLst>
        </pc:spChg>
      </pc:sldChg>
      <pc:sldChg chg="modSp new add del mod">
        <pc:chgData name="Shepherd, Jay" userId="df5e62e7-901c-4a45-ba46-b727b414c81c" providerId="ADAL" clId="{AD5FFFDD-9388-4B88-82F0-A9ED35ED95CF}" dt="2021-04-28T22:29:57.991" v="1759"/>
        <pc:sldMkLst>
          <pc:docMk/>
          <pc:sldMk cId="3727906861" sldId="552"/>
        </pc:sldMkLst>
        <pc:spChg chg="mod">
          <ac:chgData name="Shepherd, Jay" userId="df5e62e7-901c-4a45-ba46-b727b414c81c" providerId="ADAL" clId="{AD5FFFDD-9388-4B88-82F0-A9ED35ED95CF}" dt="2021-04-28T22:29:57.991" v="1759"/>
          <ac:spMkLst>
            <pc:docMk/>
            <pc:sldMk cId="3727906861" sldId="552"/>
            <ac:spMk id="2" creationId="{7C6086BD-C746-4BE6-8703-6AD9EA6D6CC9}"/>
          </ac:spMkLst>
        </pc:spChg>
        <pc:spChg chg="mod">
          <ac:chgData name="Shepherd, Jay" userId="df5e62e7-901c-4a45-ba46-b727b414c81c" providerId="ADAL" clId="{AD5FFFDD-9388-4B88-82F0-A9ED35ED95CF}" dt="2021-04-28T22:29:57.991" v="1759"/>
          <ac:spMkLst>
            <pc:docMk/>
            <pc:sldMk cId="3727906861" sldId="552"/>
            <ac:spMk id="3" creationId="{7C470121-54CD-4C3E-B0A8-DBC86BD01408}"/>
          </ac:spMkLst>
        </pc:spChg>
        <pc:spChg chg="mod">
          <ac:chgData name="Shepherd, Jay" userId="df5e62e7-901c-4a45-ba46-b727b414c81c" providerId="ADAL" clId="{AD5FFFDD-9388-4B88-82F0-A9ED35ED95CF}" dt="2021-04-28T22:29:57.991" v="1759"/>
          <ac:spMkLst>
            <pc:docMk/>
            <pc:sldMk cId="3727906861" sldId="552"/>
            <ac:spMk id="4" creationId="{BD53A8DD-5E04-4156-9955-A9AFDB31013F}"/>
          </ac:spMkLst>
        </pc:spChg>
      </pc:sldChg>
      <pc:sldChg chg="modSp new add del mod">
        <pc:chgData name="Shepherd, Jay" userId="df5e62e7-901c-4a45-ba46-b727b414c81c" providerId="ADAL" clId="{AD5FFFDD-9388-4B88-82F0-A9ED35ED95CF}" dt="2021-04-28T22:30:01.811" v="1760"/>
        <pc:sldMkLst>
          <pc:docMk/>
          <pc:sldMk cId="1104152374" sldId="553"/>
        </pc:sldMkLst>
        <pc:spChg chg="mod">
          <ac:chgData name="Shepherd, Jay" userId="df5e62e7-901c-4a45-ba46-b727b414c81c" providerId="ADAL" clId="{AD5FFFDD-9388-4B88-82F0-A9ED35ED95CF}" dt="2021-04-28T22:30:01.811" v="1760"/>
          <ac:spMkLst>
            <pc:docMk/>
            <pc:sldMk cId="1104152374" sldId="553"/>
            <ac:spMk id="2" creationId="{5102F77E-B880-4E0E-8F91-0D5FCADA1A93}"/>
          </ac:spMkLst>
        </pc:spChg>
        <pc:spChg chg="mod">
          <ac:chgData name="Shepherd, Jay" userId="df5e62e7-901c-4a45-ba46-b727b414c81c" providerId="ADAL" clId="{AD5FFFDD-9388-4B88-82F0-A9ED35ED95CF}" dt="2021-04-28T22:30:01.811" v="1760"/>
          <ac:spMkLst>
            <pc:docMk/>
            <pc:sldMk cId="1104152374" sldId="553"/>
            <ac:spMk id="3" creationId="{65F052CF-921D-47AF-88A5-F80A0E77922C}"/>
          </ac:spMkLst>
        </pc:spChg>
        <pc:spChg chg="mod">
          <ac:chgData name="Shepherd, Jay" userId="df5e62e7-901c-4a45-ba46-b727b414c81c" providerId="ADAL" clId="{AD5FFFDD-9388-4B88-82F0-A9ED35ED95CF}" dt="2021-04-28T22:30:01.811" v="1760"/>
          <ac:spMkLst>
            <pc:docMk/>
            <pc:sldMk cId="1104152374" sldId="553"/>
            <ac:spMk id="4" creationId="{AE767A23-B09A-4FCD-BC24-35EFDD47E68E}"/>
          </ac:spMkLst>
        </pc:spChg>
      </pc:sldChg>
      <pc:sldChg chg="new del">
        <pc:chgData name="Shepherd, Jay" userId="df5e62e7-901c-4a45-ba46-b727b414c81c" providerId="ADAL" clId="{AD5FFFDD-9388-4B88-82F0-A9ED35ED95CF}" dt="2021-04-28T21:21:35.392" v="874" actId="47"/>
        <pc:sldMkLst>
          <pc:docMk/>
          <pc:sldMk cId="4143533426" sldId="554"/>
        </pc:sldMkLst>
      </pc:sldChg>
      <pc:sldChg chg="new del">
        <pc:chgData name="Shepherd, Jay" userId="df5e62e7-901c-4a45-ba46-b727b414c81c" providerId="ADAL" clId="{AD5FFFDD-9388-4B88-82F0-A9ED35ED95CF}" dt="2021-04-28T21:21:53.303" v="910" actId="47"/>
        <pc:sldMkLst>
          <pc:docMk/>
          <pc:sldMk cId="1379234559" sldId="555"/>
        </pc:sldMkLst>
      </pc:sldChg>
      <pc:sldChg chg="new del">
        <pc:chgData name="Shepherd, Jay" userId="df5e62e7-901c-4a45-ba46-b727b414c81c" providerId="ADAL" clId="{AD5FFFDD-9388-4B88-82F0-A9ED35ED95CF}" dt="2021-04-28T21:22:35.053" v="942" actId="47"/>
        <pc:sldMkLst>
          <pc:docMk/>
          <pc:sldMk cId="3483062142" sldId="556"/>
        </pc:sldMkLst>
      </pc:sldChg>
      <pc:sldChg chg="new del">
        <pc:chgData name="Shepherd, Jay" userId="df5e62e7-901c-4a45-ba46-b727b414c81c" providerId="ADAL" clId="{AD5FFFDD-9388-4B88-82F0-A9ED35ED95CF}" dt="2021-04-28T21:21:30.728" v="872" actId="47"/>
        <pc:sldMkLst>
          <pc:docMk/>
          <pc:sldMk cId="4129297751" sldId="557"/>
        </pc:sldMkLst>
      </pc:sldChg>
      <pc:sldChg chg="new del">
        <pc:chgData name="Shepherd, Jay" userId="df5e62e7-901c-4a45-ba46-b727b414c81c" providerId="ADAL" clId="{AD5FFFDD-9388-4B88-82F0-A9ED35ED95CF}" dt="2021-04-28T21:21:57.158" v="912" actId="47"/>
        <pc:sldMkLst>
          <pc:docMk/>
          <pc:sldMk cId="105952047" sldId="558"/>
        </pc:sldMkLst>
      </pc:sldChg>
      <pc:sldChg chg="addSp delSp modSp new del">
        <pc:chgData name="Shepherd, Jay" userId="df5e62e7-901c-4a45-ba46-b727b414c81c" providerId="ADAL" clId="{AD5FFFDD-9388-4B88-82F0-A9ED35ED95CF}" dt="2021-04-28T21:22:39.453" v="944" actId="47"/>
        <pc:sldMkLst>
          <pc:docMk/>
          <pc:sldMk cId="1820232632" sldId="559"/>
        </pc:sldMkLst>
        <pc:spChg chg="del">
          <ac:chgData name="Shepherd, Jay" userId="df5e62e7-901c-4a45-ba46-b727b414c81c" providerId="ADAL" clId="{AD5FFFDD-9388-4B88-82F0-A9ED35ED95CF}" dt="2021-04-28T21:21:19.078" v="870"/>
          <ac:spMkLst>
            <pc:docMk/>
            <pc:sldMk cId="1820232632" sldId="559"/>
            <ac:spMk id="2" creationId="{B6726FCF-E582-4ADE-A693-B2057B3BFB5A}"/>
          </ac:spMkLst>
        </pc:spChg>
        <pc:spChg chg="del">
          <ac:chgData name="Shepherd, Jay" userId="df5e62e7-901c-4a45-ba46-b727b414c81c" providerId="ADAL" clId="{AD5FFFDD-9388-4B88-82F0-A9ED35ED95CF}" dt="2021-04-28T21:21:19.078" v="870"/>
          <ac:spMkLst>
            <pc:docMk/>
            <pc:sldMk cId="1820232632" sldId="559"/>
            <ac:spMk id="3" creationId="{FBE00C84-E070-471C-A6CE-538D3A33A3E0}"/>
          </ac:spMkLst>
        </pc:spChg>
        <pc:spChg chg="mod">
          <ac:chgData name="Shepherd, Jay" userId="df5e62e7-901c-4a45-ba46-b727b414c81c" providerId="ADAL" clId="{AD5FFFDD-9388-4B88-82F0-A9ED35ED95CF}" dt="2021-04-28T21:21:19.078" v="870"/>
          <ac:spMkLst>
            <pc:docMk/>
            <pc:sldMk cId="1820232632" sldId="559"/>
            <ac:spMk id="4" creationId="{A742C815-242F-45AD-98C9-19B1BE2F72CA}"/>
          </ac:spMkLst>
        </pc:spChg>
        <pc:spChg chg="add mod">
          <ac:chgData name="Shepherd, Jay" userId="df5e62e7-901c-4a45-ba46-b727b414c81c" providerId="ADAL" clId="{AD5FFFDD-9388-4B88-82F0-A9ED35ED95CF}" dt="2021-04-28T21:21:19.078" v="870"/>
          <ac:spMkLst>
            <pc:docMk/>
            <pc:sldMk cId="1820232632" sldId="559"/>
            <ac:spMk id="5" creationId="{B4873743-63D3-4C41-AA71-690425DCBF69}"/>
          </ac:spMkLst>
        </pc:spChg>
        <pc:spChg chg="add mod">
          <ac:chgData name="Shepherd, Jay" userId="df5e62e7-901c-4a45-ba46-b727b414c81c" providerId="ADAL" clId="{AD5FFFDD-9388-4B88-82F0-A9ED35ED95CF}" dt="2021-04-28T21:21:19.078" v="870"/>
          <ac:spMkLst>
            <pc:docMk/>
            <pc:sldMk cId="1820232632" sldId="559"/>
            <ac:spMk id="6" creationId="{50880068-88CA-4DC0-B255-4AD1A1226E34}"/>
          </ac:spMkLst>
        </pc:spChg>
      </pc:sldChg>
      <pc:sldChg chg="add del">
        <pc:chgData name="Shepherd, Jay" userId="df5e62e7-901c-4a45-ba46-b727b414c81c" providerId="ADAL" clId="{AD5FFFDD-9388-4B88-82F0-A9ED35ED95CF}" dt="2021-04-28T22:07:05.922" v="1368" actId="47"/>
        <pc:sldMkLst>
          <pc:docMk/>
          <pc:sldMk cId="1278443922" sldId="560"/>
        </pc:sldMkLst>
      </pc:sldChg>
      <pc:sldChg chg="modSp add del">
        <pc:chgData name="Shepherd, Jay" userId="df5e62e7-901c-4a45-ba46-b727b414c81c" providerId="ADAL" clId="{AD5FFFDD-9388-4B88-82F0-A9ED35ED95CF}" dt="2021-04-28T22:06:49.097" v="1366"/>
        <pc:sldMkLst>
          <pc:docMk/>
          <pc:sldMk cId="3877592733" sldId="561"/>
        </pc:sldMkLst>
        <pc:spChg chg="mod">
          <ac:chgData name="Shepherd, Jay" userId="df5e62e7-901c-4a45-ba46-b727b414c81c" providerId="ADAL" clId="{AD5FFFDD-9388-4B88-82F0-A9ED35ED95CF}" dt="2021-04-28T22:06:49.097" v="1366"/>
          <ac:spMkLst>
            <pc:docMk/>
            <pc:sldMk cId="3877592733" sldId="561"/>
            <ac:spMk id="4" creationId="{6D2D3F95-7A25-4CD4-970B-7688CF08691A}"/>
          </ac:spMkLst>
        </pc:spChg>
        <pc:spChg chg="mod">
          <ac:chgData name="Shepherd, Jay" userId="df5e62e7-901c-4a45-ba46-b727b414c81c" providerId="ADAL" clId="{AD5FFFDD-9388-4B88-82F0-A9ED35ED95CF}" dt="2021-04-28T22:06:49.097" v="1366"/>
          <ac:spMkLst>
            <pc:docMk/>
            <pc:sldMk cId="3877592733" sldId="561"/>
            <ac:spMk id="5" creationId="{7A35B4CA-FBCE-47D0-BD9D-A5AEF965B887}"/>
          </ac:spMkLst>
        </pc:spChg>
        <pc:spChg chg="mod">
          <ac:chgData name="Shepherd, Jay" userId="df5e62e7-901c-4a45-ba46-b727b414c81c" providerId="ADAL" clId="{AD5FFFDD-9388-4B88-82F0-A9ED35ED95CF}" dt="2021-04-28T22:06:49.097" v="1366"/>
          <ac:spMkLst>
            <pc:docMk/>
            <pc:sldMk cId="3877592733" sldId="561"/>
            <ac:spMk id="6" creationId="{3EBC5194-3A0F-4DFF-BD88-09C09B40FC12}"/>
          </ac:spMkLst>
        </pc:spChg>
      </pc:sldChg>
      <pc:sldChg chg="add del">
        <pc:chgData name="Shepherd, Jay" userId="df5e62e7-901c-4a45-ba46-b727b414c81c" providerId="ADAL" clId="{AD5FFFDD-9388-4B88-82F0-A9ED35ED95CF}" dt="2021-04-28T21:53:37.737" v="1210" actId="47"/>
        <pc:sldMkLst>
          <pc:docMk/>
          <pc:sldMk cId="3258325510" sldId="562"/>
        </pc:sldMkLst>
      </pc:sldChg>
      <pc:sldChg chg="add del">
        <pc:chgData name="Shepherd, Jay" userId="df5e62e7-901c-4a45-ba46-b727b414c81c" providerId="ADAL" clId="{AD5FFFDD-9388-4B88-82F0-A9ED35ED95CF}" dt="2021-04-28T21:53:37.737" v="1210" actId="47"/>
        <pc:sldMkLst>
          <pc:docMk/>
          <pc:sldMk cId="2801347047" sldId="563"/>
        </pc:sldMkLst>
      </pc:sldChg>
      <pc:sldChg chg="modSp add del">
        <pc:chgData name="Shepherd, Jay" userId="df5e62e7-901c-4a45-ba46-b727b414c81c" providerId="ADAL" clId="{AD5FFFDD-9388-4B88-82F0-A9ED35ED95CF}" dt="2021-04-28T21:53:37.737" v="1210" actId="47"/>
        <pc:sldMkLst>
          <pc:docMk/>
          <pc:sldMk cId="1510676781" sldId="564"/>
        </pc:sldMkLst>
        <pc:spChg chg="mod">
          <ac:chgData name="Shepherd, Jay" userId="df5e62e7-901c-4a45-ba46-b727b414c81c" providerId="ADAL" clId="{AD5FFFDD-9388-4B88-82F0-A9ED35ED95CF}" dt="2021-04-28T21:29:58.754" v="1008"/>
          <ac:spMkLst>
            <pc:docMk/>
            <pc:sldMk cId="1510676781" sldId="564"/>
            <ac:spMk id="2" creationId="{5102F77E-B880-4E0E-8F91-0D5FCADA1A93}"/>
          </ac:spMkLst>
        </pc:spChg>
        <pc:spChg chg="mod">
          <ac:chgData name="Shepherd, Jay" userId="df5e62e7-901c-4a45-ba46-b727b414c81c" providerId="ADAL" clId="{AD5FFFDD-9388-4B88-82F0-A9ED35ED95CF}" dt="2021-04-28T21:29:58.754" v="1008"/>
          <ac:spMkLst>
            <pc:docMk/>
            <pc:sldMk cId="1510676781" sldId="564"/>
            <ac:spMk id="3" creationId="{65F052CF-921D-47AF-88A5-F80A0E77922C}"/>
          </ac:spMkLst>
        </pc:spChg>
        <pc:spChg chg="mod">
          <ac:chgData name="Shepherd, Jay" userId="df5e62e7-901c-4a45-ba46-b727b414c81c" providerId="ADAL" clId="{AD5FFFDD-9388-4B88-82F0-A9ED35ED95CF}" dt="2021-04-28T21:29:58.754" v="1008"/>
          <ac:spMkLst>
            <pc:docMk/>
            <pc:sldMk cId="1510676781" sldId="564"/>
            <ac:spMk id="4" creationId="{AE767A23-B09A-4FCD-BC24-35EFDD47E68E}"/>
          </ac:spMkLst>
        </pc:spChg>
      </pc:sldChg>
      <pc:sldChg chg="modSp add del mod">
        <pc:chgData name="Shepherd, Jay" userId="df5e62e7-901c-4a45-ba46-b727b414c81c" providerId="ADAL" clId="{AD5FFFDD-9388-4B88-82F0-A9ED35ED95CF}" dt="2021-04-28T21:53:37.737" v="1210" actId="47"/>
        <pc:sldMkLst>
          <pc:docMk/>
          <pc:sldMk cId="293557269" sldId="565"/>
        </pc:sldMkLst>
        <pc:spChg chg="mod">
          <ac:chgData name="Shepherd, Jay" userId="df5e62e7-901c-4a45-ba46-b727b414c81c" providerId="ADAL" clId="{AD5FFFDD-9388-4B88-82F0-A9ED35ED95CF}" dt="2021-04-28T21:36:42.312" v="1011" actId="14100"/>
          <ac:spMkLst>
            <pc:docMk/>
            <pc:sldMk cId="293557269" sldId="565"/>
            <ac:spMk id="2" creationId="{5102F77E-B880-4E0E-8F91-0D5FCADA1A93}"/>
          </ac:spMkLst>
        </pc:spChg>
        <pc:spChg chg="mod">
          <ac:chgData name="Shepherd, Jay" userId="df5e62e7-901c-4a45-ba46-b727b414c81c" providerId="ADAL" clId="{AD5FFFDD-9388-4B88-82F0-A9ED35ED95CF}" dt="2021-04-28T21:36:42.312" v="1011" actId="14100"/>
          <ac:spMkLst>
            <pc:docMk/>
            <pc:sldMk cId="293557269" sldId="565"/>
            <ac:spMk id="3" creationId="{65F052CF-921D-47AF-88A5-F80A0E77922C}"/>
          </ac:spMkLst>
        </pc:spChg>
        <pc:spChg chg="mod">
          <ac:chgData name="Shepherd, Jay" userId="df5e62e7-901c-4a45-ba46-b727b414c81c" providerId="ADAL" clId="{AD5FFFDD-9388-4B88-82F0-A9ED35ED95CF}" dt="2021-04-28T21:36:33.094" v="1009"/>
          <ac:spMkLst>
            <pc:docMk/>
            <pc:sldMk cId="293557269" sldId="565"/>
            <ac:spMk id="4" creationId="{AE767A23-B09A-4FCD-BC24-35EFDD47E68E}"/>
          </ac:spMkLst>
        </pc:spChg>
      </pc:sldChg>
      <pc:sldChg chg="addSp delSp modSp new del mod">
        <pc:chgData name="Shepherd, Jay" userId="df5e62e7-901c-4a45-ba46-b727b414c81c" providerId="ADAL" clId="{AD5FFFDD-9388-4B88-82F0-A9ED35ED95CF}" dt="2021-04-29T16:30:20.020" v="1892" actId="47"/>
        <pc:sldMkLst>
          <pc:docMk/>
          <pc:sldMk cId="2786045324" sldId="566"/>
        </pc:sldMkLst>
        <pc:spChg chg="mod">
          <ac:chgData name="Shepherd, Jay" userId="df5e62e7-901c-4a45-ba46-b727b414c81c" providerId="ADAL" clId="{AD5FFFDD-9388-4B88-82F0-A9ED35ED95CF}" dt="2021-04-29T15:19:46.324" v="1831" actId="313"/>
          <ac:spMkLst>
            <pc:docMk/>
            <pc:sldMk cId="2786045324" sldId="566"/>
            <ac:spMk id="2" creationId="{E7489B41-732C-4DF5-AC83-A54DFFE7F0C7}"/>
          </ac:spMkLst>
        </pc:spChg>
        <pc:spChg chg="mod">
          <ac:chgData name="Shepherd, Jay" userId="df5e62e7-901c-4a45-ba46-b727b414c81c" providerId="ADAL" clId="{AD5FFFDD-9388-4B88-82F0-A9ED35ED95CF}" dt="2021-04-29T15:19:50.588" v="1854" actId="20577"/>
          <ac:spMkLst>
            <pc:docMk/>
            <pc:sldMk cId="2786045324" sldId="566"/>
            <ac:spMk id="3" creationId="{B3F1480D-30C2-476D-B93C-B9C52A934353}"/>
          </ac:spMkLst>
        </pc:spChg>
        <pc:picChg chg="add del mod">
          <ac:chgData name="Shepherd, Jay" userId="df5e62e7-901c-4a45-ba46-b727b414c81c" providerId="ADAL" clId="{AD5FFFDD-9388-4B88-82F0-A9ED35ED95CF}" dt="2021-04-29T15:26:18.353" v="1865" actId="478"/>
          <ac:picMkLst>
            <pc:docMk/>
            <pc:sldMk cId="2786045324" sldId="566"/>
            <ac:picMk id="6" creationId="{73C6AE24-6DEE-4756-AB49-278E7B2A0B37}"/>
          </ac:picMkLst>
        </pc:picChg>
        <pc:picChg chg="add del mod">
          <ac:chgData name="Shepherd, Jay" userId="df5e62e7-901c-4a45-ba46-b727b414c81c" providerId="ADAL" clId="{AD5FFFDD-9388-4B88-82F0-A9ED35ED95CF}" dt="2021-04-29T15:26:17.443" v="1864" actId="478"/>
          <ac:picMkLst>
            <pc:docMk/>
            <pc:sldMk cId="2786045324" sldId="566"/>
            <ac:picMk id="8" creationId="{AAC7B3C4-73D9-48D4-AE3E-FA9218014E45}"/>
          </ac:picMkLst>
        </pc:picChg>
      </pc:sldChg>
      <pc:sldChg chg="delSp modSp add del mod">
        <pc:chgData name="Shepherd, Jay" userId="df5e62e7-901c-4a45-ba46-b727b414c81c" providerId="ADAL" clId="{AD5FFFDD-9388-4B88-82F0-A9ED35ED95CF}" dt="2021-04-29T16:30:18.187" v="1891" actId="47"/>
        <pc:sldMkLst>
          <pc:docMk/>
          <pc:sldMk cId="2673826172" sldId="567"/>
        </pc:sldMkLst>
        <pc:picChg chg="mod">
          <ac:chgData name="Shepherd, Jay" userId="df5e62e7-901c-4a45-ba46-b727b414c81c" providerId="ADAL" clId="{AD5FFFDD-9388-4B88-82F0-A9ED35ED95CF}" dt="2021-04-29T16:27:30.210" v="1880" actId="1076"/>
          <ac:picMkLst>
            <pc:docMk/>
            <pc:sldMk cId="2673826172" sldId="567"/>
            <ac:picMk id="6" creationId="{73C6AE24-6DEE-4756-AB49-278E7B2A0B37}"/>
          </ac:picMkLst>
        </pc:picChg>
        <pc:picChg chg="del">
          <ac:chgData name="Shepherd, Jay" userId="df5e62e7-901c-4a45-ba46-b727b414c81c" providerId="ADAL" clId="{AD5FFFDD-9388-4B88-82F0-A9ED35ED95CF}" dt="2021-04-29T15:26:20.526" v="1866" actId="478"/>
          <ac:picMkLst>
            <pc:docMk/>
            <pc:sldMk cId="2673826172" sldId="567"/>
            <ac:picMk id="8" creationId="{AAC7B3C4-73D9-48D4-AE3E-FA9218014E45}"/>
          </ac:picMkLst>
        </pc:picChg>
      </pc:sldChg>
      <pc:sldChg chg="delSp modSp add del mod">
        <pc:chgData name="Shepherd, Jay" userId="df5e62e7-901c-4a45-ba46-b727b414c81c" providerId="ADAL" clId="{AD5FFFDD-9388-4B88-82F0-A9ED35ED95CF}" dt="2021-04-29T16:30:15.693" v="1890" actId="47"/>
        <pc:sldMkLst>
          <pc:docMk/>
          <pc:sldMk cId="3332878203" sldId="568"/>
        </pc:sldMkLst>
        <pc:picChg chg="del mod">
          <ac:chgData name="Shepherd, Jay" userId="df5e62e7-901c-4a45-ba46-b727b414c81c" providerId="ADAL" clId="{AD5FFFDD-9388-4B88-82F0-A9ED35ED95CF}" dt="2021-04-29T15:26:32.954" v="1869" actId="478"/>
          <ac:picMkLst>
            <pc:docMk/>
            <pc:sldMk cId="3332878203" sldId="568"/>
            <ac:picMk id="6" creationId="{73C6AE24-6DEE-4756-AB49-278E7B2A0B37}"/>
          </ac:picMkLst>
        </pc:picChg>
        <pc:picChg chg="mod">
          <ac:chgData name="Shepherd, Jay" userId="df5e62e7-901c-4a45-ba46-b727b414c81c" providerId="ADAL" clId="{AD5FFFDD-9388-4B88-82F0-A9ED35ED95CF}" dt="2021-04-29T15:26:36.944" v="1873" actId="1038"/>
          <ac:picMkLst>
            <pc:docMk/>
            <pc:sldMk cId="3332878203" sldId="568"/>
            <ac:picMk id="8" creationId="{AAC7B3C4-73D9-48D4-AE3E-FA9218014E45}"/>
          </ac:picMkLst>
        </pc:picChg>
      </pc:sldChg>
      <pc:sldChg chg="addSp delSp modSp new mod ord">
        <pc:chgData name="Shepherd, Jay" userId="df5e62e7-901c-4a45-ba46-b727b414c81c" providerId="ADAL" clId="{AD5FFFDD-9388-4B88-82F0-A9ED35ED95CF}" dt="2021-04-29T16:30:22.696" v="1893" actId="21"/>
        <pc:sldMkLst>
          <pc:docMk/>
          <pc:sldMk cId="1055810388" sldId="569"/>
        </pc:sldMkLst>
        <pc:picChg chg="add del mod">
          <ac:chgData name="Shepherd, Jay" userId="df5e62e7-901c-4a45-ba46-b727b414c81c" providerId="ADAL" clId="{AD5FFFDD-9388-4B88-82F0-A9ED35ED95CF}" dt="2021-04-29T16:27:44.865" v="1882" actId="478"/>
          <ac:picMkLst>
            <pc:docMk/>
            <pc:sldMk cId="1055810388" sldId="569"/>
            <ac:picMk id="6" creationId="{87FFFA5B-433C-4C03-9E92-930BC73D1F51}"/>
          </ac:picMkLst>
        </pc:picChg>
        <pc:picChg chg="add del mod">
          <ac:chgData name="Shepherd, Jay" userId="df5e62e7-901c-4a45-ba46-b727b414c81c" providerId="ADAL" clId="{AD5FFFDD-9388-4B88-82F0-A9ED35ED95CF}" dt="2021-04-29T16:28:56.646" v="1885" actId="478"/>
          <ac:picMkLst>
            <pc:docMk/>
            <pc:sldMk cId="1055810388" sldId="569"/>
            <ac:picMk id="8" creationId="{D366ECE4-0298-4726-9455-A4CDFE0CBB25}"/>
          </ac:picMkLst>
        </pc:picChg>
        <pc:picChg chg="add del mod">
          <ac:chgData name="Shepherd, Jay" userId="df5e62e7-901c-4a45-ba46-b727b414c81c" providerId="ADAL" clId="{AD5FFFDD-9388-4B88-82F0-A9ED35ED95CF}" dt="2021-04-29T16:30:22.696" v="1893" actId="21"/>
          <ac:picMkLst>
            <pc:docMk/>
            <pc:sldMk cId="1055810388" sldId="569"/>
            <ac:picMk id="10" creationId="{5214A0BE-D812-4214-B7D5-F0E60DC21546}"/>
          </ac:picMkLst>
        </pc:picChg>
      </pc:sldChg>
      <pc:sldChg chg="new del">
        <pc:chgData name="Shepherd, Jay" userId="df5e62e7-901c-4a45-ba46-b727b414c81c" providerId="ADAL" clId="{AD5FFFDD-9388-4B88-82F0-A9ED35ED95CF}" dt="2021-04-29T18:24:08.073" v="1900" actId="47"/>
        <pc:sldMkLst>
          <pc:docMk/>
          <pc:sldMk cId="1377767180" sldId="570"/>
        </pc:sldMkLst>
      </pc:sldChg>
      <pc:sldChg chg="new del">
        <pc:chgData name="Shepherd, Jay" userId="df5e62e7-901c-4a45-ba46-b727b414c81c" providerId="ADAL" clId="{AD5FFFDD-9388-4B88-82F0-A9ED35ED95CF}" dt="2021-04-29T18:24:08.713" v="1901" actId="47"/>
        <pc:sldMkLst>
          <pc:docMk/>
          <pc:sldMk cId="687481641" sldId="571"/>
        </pc:sldMkLst>
      </pc:sldChg>
      <pc:sldChg chg="new del">
        <pc:chgData name="Shepherd, Jay" userId="df5e62e7-901c-4a45-ba46-b727b414c81c" providerId="ADAL" clId="{AD5FFFDD-9388-4B88-82F0-A9ED35ED95CF}" dt="2021-04-29T18:24:09.468" v="1902" actId="47"/>
        <pc:sldMkLst>
          <pc:docMk/>
          <pc:sldMk cId="2134916970" sldId="572"/>
        </pc:sldMkLst>
      </pc:sldChg>
      <pc:sldChg chg="new del">
        <pc:chgData name="Shepherd, Jay" userId="df5e62e7-901c-4a45-ba46-b727b414c81c" providerId="ADAL" clId="{AD5FFFDD-9388-4B88-82F0-A9ED35ED95CF}" dt="2021-04-29T18:24:07.225" v="1899" actId="47"/>
        <pc:sldMkLst>
          <pc:docMk/>
          <pc:sldMk cId="2317369940" sldId="573"/>
        </pc:sldMkLst>
      </pc:sldChg>
      <pc:sldChg chg="del">
        <pc:chgData name="Shepherd, Jay" userId="df5e62e7-901c-4a45-ba46-b727b414c81c" providerId="ADAL" clId="{AD5FFFDD-9388-4B88-82F0-A9ED35ED95CF}" dt="2021-04-28T20:21:01.213" v="4" actId="47"/>
        <pc:sldMkLst>
          <pc:docMk/>
          <pc:sldMk cId="3061272002" sldId="600"/>
        </pc:sldMkLst>
      </pc:sldChg>
      <pc:sldChg chg="del">
        <pc:chgData name="Shepherd, Jay" userId="df5e62e7-901c-4a45-ba46-b727b414c81c" providerId="ADAL" clId="{AD5FFFDD-9388-4B88-82F0-A9ED35ED95CF}" dt="2021-04-28T20:21:01.213" v="4" actId="47"/>
        <pc:sldMkLst>
          <pc:docMk/>
          <pc:sldMk cId="1035533606" sldId="737"/>
        </pc:sldMkLst>
      </pc:sldChg>
      <pc:sldChg chg="del">
        <pc:chgData name="Shepherd, Jay" userId="df5e62e7-901c-4a45-ba46-b727b414c81c" providerId="ADAL" clId="{AD5FFFDD-9388-4B88-82F0-A9ED35ED95CF}" dt="2021-04-28T20:21:01.213" v="4" actId="47"/>
        <pc:sldMkLst>
          <pc:docMk/>
          <pc:sldMk cId="2762165957" sldId="753"/>
        </pc:sldMkLst>
      </pc:sldChg>
      <pc:sldChg chg="del">
        <pc:chgData name="Shepherd, Jay" userId="df5e62e7-901c-4a45-ba46-b727b414c81c" providerId="ADAL" clId="{AD5FFFDD-9388-4B88-82F0-A9ED35ED95CF}" dt="2021-04-28T20:20:30.097" v="0" actId="47"/>
        <pc:sldMkLst>
          <pc:docMk/>
          <pc:sldMk cId="292732937" sldId="754"/>
        </pc:sldMkLst>
      </pc:sldChg>
      <pc:sldChg chg="del">
        <pc:chgData name="Shepherd, Jay" userId="df5e62e7-901c-4a45-ba46-b727b414c81c" providerId="ADAL" clId="{AD5FFFDD-9388-4B88-82F0-A9ED35ED95CF}" dt="2021-04-28T20:21:01.213" v="4" actId="47"/>
        <pc:sldMkLst>
          <pc:docMk/>
          <pc:sldMk cId="466087677" sldId="2076136232"/>
        </pc:sldMkLst>
      </pc:sldChg>
      <pc:sldChg chg="addSp delSp modSp del">
        <pc:chgData name="Shepherd, Jay" userId="df5e62e7-901c-4a45-ba46-b727b414c81c" providerId="ADAL" clId="{AD5FFFDD-9388-4B88-82F0-A9ED35ED95CF}" dt="2021-04-28T21:07:48.808" v="685" actId="47"/>
        <pc:sldMkLst>
          <pc:docMk/>
          <pc:sldMk cId="3690698571" sldId="2076136233"/>
        </pc:sldMkLst>
        <pc:spChg chg="del">
          <ac:chgData name="Shepherd, Jay" userId="df5e62e7-901c-4a45-ba46-b727b414c81c" providerId="ADAL" clId="{AD5FFFDD-9388-4B88-82F0-A9ED35ED95CF}" dt="2021-04-28T20:51:53.874" v="666"/>
          <ac:spMkLst>
            <pc:docMk/>
            <pc:sldMk cId="3690698571" sldId="2076136233"/>
            <ac:spMk id="2" creationId="{12DC6381-0441-44EA-8AB5-5755B9847400}"/>
          </ac:spMkLst>
        </pc:spChg>
        <pc:spChg chg="del">
          <ac:chgData name="Shepherd, Jay" userId="df5e62e7-901c-4a45-ba46-b727b414c81c" providerId="ADAL" clId="{AD5FFFDD-9388-4B88-82F0-A9ED35ED95CF}" dt="2021-04-28T20:51:53.874" v="666"/>
          <ac:spMkLst>
            <pc:docMk/>
            <pc:sldMk cId="3690698571" sldId="2076136233"/>
            <ac:spMk id="3" creationId="{81EF4AF3-9ED9-4C95-8B90-6D93AF48A81E}"/>
          </ac:spMkLst>
        </pc:spChg>
        <pc:spChg chg="del">
          <ac:chgData name="Shepherd, Jay" userId="df5e62e7-901c-4a45-ba46-b727b414c81c" providerId="ADAL" clId="{AD5FFFDD-9388-4B88-82F0-A9ED35ED95CF}" dt="2021-04-28T20:51:53.874" v="666"/>
          <ac:spMkLst>
            <pc:docMk/>
            <pc:sldMk cId="3690698571" sldId="2076136233"/>
            <ac:spMk id="4" creationId="{E8E78361-CA43-4897-8389-D94B56AC8221}"/>
          </ac:spMkLst>
        </pc:spChg>
        <pc:spChg chg="mod">
          <ac:chgData name="Shepherd, Jay" userId="df5e62e7-901c-4a45-ba46-b727b414c81c" providerId="ADAL" clId="{AD5FFFDD-9388-4B88-82F0-A9ED35ED95CF}" dt="2021-04-28T20:51:53.874" v="666"/>
          <ac:spMkLst>
            <pc:docMk/>
            <pc:sldMk cId="3690698571" sldId="2076136233"/>
            <ac:spMk id="5" creationId="{5DE985D4-DAB4-4E31-B23E-EC157459F2F4}"/>
          </ac:spMkLst>
        </pc:spChg>
        <pc:spChg chg="add mod">
          <ac:chgData name="Shepherd, Jay" userId="df5e62e7-901c-4a45-ba46-b727b414c81c" providerId="ADAL" clId="{AD5FFFDD-9388-4B88-82F0-A9ED35ED95CF}" dt="2021-04-28T20:51:53.874" v="666"/>
          <ac:spMkLst>
            <pc:docMk/>
            <pc:sldMk cId="3690698571" sldId="2076136233"/>
            <ac:spMk id="6" creationId="{9B7D7964-BE3B-4584-BDA2-854D940426B3}"/>
          </ac:spMkLst>
        </pc:spChg>
        <pc:spChg chg="add mod">
          <ac:chgData name="Shepherd, Jay" userId="df5e62e7-901c-4a45-ba46-b727b414c81c" providerId="ADAL" clId="{AD5FFFDD-9388-4B88-82F0-A9ED35ED95CF}" dt="2021-04-28T20:51:53.874" v="666"/>
          <ac:spMkLst>
            <pc:docMk/>
            <pc:sldMk cId="3690698571" sldId="2076136233"/>
            <ac:spMk id="7" creationId="{2426B6FC-0DCA-4253-81F3-BC3F51198781}"/>
          </ac:spMkLst>
        </pc:spChg>
        <pc:spChg chg="add mod">
          <ac:chgData name="Shepherd, Jay" userId="df5e62e7-901c-4a45-ba46-b727b414c81c" providerId="ADAL" clId="{AD5FFFDD-9388-4B88-82F0-A9ED35ED95CF}" dt="2021-04-28T20:51:53.874" v="666"/>
          <ac:spMkLst>
            <pc:docMk/>
            <pc:sldMk cId="3690698571" sldId="2076136233"/>
            <ac:spMk id="8" creationId="{AB78DCB2-22BE-4772-90B7-A9FE259F1CE8}"/>
          </ac:spMkLst>
        </pc:spChg>
      </pc:sldChg>
      <pc:sldChg chg="del">
        <pc:chgData name="Shepherd, Jay" userId="df5e62e7-901c-4a45-ba46-b727b414c81c" providerId="ADAL" clId="{AD5FFFDD-9388-4B88-82F0-A9ED35ED95CF}" dt="2021-04-28T20:51:11.303" v="660" actId="47"/>
        <pc:sldMkLst>
          <pc:docMk/>
          <pc:sldMk cId="3766302792" sldId="2076136234"/>
        </pc:sldMkLst>
      </pc:sldChg>
      <pc:sldChg chg="del ord">
        <pc:chgData name="Shepherd, Jay" userId="df5e62e7-901c-4a45-ba46-b727b414c81c" providerId="ADAL" clId="{AD5FFFDD-9388-4B88-82F0-A9ED35ED95CF}" dt="2021-04-28T21:07:48.808" v="685" actId="47"/>
        <pc:sldMkLst>
          <pc:docMk/>
          <pc:sldMk cId="372561214" sldId="2076136235"/>
        </pc:sldMkLst>
      </pc:sldChg>
      <pc:sldChg chg="del">
        <pc:chgData name="Shepherd, Jay" userId="df5e62e7-901c-4a45-ba46-b727b414c81c" providerId="ADAL" clId="{AD5FFFDD-9388-4B88-82F0-A9ED35ED95CF}" dt="2021-04-28T20:51:39.912" v="665" actId="47"/>
        <pc:sldMkLst>
          <pc:docMk/>
          <pc:sldMk cId="2199146611" sldId="2076136236"/>
        </pc:sldMkLst>
      </pc:sldChg>
      <pc:sldChg chg="del">
        <pc:chgData name="Shepherd, Jay" userId="df5e62e7-901c-4a45-ba46-b727b414c81c" providerId="ADAL" clId="{AD5FFFDD-9388-4B88-82F0-A9ED35ED95CF}" dt="2021-04-28T21:07:48.808" v="685" actId="47"/>
        <pc:sldMkLst>
          <pc:docMk/>
          <pc:sldMk cId="534978470" sldId="2076136237"/>
        </pc:sldMkLst>
      </pc:sldChg>
      <pc:sldChg chg="new del">
        <pc:chgData name="Shepherd, Jay" userId="df5e62e7-901c-4a45-ba46-b727b414c81c" providerId="ADAL" clId="{AD5FFFDD-9388-4B88-82F0-A9ED35ED95CF}" dt="2021-04-28T21:07:48.808" v="685" actId="47"/>
        <pc:sldMkLst>
          <pc:docMk/>
          <pc:sldMk cId="2419102426" sldId="2076136238"/>
        </pc:sldMkLst>
      </pc:sldChg>
      <pc:sldChg chg="new del">
        <pc:chgData name="Shepherd, Jay" userId="df5e62e7-901c-4a45-ba46-b727b414c81c" providerId="ADAL" clId="{AD5FFFDD-9388-4B88-82F0-A9ED35ED95CF}" dt="2021-04-28T21:07:48.808" v="685" actId="47"/>
        <pc:sldMkLst>
          <pc:docMk/>
          <pc:sldMk cId="653653245" sldId="2076136239"/>
        </pc:sldMkLst>
      </pc:sldChg>
      <pc:sldChg chg="new del">
        <pc:chgData name="Shepherd, Jay" userId="df5e62e7-901c-4a45-ba46-b727b414c81c" providerId="ADAL" clId="{AD5FFFDD-9388-4B88-82F0-A9ED35ED95CF}" dt="2021-04-28T21:07:48.808" v="685" actId="47"/>
        <pc:sldMkLst>
          <pc:docMk/>
          <pc:sldMk cId="1527092043" sldId="2076136240"/>
        </pc:sldMkLst>
      </pc:sldChg>
      <pc:sldChg chg="new del">
        <pc:chgData name="Shepherd, Jay" userId="df5e62e7-901c-4a45-ba46-b727b414c81c" providerId="ADAL" clId="{AD5FFFDD-9388-4B88-82F0-A9ED35ED95CF}" dt="2021-04-28T21:07:48.808" v="685" actId="47"/>
        <pc:sldMkLst>
          <pc:docMk/>
          <pc:sldMk cId="2985781851" sldId="2076136241"/>
        </pc:sldMkLst>
      </pc:sldChg>
      <pc:sldMasterChg chg="addSp delSp modSp mod setBg delSldLayout modSldLayout">
        <pc:chgData name="Shepherd, Jay" userId="df5e62e7-901c-4a45-ba46-b727b414c81c" providerId="ADAL" clId="{AD5FFFDD-9388-4B88-82F0-A9ED35ED95CF}" dt="2021-04-28T22:32:30.752" v="1811" actId="2696"/>
        <pc:sldMasterMkLst>
          <pc:docMk/>
          <pc:sldMasterMk cId="4259317676" sldId="2147483689"/>
        </pc:sldMasterMkLst>
        <pc:spChg chg="mod">
          <ac:chgData name="Shepherd, Jay" userId="df5e62e7-901c-4a45-ba46-b727b414c81c" providerId="ADAL" clId="{AD5FFFDD-9388-4B88-82F0-A9ED35ED95CF}" dt="2021-04-28T21:12:44.328" v="732" actId="13244"/>
          <ac:spMkLst>
            <pc:docMk/>
            <pc:sldMasterMk cId="4259317676" sldId="2147483689"/>
            <ac:spMk id="2" creationId="{00000000-0000-0000-0000-000000000000}"/>
          </ac:spMkLst>
        </pc:spChg>
        <pc:spChg chg="mod">
          <ac:chgData name="Shepherd, Jay" userId="df5e62e7-901c-4a45-ba46-b727b414c81c" providerId="ADAL" clId="{AD5FFFDD-9388-4B88-82F0-A9ED35ED95CF}" dt="2021-04-28T21:12:46.578" v="733" actId="13244"/>
          <ac:spMkLst>
            <pc:docMk/>
            <pc:sldMasterMk cId="4259317676" sldId="2147483689"/>
            <ac:spMk id="3" creationId="{00000000-0000-0000-0000-000000000000}"/>
          </ac:spMkLst>
        </pc:spChg>
        <pc:spChg chg="mod">
          <ac:chgData name="Shepherd, Jay" userId="df5e62e7-901c-4a45-ba46-b727b414c81c" providerId="ADAL" clId="{AD5FFFDD-9388-4B88-82F0-A9ED35ED95CF}" dt="2021-04-28T21:13:23.242" v="745" actId="14430"/>
          <ac:spMkLst>
            <pc:docMk/>
            <pc:sldMasterMk cId="4259317676" sldId="2147483689"/>
            <ac:spMk id="5" creationId="{DFF75FD3-6E53-4531-BA9A-C2C949F86ACC}"/>
          </ac:spMkLst>
        </pc:spChg>
        <pc:spChg chg="add del mod">
          <ac:chgData name="Shepherd, Jay" userId="df5e62e7-901c-4a45-ba46-b727b414c81c" providerId="ADAL" clId="{AD5FFFDD-9388-4B88-82F0-A9ED35ED95CF}" dt="2021-04-28T22:28:26.348" v="1733" actId="478"/>
          <ac:spMkLst>
            <pc:docMk/>
            <pc:sldMasterMk cId="4259317676" sldId="2147483689"/>
            <ac:spMk id="6" creationId="{00000000-0000-0000-0000-000000000000}"/>
          </ac:spMkLst>
        </pc:spChg>
        <pc:spChg chg="mod">
          <ac:chgData name="Shepherd, Jay" userId="df5e62e7-901c-4a45-ba46-b727b414c81c" providerId="ADAL" clId="{AD5FFFDD-9388-4B88-82F0-A9ED35ED95CF}" dt="2021-04-28T21:13:24.098" v="747" actId="14430"/>
          <ac:spMkLst>
            <pc:docMk/>
            <pc:sldMasterMk cId="4259317676" sldId="2147483689"/>
            <ac:spMk id="8" creationId="{5A53DBC5-5250-44A6-A119-E9213E10A0D5}"/>
          </ac:spMkLst>
        </pc:spChg>
        <pc:spChg chg="mod">
          <ac:chgData name="Shepherd, Jay" userId="df5e62e7-901c-4a45-ba46-b727b414c81c" providerId="ADAL" clId="{AD5FFFDD-9388-4B88-82F0-A9ED35ED95CF}" dt="2021-04-28T22:23:21.711" v="1708" actId="14861"/>
          <ac:spMkLst>
            <pc:docMk/>
            <pc:sldMasterMk cId="4259317676" sldId="2147483689"/>
            <ac:spMk id="9" creationId="{8B13DD4D-5219-44FC-9470-A69EB1B49F88}"/>
          </ac:spMkLst>
        </pc:spChg>
        <pc:spChg chg="add mod">
          <ac:chgData name="Shepherd, Jay" userId="df5e62e7-901c-4a45-ba46-b727b414c81c" providerId="ADAL" clId="{AD5FFFDD-9388-4B88-82F0-A9ED35ED95CF}" dt="2021-04-28T22:28:44.632" v="1738" actId="14861"/>
          <ac:spMkLst>
            <pc:docMk/>
            <pc:sldMasterMk cId="4259317676" sldId="2147483689"/>
            <ac:spMk id="10" creationId="{00B499C8-F8C3-46C2-B202-9E0E757ED48A}"/>
          </ac:spMkLst>
        </pc:sp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20890981" sldId="2147483690"/>
          </pc:sldLayoutMkLst>
          <pc:spChg chg="mod">
            <ac:chgData name="Shepherd, Jay" userId="df5e62e7-901c-4a45-ba46-b727b414c81c" providerId="ADAL" clId="{AD5FFFDD-9388-4B88-82F0-A9ED35ED95CF}" dt="2021-04-28T21:55:08.725" v="1216" actId="1076"/>
            <ac:spMkLst>
              <pc:docMk/>
              <pc:sldMasterMk cId="4259317676" sldId="2147483689"/>
              <pc:sldLayoutMk cId="420890981" sldId="2147483690"/>
              <ac:spMk id="2" creationId="{00000000-0000-0000-0000-000000000000}"/>
            </ac:spMkLst>
          </pc:spChg>
          <pc:spChg chg="mod">
            <ac:chgData name="Shepherd, Jay" userId="df5e62e7-901c-4a45-ba46-b727b414c81c" providerId="ADAL" clId="{AD5FFFDD-9388-4B88-82F0-A9ED35ED95CF}" dt="2021-04-28T21:42:10.767" v="1158" actId="120"/>
            <ac:spMkLst>
              <pc:docMk/>
              <pc:sldMasterMk cId="4259317676" sldId="2147483689"/>
              <pc:sldLayoutMk cId="420890981" sldId="2147483690"/>
              <ac:spMk id="3" creationId="{00000000-0000-0000-0000-000000000000}"/>
            </ac:spMkLst>
          </pc:spChg>
          <pc:spChg chg="del mod">
            <ac:chgData name="Shepherd, Jay" userId="df5e62e7-901c-4a45-ba46-b727b414c81c" providerId="ADAL" clId="{AD5FFFDD-9388-4B88-82F0-A9ED35ED95CF}" dt="2021-04-28T22:24:06.137" v="1712" actId="478"/>
            <ac:spMkLst>
              <pc:docMk/>
              <pc:sldMasterMk cId="4259317676" sldId="2147483689"/>
              <pc:sldLayoutMk cId="420890981" sldId="2147483690"/>
              <ac:spMk id="6" creationId="{00000000-0000-0000-0000-000000000000}"/>
            </ac:spMkLst>
          </pc:spChg>
          <pc:spChg chg="del mod">
            <ac:chgData name="Shepherd, Jay" userId="df5e62e7-901c-4a45-ba46-b727b414c81c" providerId="ADAL" clId="{AD5FFFDD-9388-4B88-82F0-A9ED35ED95CF}" dt="2021-04-28T20:37:50.141" v="255" actId="478"/>
            <ac:spMkLst>
              <pc:docMk/>
              <pc:sldMasterMk cId="4259317676" sldId="2147483689"/>
              <pc:sldLayoutMk cId="420890981" sldId="2147483690"/>
              <ac:spMk id="10" creationId="{9445FB8A-3B70-47F5-B2CD-43E60C5B3800}"/>
            </ac:spMkLst>
          </pc:spChg>
          <pc:spChg chg="del">
            <ac:chgData name="Shepherd, Jay" userId="df5e62e7-901c-4a45-ba46-b727b414c81c" providerId="ADAL" clId="{AD5FFFDD-9388-4B88-82F0-A9ED35ED95CF}" dt="2021-04-28T22:00:48.482" v="1334" actId="478"/>
            <ac:spMkLst>
              <pc:docMk/>
              <pc:sldMasterMk cId="4259317676" sldId="2147483689"/>
              <pc:sldLayoutMk cId="420890981" sldId="2147483690"/>
              <ac:spMk id="15" creationId="{165895E9-CF33-4EA0-AA89-5CC9F9FA94DA}"/>
            </ac:spMkLst>
          </pc:spChg>
          <pc:spChg chg="add del mod">
            <ac:chgData name="Shepherd, Jay" userId="df5e62e7-901c-4a45-ba46-b727b414c81c" providerId="ADAL" clId="{AD5FFFDD-9388-4B88-82F0-A9ED35ED95CF}" dt="2021-04-28T20:29:52.542" v="55" actId="478"/>
            <ac:spMkLst>
              <pc:docMk/>
              <pc:sldMasterMk cId="4259317676" sldId="2147483689"/>
              <pc:sldLayoutMk cId="420890981" sldId="2147483690"/>
              <ac:spMk id="18" creationId="{86A08B11-FC98-4779-A45B-8ED00E4C62A9}"/>
            </ac:spMkLst>
          </pc:spChg>
          <pc:spChg chg="add del mod">
            <ac:chgData name="Shepherd, Jay" userId="df5e62e7-901c-4a45-ba46-b727b414c81c" providerId="ADAL" clId="{AD5FFFDD-9388-4B88-82F0-A9ED35ED95CF}" dt="2021-04-28T20:29:11.351" v="45"/>
            <ac:spMkLst>
              <pc:docMk/>
              <pc:sldMasterMk cId="4259317676" sldId="2147483689"/>
              <pc:sldLayoutMk cId="420890981" sldId="2147483690"/>
              <ac:spMk id="19" creationId="{BE1288AD-481B-418B-AB81-B2F8B45393EA}"/>
            </ac:spMkLst>
          </pc:spChg>
          <pc:spChg chg="add mod topLvl">
            <ac:chgData name="Shepherd, Jay" userId="df5e62e7-901c-4a45-ba46-b727b414c81c" providerId="ADAL" clId="{AD5FFFDD-9388-4B88-82F0-A9ED35ED95CF}" dt="2021-04-28T22:09:01.438" v="1468" actId="962"/>
            <ac:spMkLst>
              <pc:docMk/>
              <pc:sldMasterMk cId="4259317676" sldId="2147483689"/>
              <pc:sldLayoutMk cId="420890981" sldId="2147483690"/>
              <ac:spMk id="20" creationId="{615AE1BF-671C-475E-9DAD-4D6DA974A841}"/>
            </ac:spMkLst>
          </pc:spChg>
          <pc:spChg chg="del">
            <ac:chgData name="Shepherd, Jay" userId="df5e62e7-901c-4a45-ba46-b727b414c81c" providerId="ADAL" clId="{AD5FFFDD-9388-4B88-82F0-A9ED35ED95CF}" dt="2021-04-28T20:24:08.462" v="12" actId="478"/>
            <ac:spMkLst>
              <pc:docMk/>
              <pc:sldMasterMk cId="4259317676" sldId="2147483689"/>
              <pc:sldLayoutMk cId="420890981" sldId="2147483690"/>
              <ac:spMk id="26" creationId="{FE4687B9-864A-4F5C-A82C-060A185A9EF2}"/>
            </ac:spMkLst>
          </pc:spChg>
          <pc:spChg chg="add del mod">
            <ac:chgData name="Shepherd, Jay" userId="df5e62e7-901c-4a45-ba46-b727b414c81c" providerId="ADAL" clId="{AD5FFFDD-9388-4B88-82F0-A9ED35ED95CF}" dt="2021-04-28T22:27:39.944" v="1726" actId="478"/>
            <ac:spMkLst>
              <pc:docMk/>
              <pc:sldMasterMk cId="4259317676" sldId="2147483689"/>
              <pc:sldLayoutMk cId="420890981" sldId="2147483690"/>
              <ac:spMk id="27" creationId="{6F9A1D83-8571-47E0-9663-8EF1FF51A34B}"/>
            </ac:spMkLst>
          </pc:spChg>
          <pc:spChg chg="add del mod">
            <ac:chgData name="Shepherd, Jay" userId="df5e62e7-901c-4a45-ba46-b727b414c81c" providerId="ADAL" clId="{AD5FFFDD-9388-4B88-82F0-A9ED35ED95CF}" dt="2021-04-28T22:28:56.259" v="1739" actId="478"/>
            <ac:spMkLst>
              <pc:docMk/>
              <pc:sldMasterMk cId="4259317676" sldId="2147483689"/>
              <pc:sldLayoutMk cId="420890981" sldId="2147483690"/>
              <ac:spMk id="29" creationId="{4C7EEE6A-84F5-47E0-A3E4-5A42ACF6C96C}"/>
            </ac:spMkLst>
          </pc:spChg>
          <pc:spChg chg="add mod">
            <ac:chgData name="Shepherd, Jay" userId="df5e62e7-901c-4a45-ba46-b727b414c81c" providerId="ADAL" clId="{AD5FFFDD-9388-4B88-82F0-A9ED35ED95CF}" dt="2021-04-28T22:28:56.895" v="1740"/>
            <ac:spMkLst>
              <pc:docMk/>
              <pc:sldMasterMk cId="4259317676" sldId="2147483689"/>
              <pc:sldLayoutMk cId="420890981" sldId="2147483690"/>
              <ac:spMk id="30" creationId="{0F0DE340-E8C8-465E-AE2A-CE7BE7CDA5B0}"/>
            </ac:spMkLst>
          </pc:spChg>
          <pc:grpChg chg="add del mod">
            <ac:chgData name="Shepherd, Jay" userId="df5e62e7-901c-4a45-ba46-b727b414c81c" providerId="ADAL" clId="{AD5FFFDD-9388-4B88-82F0-A9ED35ED95CF}" dt="2021-04-28T21:56:40.034" v="1287" actId="165"/>
            <ac:grpSpMkLst>
              <pc:docMk/>
              <pc:sldMasterMk cId="4259317676" sldId="2147483689"/>
              <pc:sldLayoutMk cId="420890981" sldId="2147483690"/>
              <ac:grpSpMk id="21" creationId="{9C2DB1B7-DC32-416A-B36A-32A9831A6DA2}"/>
            </ac:grpSpMkLst>
          </pc:grpChg>
          <pc:grpChg chg="add del mod">
            <ac:chgData name="Shepherd, Jay" userId="df5e62e7-901c-4a45-ba46-b727b414c81c" providerId="ADAL" clId="{AD5FFFDD-9388-4B88-82F0-A9ED35ED95CF}" dt="2021-04-28T21:59:19.223" v="1310" actId="165"/>
            <ac:grpSpMkLst>
              <pc:docMk/>
              <pc:sldMasterMk cId="4259317676" sldId="2147483689"/>
              <pc:sldLayoutMk cId="420890981" sldId="2147483690"/>
              <ac:grpSpMk id="22" creationId="{50A6AAF9-2E7B-4A21-BBF1-FF6A6B7919B8}"/>
            </ac:grpSpMkLst>
          </pc:grpChg>
          <pc:grpChg chg="add del mod topLvl">
            <ac:chgData name="Shepherd, Jay" userId="df5e62e7-901c-4a45-ba46-b727b414c81c" providerId="ADAL" clId="{AD5FFFDD-9388-4B88-82F0-A9ED35ED95CF}" dt="2021-04-28T22:04:16.682" v="1346" actId="165"/>
            <ac:grpSpMkLst>
              <pc:docMk/>
              <pc:sldMasterMk cId="4259317676" sldId="2147483689"/>
              <pc:sldLayoutMk cId="420890981" sldId="2147483690"/>
              <ac:grpSpMk id="23" creationId="{2ACFCC23-9197-4202-BBD5-A2FDAE4A1329}"/>
            </ac:grpSpMkLst>
          </pc:grpChg>
          <pc:grpChg chg="add del mod">
            <ac:chgData name="Shepherd, Jay" userId="df5e62e7-901c-4a45-ba46-b727b414c81c" providerId="ADAL" clId="{AD5FFFDD-9388-4B88-82F0-A9ED35ED95CF}" dt="2021-04-28T22:04:11.197" v="1345" actId="165"/>
            <ac:grpSpMkLst>
              <pc:docMk/>
              <pc:sldMasterMk cId="4259317676" sldId="2147483689"/>
              <pc:sldLayoutMk cId="420890981" sldId="2147483690"/>
              <ac:grpSpMk id="24" creationId="{1E1123CC-30BB-456A-B67D-E2A1F39B197B}"/>
            </ac:grpSpMkLst>
          </pc:grpChg>
          <pc:picChg chg="add del mod modCrop">
            <ac:chgData name="Shepherd, Jay" userId="df5e62e7-901c-4a45-ba46-b727b414c81c" providerId="ADAL" clId="{AD5FFFDD-9388-4B88-82F0-A9ED35ED95CF}" dt="2021-04-28T20:27:19.802" v="29" actId="478"/>
            <ac:picMkLst>
              <pc:docMk/>
              <pc:sldMasterMk cId="4259317676" sldId="2147483689"/>
              <pc:sldLayoutMk cId="420890981" sldId="2147483690"/>
              <ac:picMk id="5" creationId="{607C533A-0AE1-4D4E-B04D-07D131B943CC}"/>
            </ac:picMkLst>
          </pc:picChg>
          <pc:picChg chg="add mod">
            <ac:chgData name="Shepherd, Jay" userId="df5e62e7-901c-4a45-ba46-b727b414c81c" providerId="ADAL" clId="{AD5FFFDD-9388-4B88-82F0-A9ED35ED95CF}" dt="2021-04-28T22:08:27.550" v="1371" actId="962"/>
            <ac:picMkLst>
              <pc:docMk/>
              <pc:sldMasterMk cId="4259317676" sldId="2147483689"/>
              <pc:sldLayoutMk cId="420890981" sldId="2147483690"/>
              <ac:picMk id="8" creationId="{ED0621C3-2E15-4120-9C90-3F5117CC0883}"/>
            </ac:picMkLst>
          </pc:picChg>
          <pc:picChg chg="del">
            <ac:chgData name="Shepherd, Jay" userId="df5e62e7-901c-4a45-ba46-b727b414c81c" providerId="ADAL" clId="{AD5FFFDD-9388-4B88-82F0-A9ED35ED95CF}" dt="2021-04-28T20:25:08.641" v="17" actId="478"/>
            <ac:picMkLst>
              <pc:docMk/>
              <pc:sldMasterMk cId="4259317676" sldId="2147483689"/>
              <pc:sldLayoutMk cId="420890981" sldId="2147483690"/>
              <ac:picMk id="9" creationId="{D0E18C91-8ED2-434D-AE3F-63834F193DFE}"/>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1" creationId="{A964649C-078F-4C66-8E4C-5450C18B785F}"/>
            </ac:picMkLst>
          </pc:picChg>
          <pc:picChg chg="add del mod">
            <ac:chgData name="Shepherd, Jay" userId="df5e62e7-901c-4a45-ba46-b727b414c81c" providerId="ADAL" clId="{AD5FFFDD-9388-4B88-82F0-A9ED35ED95CF}" dt="2021-04-28T20:24:25.232" v="14" actId="21"/>
            <ac:picMkLst>
              <pc:docMk/>
              <pc:sldMasterMk cId="4259317676" sldId="2147483689"/>
              <pc:sldLayoutMk cId="420890981" sldId="2147483690"/>
              <ac:picMk id="12" creationId="{89810B3E-9A06-4638-8590-AB909E401BDC}"/>
            </ac:picMkLst>
          </pc:picChg>
          <pc:picChg chg="add mod topLvl">
            <ac:chgData name="Shepherd, Jay" userId="df5e62e7-901c-4a45-ba46-b727b414c81c" providerId="ADAL" clId="{AD5FFFDD-9388-4B88-82F0-A9ED35ED95CF}" dt="2021-04-28T22:08:40.257" v="1387" actId="962"/>
            <ac:picMkLst>
              <pc:docMk/>
              <pc:sldMasterMk cId="4259317676" sldId="2147483689"/>
              <pc:sldLayoutMk cId="420890981" sldId="2147483690"/>
              <ac:picMk id="13" creationId="{9F64A3B6-C81F-4F0D-B38C-0F6195E4BC45}"/>
            </ac:picMkLst>
          </pc:picChg>
          <pc:picChg chg="add del mod topLvl">
            <ac:chgData name="Shepherd, Jay" userId="df5e62e7-901c-4a45-ba46-b727b414c81c" providerId="ADAL" clId="{AD5FFFDD-9388-4B88-82F0-A9ED35ED95CF}" dt="2021-04-28T22:08:47.211" v="1414" actId="13244"/>
            <ac:picMkLst>
              <pc:docMk/>
              <pc:sldMasterMk cId="4259317676" sldId="2147483689"/>
              <pc:sldLayoutMk cId="420890981" sldId="2147483690"/>
              <ac:picMk id="14" creationId="{0A842B4C-314F-4503-B4C8-4133DB09DCCF}"/>
            </ac:picMkLst>
          </pc:picChg>
          <pc:picChg chg="add del mod">
            <ac:chgData name="Shepherd, Jay" userId="df5e62e7-901c-4a45-ba46-b727b414c81c" providerId="ADAL" clId="{AD5FFFDD-9388-4B88-82F0-A9ED35ED95CF}" dt="2021-04-28T21:40:29.846" v="1043" actId="478"/>
            <ac:picMkLst>
              <pc:docMk/>
              <pc:sldMasterMk cId="4259317676" sldId="2147483689"/>
              <pc:sldLayoutMk cId="420890981" sldId="2147483690"/>
              <ac:picMk id="17" creationId="{CB7275EB-FBBD-4A9C-9EA4-7501820D215F}"/>
            </ac:picMkLst>
          </pc:picChg>
          <pc:picChg chg="del">
            <ac:chgData name="Shepherd, Jay" userId="df5e62e7-901c-4a45-ba46-b727b414c81c" providerId="ADAL" clId="{AD5FFFDD-9388-4B88-82F0-A9ED35ED95CF}" dt="2021-04-28T20:24:04.441" v="11" actId="478"/>
            <ac:picMkLst>
              <pc:docMk/>
              <pc:sldMasterMk cId="4259317676" sldId="2147483689"/>
              <pc:sldLayoutMk cId="420890981" sldId="2147483690"/>
              <ac:picMk id="28" creationId="{65B78D87-BB2F-41F4-844C-497942E9888C}"/>
            </ac:picMkLst>
          </pc:pic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975631189" sldId="2147483691"/>
          </pc:sldLayoutMkLst>
          <pc:spChg chg="add mod">
            <ac:chgData name="Shepherd, Jay" userId="df5e62e7-901c-4a45-ba46-b727b414c81c" providerId="ADAL" clId="{AD5FFFDD-9388-4B88-82F0-A9ED35ED95CF}" dt="2021-04-28T22:29:04.578" v="1742"/>
            <ac:spMkLst>
              <pc:docMk/>
              <pc:sldMasterMk cId="4259317676" sldId="2147483689"/>
              <pc:sldLayoutMk cId="975631189" sldId="2147483691"/>
              <ac:spMk id="5" creationId="{5CA67F93-B013-4661-9BB0-CD288E03D79D}"/>
            </ac:spMkLst>
          </pc:spChg>
          <pc:spChg chg="del mod">
            <ac:chgData name="Shepherd, Jay" userId="df5e62e7-901c-4a45-ba46-b727b414c81c" providerId="ADAL" clId="{AD5FFFDD-9388-4B88-82F0-A9ED35ED95CF}" dt="2021-04-28T22:29:03.883" v="1741" actId="478"/>
            <ac:spMkLst>
              <pc:docMk/>
              <pc:sldMasterMk cId="4259317676" sldId="2147483689"/>
              <pc:sldLayoutMk cId="975631189" sldId="2147483691"/>
              <ac:spMk id="6" creationId="{00000000-0000-0000-0000-000000000000}"/>
            </ac:spMkLst>
          </pc:spChg>
        </pc:sldLayoutChg>
        <pc:sldLayoutChg chg="del">
          <pc:chgData name="Shepherd, Jay" userId="df5e62e7-901c-4a45-ba46-b727b414c81c" providerId="ADAL" clId="{AD5FFFDD-9388-4B88-82F0-A9ED35ED95CF}" dt="2021-04-28T21:09:33.143" v="713" actId="2696"/>
          <pc:sldLayoutMkLst>
            <pc:docMk/>
            <pc:sldMasterMk cId="4259317676" sldId="2147483689"/>
            <pc:sldLayoutMk cId="1096212516" sldId="214748369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117628967" sldId="2147483693"/>
          </pc:sldLayoutMkLst>
          <pc:spChg chg="add mod">
            <ac:chgData name="Shepherd, Jay" userId="df5e62e7-901c-4a45-ba46-b727b414c81c" providerId="ADAL" clId="{AD5FFFDD-9388-4B88-82F0-A9ED35ED95CF}" dt="2021-04-28T22:29:09.486" v="1744"/>
            <ac:spMkLst>
              <pc:docMk/>
              <pc:sldMasterMk cId="4259317676" sldId="2147483689"/>
              <pc:sldLayoutMk cId="3117628967" sldId="2147483693"/>
              <ac:spMk id="5" creationId="{A60DBB31-4403-401B-86D2-EC56BA8BF1E0}"/>
            </ac:spMkLst>
          </pc:spChg>
          <pc:spChg chg="del">
            <ac:chgData name="Shepherd, Jay" userId="df5e62e7-901c-4a45-ba46-b727b414c81c" providerId="ADAL" clId="{AD5FFFDD-9388-4B88-82F0-A9ED35ED95CF}" dt="2021-04-28T22:29:08.771" v="1743" actId="478"/>
            <ac:spMkLst>
              <pc:docMk/>
              <pc:sldMasterMk cId="4259317676" sldId="2147483689"/>
              <pc:sldLayoutMk cId="3117628967" sldId="2147483693"/>
              <ac:spMk id="6" creationId="{00000000-0000-0000-0000-000000000000}"/>
            </ac:spMkLst>
          </pc:spChg>
        </pc:sldLayoutChg>
        <pc:sldLayoutChg chg="del">
          <pc:chgData name="Shepherd, Jay" userId="df5e62e7-901c-4a45-ba46-b727b414c81c" providerId="ADAL" clId="{AD5FFFDD-9388-4B88-82F0-A9ED35ED95CF}" dt="2021-04-28T21:12:08.118" v="730" actId="2696"/>
          <pc:sldLayoutMkLst>
            <pc:docMk/>
            <pc:sldMasterMk cId="4259317676" sldId="2147483689"/>
            <pc:sldLayoutMk cId="1582780977" sldId="2147483694"/>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958250763" sldId="2147483695"/>
          </pc:sldLayoutMkLst>
          <pc:spChg chg="add mod">
            <ac:chgData name="Shepherd, Jay" userId="df5e62e7-901c-4a45-ba46-b727b414c81c" providerId="ADAL" clId="{AD5FFFDD-9388-4B88-82F0-A9ED35ED95CF}" dt="2021-04-28T22:29:15.755" v="1746"/>
            <ac:spMkLst>
              <pc:docMk/>
              <pc:sldMasterMk cId="4259317676" sldId="2147483689"/>
              <pc:sldLayoutMk cId="3958250763" sldId="2147483695"/>
              <ac:spMk id="6" creationId="{E229F7B6-DCF7-43FD-B6C1-6F6C8FB2B047}"/>
            </ac:spMkLst>
          </pc:spChg>
          <pc:spChg chg="del">
            <ac:chgData name="Shepherd, Jay" userId="df5e62e7-901c-4a45-ba46-b727b414c81c" providerId="ADAL" clId="{AD5FFFDD-9388-4B88-82F0-A9ED35ED95CF}" dt="2021-04-28T22:29:15.038" v="1745" actId="478"/>
            <ac:spMkLst>
              <pc:docMk/>
              <pc:sldMasterMk cId="4259317676" sldId="2147483689"/>
              <pc:sldLayoutMk cId="3958250763" sldId="2147483695"/>
              <ac:spMk id="7" creationId="{00000000-0000-0000-0000-000000000000}"/>
            </ac:spMkLst>
          </pc:spChg>
        </pc:sldLayoutChg>
        <pc:sldLayoutChg chg="addSp delSp modSp del mod setBg">
          <pc:chgData name="Shepherd, Jay" userId="df5e62e7-901c-4a45-ba46-b727b414c81c" providerId="ADAL" clId="{AD5FFFDD-9388-4B88-82F0-A9ED35ED95CF}" dt="2021-04-28T22:32:30.752" v="1811" actId="2696"/>
          <pc:sldLayoutMkLst>
            <pc:docMk/>
            <pc:sldMasterMk cId="4259317676" sldId="2147483689"/>
            <pc:sldLayoutMk cId="1159225841" sldId="2147483696"/>
          </pc:sldLayoutMkLst>
          <pc:spChg chg="add mod">
            <ac:chgData name="Shepherd, Jay" userId="df5e62e7-901c-4a45-ba46-b727b414c81c" providerId="ADAL" clId="{AD5FFFDD-9388-4B88-82F0-A9ED35ED95CF}" dt="2021-04-28T22:29:18.961" v="1748"/>
            <ac:spMkLst>
              <pc:docMk/>
              <pc:sldMasterMk cId="4259317676" sldId="2147483689"/>
              <pc:sldLayoutMk cId="1159225841" sldId="2147483696"/>
              <ac:spMk id="6" creationId="{9F094145-310F-4BE6-871D-28E1B9B307FE}"/>
            </ac:spMkLst>
          </pc:spChg>
          <pc:spChg chg="del">
            <ac:chgData name="Shepherd, Jay" userId="df5e62e7-901c-4a45-ba46-b727b414c81c" providerId="ADAL" clId="{AD5FFFDD-9388-4B88-82F0-A9ED35ED95CF}" dt="2021-04-28T22:29:18.797" v="1747" actId="478"/>
            <ac:spMkLst>
              <pc:docMk/>
              <pc:sldMasterMk cId="4259317676" sldId="2147483689"/>
              <pc:sldLayoutMk cId="1159225841" sldId="2147483696"/>
              <ac:spMk id="7" creationId="{00000000-0000-0000-0000-000000000000}"/>
            </ac:spMkLst>
          </pc:spChg>
        </pc:sldLayoutChg>
        <pc:sldLayoutChg chg="del">
          <pc:chgData name="Shepherd, Jay" userId="df5e62e7-901c-4a45-ba46-b727b414c81c" providerId="ADAL" clId="{AD5FFFDD-9388-4B88-82F0-A9ED35ED95CF}" dt="2021-04-28T21:09:39.476" v="714" actId="2696"/>
          <pc:sldLayoutMkLst>
            <pc:docMk/>
            <pc:sldMasterMk cId="4259317676" sldId="2147483689"/>
            <pc:sldLayoutMk cId="677019396" sldId="2147483697"/>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603017363" sldId="2147483698"/>
          </pc:sldLayoutMkLst>
          <pc:spChg chg="mod">
            <ac:chgData name="Shepherd, Jay" userId="df5e62e7-901c-4a45-ba46-b727b414c81c" providerId="ADAL" clId="{AD5FFFDD-9388-4B88-82F0-A9ED35ED95CF}" dt="2021-04-28T21:14:19.972" v="749" actId="13244"/>
            <ac:spMkLst>
              <pc:docMk/>
              <pc:sldMasterMk cId="4259317676" sldId="2147483689"/>
              <pc:sldLayoutMk cId="603017363" sldId="2147483698"/>
              <ac:spMk id="3" creationId="{00000000-0000-0000-0000-000000000000}"/>
            </ac:spMkLst>
          </pc:spChg>
          <pc:spChg chg="del">
            <ac:chgData name="Shepherd, Jay" userId="df5e62e7-901c-4a45-ba46-b727b414c81c" providerId="ADAL" clId="{AD5FFFDD-9388-4B88-82F0-A9ED35ED95CF}" dt="2021-04-28T22:29:22.215" v="1749" actId="478"/>
            <ac:spMkLst>
              <pc:docMk/>
              <pc:sldMasterMk cId="4259317676" sldId="2147483689"/>
              <pc:sldLayoutMk cId="603017363" sldId="2147483698"/>
              <ac:spMk id="7" creationId="{00000000-0000-0000-0000-000000000000}"/>
            </ac:spMkLst>
          </pc:spChg>
          <pc:spChg chg="add mod">
            <ac:chgData name="Shepherd, Jay" userId="df5e62e7-901c-4a45-ba46-b727b414c81c" providerId="ADAL" clId="{AD5FFFDD-9388-4B88-82F0-A9ED35ED95CF}" dt="2021-04-28T22:29:22.350" v="1750"/>
            <ac:spMkLst>
              <pc:docMk/>
              <pc:sldMasterMk cId="4259317676" sldId="2147483689"/>
              <pc:sldLayoutMk cId="603017363" sldId="2147483698"/>
              <ac:spMk id="9" creationId="{1CECA60E-E698-4FD4-BD38-F3252D70BD8A}"/>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703270462" sldId="2147483699"/>
          </pc:sldLayoutMkLst>
          <pc:spChg chg="del">
            <ac:chgData name="Shepherd, Jay" userId="df5e62e7-901c-4a45-ba46-b727b414c81c" providerId="ADAL" clId="{AD5FFFDD-9388-4B88-82F0-A9ED35ED95CF}" dt="2021-04-28T22:29:26.797" v="1751" actId="478"/>
            <ac:spMkLst>
              <pc:docMk/>
              <pc:sldMasterMk cId="4259317676" sldId="2147483689"/>
              <pc:sldLayoutMk cId="3703270462" sldId="2147483699"/>
              <ac:spMk id="7" creationId="{00000000-0000-0000-0000-000000000000}"/>
            </ac:spMkLst>
          </pc:spChg>
          <pc:spChg chg="add mod">
            <ac:chgData name="Shepherd, Jay" userId="df5e62e7-901c-4a45-ba46-b727b414c81c" providerId="ADAL" clId="{AD5FFFDD-9388-4B88-82F0-A9ED35ED95CF}" dt="2021-04-28T22:29:27.017" v="1752"/>
            <ac:spMkLst>
              <pc:docMk/>
              <pc:sldMasterMk cId="4259317676" sldId="2147483689"/>
              <pc:sldLayoutMk cId="3703270462" sldId="2147483699"/>
              <ac:spMk id="10" creationId="{6E042963-F3A0-4D1F-A89A-2D68013579BE}"/>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127455876" sldId="2147483700"/>
          </pc:sldLayoutMkLst>
          <pc:spChg chg="mod">
            <ac:chgData name="Shepherd, Jay" userId="df5e62e7-901c-4a45-ba46-b727b414c81c" providerId="ADAL" clId="{AD5FFFDD-9388-4B88-82F0-A9ED35ED95CF}" dt="2021-04-28T21:14:35.088" v="750" actId="13244"/>
            <ac:spMkLst>
              <pc:docMk/>
              <pc:sldMasterMk cId="4259317676" sldId="2147483689"/>
              <pc:sldLayoutMk cId="127455876" sldId="2147483700"/>
              <ac:spMk id="3" creationId="{00000000-0000-0000-0000-000000000000}"/>
            </ac:spMkLst>
          </pc:spChg>
          <pc:spChg chg="del">
            <ac:chgData name="Shepherd, Jay" userId="df5e62e7-901c-4a45-ba46-b727b414c81c" providerId="ADAL" clId="{AD5FFFDD-9388-4B88-82F0-A9ED35ED95CF}" dt="2021-04-28T22:29:30.456" v="1753" actId="478"/>
            <ac:spMkLst>
              <pc:docMk/>
              <pc:sldMasterMk cId="4259317676" sldId="2147483689"/>
              <pc:sldLayoutMk cId="127455876" sldId="2147483700"/>
              <ac:spMk id="7" creationId="{00000000-0000-0000-0000-000000000000}"/>
            </ac:spMkLst>
          </pc:spChg>
          <pc:spChg chg="add mod">
            <ac:chgData name="Shepherd, Jay" userId="df5e62e7-901c-4a45-ba46-b727b414c81c" providerId="ADAL" clId="{AD5FFFDD-9388-4B88-82F0-A9ED35ED95CF}" dt="2021-04-28T22:29:30.636" v="1754"/>
            <ac:spMkLst>
              <pc:docMk/>
              <pc:sldMasterMk cId="4259317676" sldId="2147483689"/>
              <pc:sldLayoutMk cId="127455876" sldId="2147483700"/>
              <ac:spMk id="11" creationId="{26FFBF8B-B62B-49D0-81FA-C34243EDEAA3}"/>
            </ac:spMkLst>
          </pc:spChg>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3405893771" sldId="2147483701"/>
          </pc:sldLayoutMkLst>
          <pc:spChg chg="del">
            <ac:chgData name="Shepherd, Jay" userId="df5e62e7-901c-4a45-ba46-b727b414c81c" providerId="ADAL" clId="{AD5FFFDD-9388-4B88-82F0-A9ED35ED95CF}" dt="2021-04-28T22:29:33.772" v="1755" actId="478"/>
            <ac:spMkLst>
              <pc:docMk/>
              <pc:sldMasterMk cId="4259317676" sldId="2147483689"/>
              <pc:sldLayoutMk cId="3405893771" sldId="2147483701"/>
              <ac:spMk id="7" creationId="{00000000-0000-0000-0000-000000000000}"/>
            </ac:spMkLst>
          </pc:spChg>
          <pc:spChg chg="add mod">
            <ac:chgData name="Shepherd, Jay" userId="df5e62e7-901c-4a45-ba46-b727b414c81c" providerId="ADAL" clId="{AD5FFFDD-9388-4B88-82F0-A9ED35ED95CF}" dt="2021-04-28T22:29:34.538" v="1756"/>
            <ac:spMkLst>
              <pc:docMk/>
              <pc:sldMasterMk cId="4259317676" sldId="2147483689"/>
              <pc:sldLayoutMk cId="3405893771" sldId="2147483701"/>
              <ac:spMk id="12" creationId="{BAC406E3-2CC9-415D-8069-8F05F9F7C058}"/>
            </ac:spMkLst>
          </pc:spChg>
        </pc:sldLayoutChg>
        <pc:sldLayoutChg chg="del">
          <pc:chgData name="Shepherd, Jay" userId="df5e62e7-901c-4a45-ba46-b727b414c81c" providerId="ADAL" clId="{AD5FFFDD-9388-4B88-82F0-A9ED35ED95CF}" dt="2021-04-28T22:29:36.242" v="1757" actId="2696"/>
          <pc:sldLayoutMkLst>
            <pc:docMk/>
            <pc:sldMasterMk cId="4259317676" sldId="2147483689"/>
            <pc:sldLayoutMk cId="3971024218" sldId="2147483702"/>
          </pc:sldLayoutMkLst>
        </pc:sldLayoutChg>
        <pc:sldLayoutChg chg="addSp delSp modSp mod setBg">
          <pc:chgData name="Shepherd, Jay" userId="df5e62e7-901c-4a45-ba46-b727b414c81c" providerId="ADAL" clId="{AD5FFFDD-9388-4B88-82F0-A9ED35ED95CF}" dt="2021-04-28T22:30:48.327" v="1767"/>
          <pc:sldLayoutMkLst>
            <pc:docMk/>
            <pc:sldMasterMk cId="4259317676" sldId="2147483689"/>
            <pc:sldLayoutMk cId="446262201" sldId="2147483703"/>
          </pc:sldLayoutMkLst>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2" creationId="{BC4F6E39-B15D-4701-A149-CDA59ED2140B}"/>
            </ac:spMkLst>
          </pc:spChg>
          <pc:spChg chg="del mod">
            <ac:chgData name="Shepherd, Jay" userId="df5e62e7-901c-4a45-ba46-b727b414c81c" providerId="ADAL" clId="{AD5FFFDD-9388-4B88-82F0-A9ED35ED95CF}" dt="2021-04-28T22:30:31.145" v="1761" actId="478"/>
            <ac:spMkLst>
              <pc:docMk/>
              <pc:sldMasterMk cId="4259317676" sldId="2147483689"/>
              <pc:sldLayoutMk cId="446262201" sldId="2147483703"/>
              <ac:spMk id="3" creationId="{993C0FB8-FC3B-4BF8-9BA1-1F9ACDE695AB}"/>
            </ac:spMkLst>
          </pc:spChg>
          <pc:spChg chg="add mod">
            <ac:chgData name="Shepherd, Jay" userId="df5e62e7-901c-4a45-ba46-b727b414c81c" providerId="ADAL" clId="{AD5FFFDD-9388-4B88-82F0-A9ED35ED95CF}" dt="2021-04-28T22:26:36.164" v="1722" actId="1076"/>
            <ac:spMkLst>
              <pc:docMk/>
              <pc:sldMasterMk cId="4259317676" sldId="2147483689"/>
              <pc:sldLayoutMk cId="446262201" sldId="2147483703"/>
              <ac:spMk id="4" creationId="{B990E058-7398-40B5-A644-4C756B31DC2C}"/>
            </ac:spMkLst>
          </pc:spChg>
          <pc:spChg chg="mod">
            <ac:chgData name="Shepherd, Jay" userId="df5e62e7-901c-4a45-ba46-b727b414c81c" providerId="ADAL" clId="{AD5FFFDD-9388-4B88-82F0-A9ED35ED95CF}" dt="2021-04-28T21:16:06.412" v="754" actId="14429"/>
            <ac:spMkLst>
              <pc:docMk/>
              <pc:sldMasterMk cId="4259317676" sldId="2147483689"/>
              <pc:sldLayoutMk cId="446262201" sldId="2147483703"/>
              <ac:spMk id="6" creationId="{59809311-F93A-427D-A6B8-D0F7E8A61071}"/>
            </ac:spMkLst>
          </pc:spChg>
          <pc:spChg chg="mod">
            <ac:chgData name="Shepherd, Jay" userId="df5e62e7-901c-4a45-ba46-b727b414c81c" providerId="ADAL" clId="{AD5FFFDD-9388-4B88-82F0-A9ED35ED95CF}" dt="2021-04-28T21:26:42.469" v="980" actId="14100"/>
            <ac:spMkLst>
              <pc:docMk/>
              <pc:sldMasterMk cId="4259317676" sldId="2147483689"/>
              <pc:sldLayoutMk cId="446262201" sldId="2147483703"/>
              <ac:spMk id="7" creationId="{4F902B66-A9C9-4783-A26C-F88674CD1CB9}"/>
            </ac:spMkLst>
          </pc:spChg>
          <pc:spChg chg="add mod">
            <ac:chgData name="Shepherd, Jay" userId="df5e62e7-901c-4a45-ba46-b727b414c81c" providerId="ADAL" clId="{AD5FFFDD-9388-4B88-82F0-A9ED35ED95CF}" dt="2021-04-28T22:30:31.969" v="1762"/>
            <ac:spMkLst>
              <pc:docMk/>
              <pc:sldMasterMk cId="4259317676" sldId="2147483689"/>
              <pc:sldLayoutMk cId="446262201" sldId="2147483703"/>
              <ac:spMk id="8" creationId="{6F5FE42C-D40D-4372-8FE4-7A7D82D54739}"/>
            </ac:spMkLst>
          </pc:spChg>
          <pc:picChg chg="mod">
            <ac:chgData name="Shepherd, Jay" userId="df5e62e7-901c-4a45-ba46-b727b414c81c" providerId="ADAL" clId="{AD5FFFDD-9388-4B88-82F0-A9ED35ED95CF}" dt="2021-04-28T21:19:26.458" v="821" actId="14100"/>
            <ac:picMkLst>
              <pc:docMk/>
              <pc:sldMasterMk cId="4259317676" sldId="2147483689"/>
              <pc:sldLayoutMk cId="446262201" sldId="2147483703"/>
              <ac:picMk id="5" creationId="{9363A294-68AF-4825-9956-F7B177886EB5}"/>
            </ac:picMkLst>
          </pc:picChg>
        </pc:sldLayoutChg>
        <pc:sldLayoutChg chg="delSp modSp del mod">
          <pc:chgData name="Shepherd, Jay" userId="df5e62e7-901c-4a45-ba46-b727b414c81c" providerId="ADAL" clId="{AD5FFFDD-9388-4B88-82F0-A9ED35ED95CF}" dt="2021-04-28T21:24:45.568" v="956" actId="2696"/>
          <pc:sldLayoutMkLst>
            <pc:docMk/>
            <pc:sldMasterMk cId="4259317676" sldId="2147483689"/>
            <pc:sldLayoutMk cId="723149827" sldId="2147483738"/>
          </pc:sldLayoutMkLst>
          <pc:spChg chg="del mod">
            <ac:chgData name="Shepherd, Jay" userId="df5e62e7-901c-4a45-ba46-b727b414c81c" providerId="ADAL" clId="{AD5FFFDD-9388-4B88-82F0-A9ED35ED95CF}" dt="2021-04-28T21:24:34.378" v="954" actId="478"/>
            <ac:spMkLst>
              <pc:docMk/>
              <pc:sldMasterMk cId="4259317676" sldId="2147483689"/>
              <pc:sldLayoutMk cId="723149827" sldId="2147483738"/>
              <ac:spMk id="4" creationId="{F7AA0747-0F00-4A05-B77D-117B6377E0CF}"/>
            </ac:spMkLst>
          </pc:spChg>
          <pc:spChg chg="del mod">
            <ac:chgData name="Shepherd, Jay" userId="df5e62e7-901c-4a45-ba46-b727b414c81c" providerId="ADAL" clId="{AD5FFFDD-9388-4B88-82F0-A9ED35ED95CF}" dt="2021-04-28T21:24:37.048" v="955" actId="478"/>
            <ac:spMkLst>
              <pc:docMk/>
              <pc:sldMasterMk cId="4259317676" sldId="2147483689"/>
              <pc:sldLayoutMk cId="723149827" sldId="2147483738"/>
              <ac:spMk id="5" creationId="{F1BD6C3B-8869-4992-B4BF-8B37D8C8F67C}"/>
            </ac:spMkLst>
          </pc:spChg>
        </pc:sldLayoutChg>
      </pc:sldMasterChg>
      <pc:sldMasterChg chg="addSp delSp modSp mod setBg addSldLayout delSldLayout modSldLayout">
        <pc:chgData name="Shepherd, Jay" userId="df5e62e7-901c-4a45-ba46-b727b414c81c" providerId="ADAL" clId="{AD5FFFDD-9388-4B88-82F0-A9ED35ED95CF}" dt="2021-04-28T22:32:34.206" v="1812" actId="2696"/>
        <pc:sldMasterMkLst>
          <pc:docMk/>
          <pc:sldMasterMk cId="2382681042" sldId="2147483704"/>
        </pc:sldMasterMkLst>
        <pc:spChg chg="mod">
          <ac:chgData name="Shepherd, Jay" userId="df5e62e7-901c-4a45-ba46-b727b414c81c" providerId="ADAL" clId="{AD5FFFDD-9388-4B88-82F0-A9ED35ED95CF}" dt="2021-04-28T21:16:21.560" v="755" actId="13244"/>
          <ac:spMkLst>
            <pc:docMk/>
            <pc:sldMasterMk cId="2382681042" sldId="2147483704"/>
            <ac:spMk id="2" creationId="{00000000-0000-0000-0000-000000000000}"/>
          </ac:spMkLst>
        </pc:spChg>
        <pc:spChg chg="mod">
          <ac:chgData name="Shepherd, Jay" userId="df5e62e7-901c-4a45-ba46-b727b414c81c" providerId="ADAL" clId="{AD5FFFDD-9388-4B88-82F0-A9ED35ED95CF}" dt="2021-04-28T21:16:22.969" v="756" actId="13244"/>
          <ac:spMkLst>
            <pc:docMk/>
            <pc:sldMasterMk cId="2382681042" sldId="2147483704"/>
            <ac:spMk id="3" creationId="{00000000-0000-0000-0000-000000000000}"/>
          </ac:spMkLst>
        </pc:spChg>
        <pc:spChg chg="del mod">
          <ac:chgData name="Shepherd, Jay" userId="df5e62e7-901c-4a45-ba46-b727b414c81c" providerId="ADAL" clId="{AD5FFFDD-9388-4B88-82F0-A9ED35ED95CF}" dt="2021-04-28T22:30:37.096" v="1763" actId="478"/>
          <ac:spMkLst>
            <pc:docMk/>
            <pc:sldMasterMk cId="2382681042" sldId="2147483704"/>
            <ac:spMk id="6" creationId="{00000000-0000-0000-0000-000000000000}"/>
          </ac:spMkLst>
        </pc:spChg>
        <pc:spChg chg="mod">
          <ac:chgData name="Shepherd, Jay" userId="df5e62e7-901c-4a45-ba46-b727b414c81c" providerId="ADAL" clId="{AD5FFFDD-9388-4B88-82F0-A9ED35ED95CF}" dt="2021-04-28T22:17:50.936" v="1503" actId="1076"/>
          <ac:spMkLst>
            <pc:docMk/>
            <pc:sldMasterMk cId="2382681042" sldId="2147483704"/>
            <ac:spMk id="8" creationId="{5A53DBC5-5250-44A6-A119-E9213E10A0D5}"/>
          </ac:spMkLst>
        </pc:spChg>
        <pc:spChg chg="mod">
          <ac:chgData name="Shepherd, Jay" userId="df5e62e7-901c-4a45-ba46-b727b414c81c" providerId="ADAL" clId="{AD5FFFDD-9388-4B88-82F0-A9ED35ED95CF}" dt="2021-04-28T22:17:47.715" v="1501" actId="1076"/>
          <ac:spMkLst>
            <pc:docMk/>
            <pc:sldMasterMk cId="2382681042" sldId="2147483704"/>
            <ac:spMk id="9" creationId="{1E30D725-AA01-4A29-A11F-7896505CC754}"/>
          </ac:spMkLst>
        </pc:spChg>
        <pc:spChg chg="add mod">
          <ac:chgData name="Shepherd, Jay" userId="df5e62e7-901c-4a45-ba46-b727b414c81c" providerId="ADAL" clId="{AD5FFFDD-9388-4B88-82F0-A9ED35ED95CF}" dt="2021-04-28T22:30:37.678" v="1764"/>
          <ac:spMkLst>
            <pc:docMk/>
            <pc:sldMasterMk cId="2382681042" sldId="2147483704"/>
            <ac:spMk id="10" creationId="{9A76E3F3-F727-428D-8857-C57E3C91BB83}"/>
          </ac:spMkLst>
        </pc:spChg>
        <pc:sldLayoutChg chg="addSp delSp modSp del mod">
          <pc:chgData name="Shepherd, Jay" userId="df5e62e7-901c-4a45-ba46-b727b414c81c" providerId="ADAL" clId="{AD5FFFDD-9388-4B88-82F0-A9ED35ED95CF}" dt="2021-04-28T21:10:51.328" v="721" actId="2696"/>
          <pc:sldLayoutMkLst>
            <pc:docMk/>
            <pc:sldMasterMk cId="2382681042" sldId="2147483704"/>
            <pc:sldLayoutMk cId="3492999102" sldId="2147483705"/>
          </pc:sldLayoutMkLst>
          <pc:spChg chg="del">
            <ac:chgData name="Shepherd, Jay" userId="df5e62e7-901c-4a45-ba46-b727b414c81c" providerId="ADAL" clId="{AD5FFFDD-9388-4B88-82F0-A9ED35ED95CF}" dt="2021-04-28T20:27:43.112" v="34" actId="478"/>
            <ac:spMkLst>
              <pc:docMk/>
              <pc:sldMasterMk cId="2382681042" sldId="2147483704"/>
              <pc:sldLayoutMk cId="3492999102" sldId="2147483705"/>
              <ac:spMk id="26" creationId="{FE4687B9-864A-4F5C-A82C-060A185A9EF2}"/>
            </ac:spMkLst>
          </pc:spChg>
          <pc:picChg chg="add del mod">
            <ac:chgData name="Shepherd, Jay" userId="df5e62e7-901c-4a45-ba46-b727b414c81c" providerId="ADAL" clId="{AD5FFFDD-9388-4B88-82F0-A9ED35ED95CF}" dt="2021-04-28T20:48:27.037" v="657" actId="478"/>
            <ac:picMkLst>
              <pc:docMk/>
              <pc:sldMasterMk cId="2382681042" sldId="2147483704"/>
              <pc:sldLayoutMk cId="3492999102" sldId="2147483705"/>
              <ac:picMk id="4" creationId="{1AC17614-0B23-4D0A-B534-45BEB8910798}"/>
            </ac:picMkLst>
          </pc:picChg>
          <pc:picChg chg="add del mod">
            <ac:chgData name="Shepherd, Jay" userId="df5e62e7-901c-4a45-ba46-b727b414c81c" providerId="ADAL" clId="{AD5FFFDD-9388-4B88-82F0-A9ED35ED95CF}" dt="2021-04-28T21:10:44.208" v="719" actId="21"/>
            <ac:picMkLst>
              <pc:docMk/>
              <pc:sldMasterMk cId="2382681042" sldId="2147483704"/>
              <pc:sldLayoutMk cId="3492999102" sldId="2147483705"/>
              <ac:picMk id="7" creationId="{E7D3D41C-D3DB-458B-8639-605C7057FD7C}"/>
            </ac:picMkLst>
          </pc:picChg>
          <pc:picChg chg="del">
            <ac:chgData name="Shepherd, Jay" userId="df5e62e7-901c-4a45-ba46-b727b414c81c" providerId="ADAL" clId="{AD5FFFDD-9388-4B88-82F0-A9ED35ED95CF}" dt="2021-04-28T20:25:18.401" v="18" actId="478"/>
            <ac:picMkLst>
              <pc:docMk/>
              <pc:sldMasterMk cId="2382681042" sldId="2147483704"/>
              <pc:sldLayoutMk cId="3492999102" sldId="2147483705"/>
              <ac:picMk id="9" creationId="{D0E18C91-8ED2-434D-AE3F-63834F193DFE}"/>
            </ac:picMkLst>
          </pc:picChg>
          <pc:picChg chg="add del mod">
            <ac:chgData name="Shepherd, Jay" userId="df5e62e7-901c-4a45-ba46-b727b414c81c" providerId="ADAL" clId="{AD5FFFDD-9388-4B88-82F0-A9ED35ED95CF}" dt="2021-04-28T20:28:08.140" v="39" actId="478"/>
            <ac:picMkLst>
              <pc:docMk/>
              <pc:sldMasterMk cId="2382681042" sldId="2147483704"/>
              <pc:sldLayoutMk cId="3492999102" sldId="2147483705"/>
              <ac:picMk id="11" creationId="{14AE108F-8DDB-454B-9D6F-DBBA053148F6}"/>
            </ac:picMkLst>
          </pc:picChg>
          <pc:picChg chg="del">
            <ac:chgData name="Shepherd, Jay" userId="df5e62e7-901c-4a45-ba46-b727b414c81c" providerId="ADAL" clId="{AD5FFFDD-9388-4B88-82F0-A9ED35ED95CF}" dt="2021-04-28T20:27:39.551" v="32" actId="478"/>
            <ac:picMkLst>
              <pc:docMk/>
              <pc:sldMasterMk cId="2382681042" sldId="2147483704"/>
              <pc:sldLayoutMk cId="3492999102" sldId="2147483705"/>
              <ac:picMk id="28" creationId="{65B78D87-BB2F-41F4-844C-497942E9888C}"/>
            </ac:picMkLst>
          </pc:picChg>
        </pc:sldLayoutChg>
        <pc:sldLayoutChg chg="addSp delSp modSp mod setBg">
          <pc:chgData name="Shepherd, Jay" userId="df5e62e7-901c-4a45-ba46-b727b414c81c" providerId="ADAL" clId="{AD5FFFDD-9388-4B88-82F0-A9ED35ED95CF}" dt="2021-04-28T22:30:53.754" v="1769"/>
          <pc:sldLayoutMkLst>
            <pc:docMk/>
            <pc:sldMasterMk cId="2382681042" sldId="2147483704"/>
            <pc:sldLayoutMk cId="2831172874" sldId="2147483706"/>
          </pc:sldLayoutMkLst>
          <pc:spChg chg="add mod">
            <ac:chgData name="Shepherd, Jay" userId="df5e62e7-901c-4a45-ba46-b727b414c81c" providerId="ADAL" clId="{AD5FFFDD-9388-4B88-82F0-A9ED35ED95CF}" dt="2021-04-28T22:30:53.754" v="1769"/>
            <ac:spMkLst>
              <pc:docMk/>
              <pc:sldMasterMk cId="2382681042" sldId="2147483704"/>
              <pc:sldLayoutMk cId="2831172874" sldId="2147483706"/>
              <ac:spMk id="5" creationId="{827FF167-D668-42AA-9A96-6CCFCD41122E}"/>
            </ac:spMkLst>
          </pc:spChg>
          <pc:spChg chg="del">
            <ac:chgData name="Shepherd, Jay" userId="df5e62e7-901c-4a45-ba46-b727b414c81c" providerId="ADAL" clId="{AD5FFFDD-9388-4B88-82F0-A9ED35ED95CF}" dt="2021-04-28T22:30:52.995" v="1768" actId="478"/>
            <ac:spMkLst>
              <pc:docMk/>
              <pc:sldMasterMk cId="2382681042" sldId="2147483704"/>
              <pc:sldLayoutMk cId="2831172874" sldId="2147483706"/>
              <ac:spMk id="6" creationId="{00000000-0000-0000-0000-000000000000}"/>
            </ac:spMkLst>
          </pc:spChg>
        </pc:sldLayoutChg>
        <pc:sldLayoutChg chg="del">
          <pc:chgData name="Shepherd, Jay" userId="df5e62e7-901c-4a45-ba46-b727b414c81c" providerId="ADAL" clId="{AD5FFFDD-9388-4B88-82F0-A9ED35ED95CF}" dt="2021-04-28T21:09:29.898" v="712" actId="2696"/>
          <pc:sldLayoutMkLst>
            <pc:docMk/>
            <pc:sldMasterMk cId="2382681042" sldId="2147483704"/>
            <pc:sldLayoutMk cId="2331968420" sldId="2147483707"/>
          </pc:sldLayoutMkLst>
        </pc:sldLayoutChg>
        <pc:sldLayoutChg chg="addSp delSp modSp mod setBg">
          <pc:chgData name="Shepherd, Jay" userId="df5e62e7-901c-4a45-ba46-b727b414c81c" providerId="ADAL" clId="{AD5FFFDD-9388-4B88-82F0-A9ED35ED95CF}" dt="2021-04-28T22:30:56.962" v="1771"/>
          <pc:sldLayoutMkLst>
            <pc:docMk/>
            <pc:sldMasterMk cId="2382681042" sldId="2147483704"/>
            <pc:sldLayoutMk cId="2695903064" sldId="2147483708"/>
          </pc:sldLayoutMkLst>
          <pc:spChg chg="add mod">
            <ac:chgData name="Shepherd, Jay" userId="df5e62e7-901c-4a45-ba46-b727b414c81c" providerId="ADAL" clId="{AD5FFFDD-9388-4B88-82F0-A9ED35ED95CF}" dt="2021-04-28T22:30:56.962" v="1771"/>
            <ac:spMkLst>
              <pc:docMk/>
              <pc:sldMasterMk cId="2382681042" sldId="2147483704"/>
              <pc:sldLayoutMk cId="2695903064" sldId="2147483708"/>
              <ac:spMk id="5" creationId="{39069222-F4CE-48AB-A8BC-9B505C7CC085}"/>
            </ac:spMkLst>
          </pc:spChg>
          <pc:spChg chg="del">
            <ac:chgData name="Shepherd, Jay" userId="df5e62e7-901c-4a45-ba46-b727b414c81c" providerId="ADAL" clId="{AD5FFFDD-9388-4B88-82F0-A9ED35ED95CF}" dt="2021-04-28T22:30:56.775" v="1770" actId="478"/>
            <ac:spMkLst>
              <pc:docMk/>
              <pc:sldMasterMk cId="2382681042" sldId="2147483704"/>
              <pc:sldLayoutMk cId="2695903064" sldId="2147483708"/>
              <ac:spMk id="6" creationId="{00000000-0000-0000-0000-000000000000}"/>
            </ac:spMkLst>
          </pc:spChg>
        </pc:sldLayoutChg>
        <pc:sldLayoutChg chg="del">
          <pc:chgData name="Shepherd, Jay" userId="df5e62e7-901c-4a45-ba46-b727b414c81c" providerId="ADAL" clId="{AD5FFFDD-9388-4B88-82F0-A9ED35ED95CF}" dt="2021-04-28T21:12:03.043" v="729" actId="2696"/>
          <pc:sldLayoutMkLst>
            <pc:docMk/>
            <pc:sldMasterMk cId="2382681042" sldId="2147483704"/>
            <pc:sldLayoutMk cId="1259523164" sldId="2147483709"/>
          </pc:sldLayoutMkLst>
        </pc:sldLayoutChg>
        <pc:sldLayoutChg chg="addSp delSp modSp mod setBg">
          <pc:chgData name="Shepherd, Jay" userId="df5e62e7-901c-4a45-ba46-b727b414c81c" providerId="ADAL" clId="{AD5FFFDD-9388-4B88-82F0-A9ED35ED95CF}" dt="2021-04-28T22:31:00.555" v="1773"/>
          <pc:sldLayoutMkLst>
            <pc:docMk/>
            <pc:sldMasterMk cId="2382681042" sldId="2147483704"/>
            <pc:sldLayoutMk cId="2675803345" sldId="2147483710"/>
          </pc:sldLayoutMkLst>
          <pc:spChg chg="add mod">
            <ac:chgData name="Shepherd, Jay" userId="df5e62e7-901c-4a45-ba46-b727b414c81c" providerId="ADAL" clId="{AD5FFFDD-9388-4B88-82F0-A9ED35ED95CF}" dt="2021-04-28T22:31:00.555" v="1773"/>
            <ac:spMkLst>
              <pc:docMk/>
              <pc:sldMasterMk cId="2382681042" sldId="2147483704"/>
              <pc:sldLayoutMk cId="2675803345" sldId="2147483710"/>
              <ac:spMk id="6" creationId="{078B83F2-D0E1-4719-AE3C-56B2C2122793}"/>
            </ac:spMkLst>
          </pc:spChg>
          <pc:spChg chg="del">
            <ac:chgData name="Shepherd, Jay" userId="df5e62e7-901c-4a45-ba46-b727b414c81c" providerId="ADAL" clId="{AD5FFFDD-9388-4B88-82F0-A9ED35ED95CF}" dt="2021-04-28T22:31:00.434" v="1772" actId="478"/>
            <ac:spMkLst>
              <pc:docMk/>
              <pc:sldMasterMk cId="2382681042" sldId="2147483704"/>
              <pc:sldLayoutMk cId="2675803345" sldId="2147483710"/>
              <ac:spMk id="7" creationId="{00000000-0000-0000-0000-000000000000}"/>
            </ac:spMkLst>
          </pc:spChg>
        </pc:sldLayoutChg>
        <pc:sldLayoutChg chg="addSp delSp modSp del mod setBg">
          <pc:chgData name="Shepherd, Jay" userId="df5e62e7-901c-4a45-ba46-b727b414c81c" providerId="ADAL" clId="{AD5FFFDD-9388-4B88-82F0-A9ED35ED95CF}" dt="2021-04-28T22:32:34.206" v="1812" actId="2696"/>
          <pc:sldLayoutMkLst>
            <pc:docMk/>
            <pc:sldMasterMk cId="2382681042" sldId="2147483704"/>
            <pc:sldLayoutMk cId="3494243582" sldId="2147483711"/>
          </pc:sldLayoutMkLst>
          <pc:spChg chg="add mod">
            <ac:chgData name="Shepherd, Jay" userId="df5e62e7-901c-4a45-ba46-b727b414c81c" providerId="ADAL" clId="{AD5FFFDD-9388-4B88-82F0-A9ED35ED95CF}" dt="2021-04-28T22:31:04.388" v="1775"/>
            <ac:spMkLst>
              <pc:docMk/>
              <pc:sldMasterMk cId="2382681042" sldId="2147483704"/>
              <pc:sldLayoutMk cId="3494243582" sldId="2147483711"/>
              <ac:spMk id="6" creationId="{4E067585-CE47-422C-BD18-FD11DCF1A0D0}"/>
            </ac:spMkLst>
          </pc:spChg>
          <pc:spChg chg="del">
            <ac:chgData name="Shepherd, Jay" userId="df5e62e7-901c-4a45-ba46-b727b414c81c" providerId="ADAL" clId="{AD5FFFDD-9388-4B88-82F0-A9ED35ED95CF}" dt="2021-04-28T22:31:04.247" v="1774" actId="478"/>
            <ac:spMkLst>
              <pc:docMk/>
              <pc:sldMasterMk cId="2382681042" sldId="2147483704"/>
              <pc:sldLayoutMk cId="3494243582" sldId="2147483711"/>
              <ac:spMk id="7" creationId="{00000000-0000-0000-0000-000000000000}"/>
            </ac:spMkLst>
          </pc:spChg>
        </pc:sldLayoutChg>
        <pc:sldLayoutChg chg="del">
          <pc:chgData name="Shepherd, Jay" userId="df5e62e7-901c-4a45-ba46-b727b414c81c" providerId="ADAL" clId="{AD5FFFDD-9388-4B88-82F0-A9ED35ED95CF}" dt="2021-04-28T21:09:44.013" v="715" actId="2696"/>
          <pc:sldLayoutMkLst>
            <pc:docMk/>
            <pc:sldMasterMk cId="2382681042" sldId="2147483704"/>
            <pc:sldLayoutMk cId="494322366" sldId="2147483712"/>
          </pc:sldLayoutMkLst>
        </pc:sldLayoutChg>
        <pc:sldLayoutChg chg="addSp delSp modSp mod setBg">
          <pc:chgData name="Shepherd, Jay" userId="df5e62e7-901c-4a45-ba46-b727b414c81c" providerId="ADAL" clId="{AD5FFFDD-9388-4B88-82F0-A9ED35ED95CF}" dt="2021-04-28T22:31:07.985" v="1777"/>
          <pc:sldLayoutMkLst>
            <pc:docMk/>
            <pc:sldMasterMk cId="2382681042" sldId="2147483704"/>
            <pc:sldLayoutMk cId="2787481448" sldId="2147483713"/>
          </pc:sldLayoutMkLst>
          <pc:spChg chg="mod">
            <ac:chgData name="Shepherd, Jay" userId="df5e62e7-901c-4a45-ba46-b727b414c81c" providerId="ADAL" clId="{AD5FFFDD-9388-4B88-82F0-A9ED35ED95CF}" dt="2021-04-28T21:16:59.178" v="763" actId="13244"/>
            <ac:spMkLst>
              <pc:docMk/>
              <pc:sldMasterMk cId="2382681042" sldId="2147483704"/>
              <pc:sldLayoutMk cId="2787481448" sldId="2147483713"/>
              <ac:spMk id="3" creationId="{00000000-0000-0000-0000-000000000000}"/>
            </ac:spMkLst>
          </pc:spChg>
          <pc:spChg chg="del">
            <ac:chgData name="Shepherd, Jay" userId="df5e62e7-901c-4a45-ba46-b727b414c81c" providerId="ADAL" clId="{AD5FFFDD-9388-4B88-82F0-A9ED35ED95CF}" dt="2021-04-28T22:31:07.838" v="1776" actId="478"/>
            <ac:spMkLst>
              <pc:docMk/>
              <pc:sldMasterMk cId="2382681042" sldId="2147483704"/>
              <pc:sldLayoutMk cId="2787481448" sldId="2147483713"/>
              <ac:spMk id="7" creationId="{00000000-0000-0000-0000-000000000000}"/>
            </ac:spMkLst>
          </pc:spChg>
          <pc:spChg chg="mod">
            <ac:chgData name="Shepherd, Jay" userId="df5e62e7-901c-4a45-ba46-b727b414c81c" providerId="ADAL" clId="{AD5FFFDD-9388-4B88-82F0-A9ED35ED95CF}" dt="2021-04-28T21:17:00.978" v="764" actId="13244"/>
            <ac:spMkLst>
              <pc:docMk/>
              <pc:sldMasterMk cId="2382681042" sldId="2147483704"/>
              <pc:sldLayoutMk cId="2787481448" sldId="2147483713"/>
              <ac:spMk id="8" creationId="{986585D8-2E87-43EC-A562-CD86BCA6B5D9}"/>
            </ac:spMkLst>
          </pc:spChg>
          <pc:spChg chg="add mod">
            <ac:chgData name="Shepherd, Jay" userId="df5e62e7-901c-4a45-ba46-b727b414c81c" providerId="ADAL" clId="{AD5FFFDD-9388-4B88-82F0-A9ED35ED95CF}" dt="2021-04-28T22:31:07.985" v="1777"/>
            <ac:spMkLst>
              <pc:docMk/>
              <pc:sldMasterMk cId="2382681042" sldId="2147483704"/>
              <pc:sldLayoutMk cId="2787481448" sldId="2147483713"/>
              <ac:spMk id="9" creationId="{C26E97D8-754E-4668-BEBD-693CCFE7613A}"/>
            </ac:spMkLst>
          </pc:spChg>
        </pc:sldLayoutChg>
        <pc:sldLayoutChg chg="addSp delSp modSp mod setBg">
          <pc:chgData name="Shepherd, Jay" userId="df5e62e7-901c-4a45-ba46-b727b414c81c" providerId="ADAL" clId="{AD5FFFDD-9388-4B88-82F0-A9ED35ED95CF}" dt="2021-04-28T22:31:11.086" v="1779"/>
          <pc:sldLayoutMkLst>
            <pc:docMk/>
            <pc:sldMasterMk cId="2382681042" sldId="2147483704"/>
            <pc:sldLayoutMk cId="1797081429" sldId="2147483714"/>
          </pc:sldLayoutMkLst>
          <pc:spChg chg="del">
            <ac:chgData name="Shepherd, Jay" userId="df5e62e7-901c-4a45-ba46-b727b414c81c" providerId="ADAL" clId="{AD5FFFDD-9388-4B88-82F0-A9ED35ED95CF}" dt="2021-04-28T22:31:10.970" v="1778" actId="478"/>
            <ac:spMkLst>
              <pc:docMk/>
              <pc:sldMasterMk cId="2382681042" sldId="2147483704"/>
              <pc:sldLayoutMk cId="1797081429" sldId="2147483714"/>
              <ac:spMk id="7" creationId="{00000000-0000-0000-0000-000000000000}"/>
            </ac:spMkLst>
          </pc:spChg>
          <pc:spChg chg="add mod">
            <ac:chgData name="Shepherd, Jay" userId="df5e62e7-901c-4a45-ba46-b727b414c81c" providerId="ADAL" clId="{AD5FFFDD-9388-4B88-82F0-A9ED35ED95CF}" dt="2021-04-28T22:31:11.086" v="1779"/>
            <ac:spMkLst>
              <pc:docMk/>
              <pc:sldMasterMk cId="2382681042" sldId="2147483704"/>
              <pc:sldLayoutMk cId="1797081429" sldId="2147483714"/>
              <ac:spMk id="10" creationId="{E783532C-C65B-442B-8C1A-C3A31FD67F35}"/>
            </ac:spMkLst>
          </pc:spChg>
        </pc:sldLayoutChg>
        <pc:sldLayoutChg chg="addSp delSp modSp mod setBg">
          <pc:chgData name="Shepherd, Jay" userId="df5e62e7-901c-4a45-ba46-b727b414c81c" providerId="ADAL" clId="{AD5FFFDD-9388-4B88-82F0-A9ED35ED95CF}" dt="2021-04-28T22:31:15.048" v="1781"/>
          <pc:sldLayoutMkLst>
            <pc:docMk/>
            <pc:sldMasterMk cId="2382681042" sldId="2147483704"/>
            <pc:sldLayoutMk cId="170363973" sldId="2147483715"/>
          </pc:sldLayoutMkLst>
          <pc:spChg chg="del">
            <ac:chgData name="Shepherd, Jay" userId="df5e62e7-901c-4a45-ba46-b727b414c81c" providerId="ADAL" clId="{AD5FFFDD-9388-4B88-82F0-A9ED35ED95CF}" dt="2021-04-28T22:31:14.925" v="1780" actId="478"/>
            <ac:spMkLst>
              <pc:docMk/>
              <pc:sldMasterMk cId="2382681042" sldId="2147483704"/>
              <pc:sldLayoutMk cId="170363973" sldId="2147483715"/>
              <ac:spMk id="7" creationId="{00000000-0000-0000-0000-000000000000}"/>
            </ac:spMkLst>
          </pc:spChg>
          <pc:spChg chg="add mod">
            <ac:chgData name="Shepherd, Jay" userId="df5e62e7-901c-4a45-ba46-b727b414c81c" providerId="ADAL" clId="{AD5FFFDD-9388-4B88-82F0-A9ED35ED95CF}" dt="2021-04-28T22:31:15.048" v="1781"/>
            <ac:spMkLst>
              <pc:docMk/>
              <pc:sldMasterMk cId="2382681042" sldId="2147483704"/>
              <pc:sldLayoutMk cId="170363973" sldId="2147483715"/>
              <ac:spMk id="11" creationId="{8DEBFF57-A293-46E6-B19A-59027F395AE9}"/>
            </ac:spMkLst>
          </pc:spChg>
        </pc:sldLayoutChg>
        <pc:sldLayoutChg chg="addSp delSp modSp mod setBg">
          <pc:chgData name="Shepherd, Jay" userId="df5e62e7-901c-4a45-ba46-b727b414c81c" providerId="ADAL" clId="{AD5FFFDD-9388-4B88-82F0-A9ED35ED95CF}" dt="2021-04-28T22:31:18.711" v="1783"/>
          <pc:sldLayoutMkLst>
            <pc:docMk/>
            <pc:sldMasterMk cId="2382681042" sldId="2147483704"/>
            <pc:sldLayoutMk cId="1079179362" sldId="2147483716"/>
          </pc:sldLayoutMkLst>
          <pc:spChg chg="del">
            <ac:chgData name="Shepherd, Jay" userId="df5e62e7-901c-4a45-ba46-b727b414c81c" providerId="ADAL" clId="{AD5FFFDD-9388-4B88-82F0-A9ED35ED95CF}" dt="2021-04-28T22:31:18.579" v="1782" actId="478"/>
            <ac:spMkLst>
              <pc:docMk/>
              <pc:sldMasterMk cId="2382681042" sldId="2147483704"/>
              <pc:sldLayoutMk cId="1079179362" sldId="2147483716"/>
              <ac:spMk id="7" creationId="{00000000-0000-0000-0000-000000000000}"/>
            </ac:spMkLst>
          </pc:spChg>
          <pc:spChg chg="add mod">
            <ac:chgData name="Shepherd, Jay" userId="df5e62e7-901c-4a45-ba46-b727b414c81c" providerId="ADAL" clId="{AD5FFFDD-9388-4B88-82F0-A9ED35ED95CF}" dt="2021-04-28T22:31:18.711" v="1783"/>
            <ac:spMkLst>
              <pc:docMk/>
              <pc:sldMasterMk cId="2382681042" sldId="2147483704"/>
              <pc:sldLayoutMk cId="1079179362" sldId="2147483716"/>
              <ac:spMk id="12" creationId="{A51EA754-3C64-4E40-BAE9-B2C17C6E0736}"/>
            </ac:spMkLst>
          </pc:spChg>
        </pc:sldLayoutChg>
        <pc:sldLayoutChg chg="addSp delSp modSp del mod setBg">
          <pc:chgData name="Shepherd, Jay" userId="df5e62e7-901c-4a45-ba46-b727b414c81c" providerId="ADAL" clId="{AD5FFFDD-9388-4B88-82F0-A9ED35ED95CF}" dt="2021-04-28T22:31:28.431" v="1786" actId="2696"/>
          <pc:sldLayoutMkLst>
            <pc:docMk/>
            <pc:sldMasterMk cId="2382681042" sldId="2147483704"/>
            <pc:sldLayoutMk cId="2664315036" sldId="2147483717"/>
          </pc:sldLayoutMkLst>
          <pc:spChg chg="add mod">
            <ac:chgData name="Shepherd, Jay" userId="df5e62e7-901c-4a45-ba46-b727b414c81c" providerId="ADAL" clId="{AD5FFFDD-9388-4B88-82F0-A9ED35ED95CF}" dt="2021-04-28T22:31:22.827" v="1785"/>
            <ac:spMkLst>
              <pc:docMk/>
              <pc:sldMasterMk cId="2382681042" sldId="2147483704"/>
              <pc:sldLayoutMk cId="2664315036" sldId="2147483717"/>
              <ac:spMk id="4" creationId="{8E595D72-A314-472B-B81B-16978FD5C517}"/>
            </ac:spMkLst>
          </pc:spChg>
          <pc:spChg chg="del">
            <ac:chgData name="Shepherd, Jay" userId="df5e62e7-901c-4a45-ba46-b727b414c81c" providerId="ADAL" clId="{AD5FFFDD-9388-4B88-82F0-A9ED35ED95CF}" dt="2021-04-28T22:31:22.185" v="1784" actId="478"/>
            <ac:spMkLst>
              <pc:docMk/>
              <pc:sldMasterMk cId="2382681042" sldId="2147483704"/>
              <pc:sldLayoutMk cId="2664315036" sldId="2147483717"/>
              <ac:spMk id="5" creationId="{00000000-0000-0000-0000-000000000000}"/>
            </ac:spMkLst>
          </pc:spChg>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924334268" sldId="2147483718"/>
          </pc:sldLayoutMkLst>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2" creationId="{BC4F6E39-B15D-4701-A149-CDA59ED2140B}"/>
            </ac:spMkLst>
          </pc:spChg>
          <pc:spChg chg="mod">
            <ac:chgData name="Shepherd, Jay" userId="df5e62e7-901c-4a45-ba46-b727b414c81c" providerId="ADAL" clId="{AD5FFFDD-9388-4B88-82F0-A9ED35ED95CF}" dt="2021-04-28T21:17:16.408" v="766" actId="13244"/>
            <ac:spMkLst>
              <pc:docMk/>
              <pc:sldMasterMk cId="2382681042" sldId="2147483704"/>
              <pc:sldLayoutMk cId="3924334268" sldId="2147483718"/>
              <ac:spMk id="3" creationId="{993C0FB8-FC3B-4BF8-9BA1-1F9ACDE695AB}"/>
            </ac:spMkLst>
          </pc:spChg>
          <pc:spChg chg="mod">
            <ac:chgData name="Shepherd, Jay" userId="df5e62e7-901c-4a45-ba46-b727b414c81c" providerId="ADAL" clId="{AD5FFFDD-9388-4B88-82F0-A9ED35ED95CF}" dt="2021-04-28T21:17:21.788" v="769" actId="13244"/>
            <ac:spMkLst>
              <pc:docMk/>
              <pc:sldMasterMk cId="2382681042" sldId="2147483704"/>
              <pc:sldLayoutMk cId="3924334268" sldId="2147483718"/>
              <ac:spMk id="6" creationId="{59809311-F93A-427D-A6B8-D0F7E8A61071}"/>
            </ac:spMkLst>
          </pc:spChg>
          <pc:spChg chg="add del mod">
            <ac:chgData name="Shepherd, Jay" userId="df5e62e7-901c-4a45-ba46-b727b414c81c" providerId="ADAL" clId="{AD5FFFDD-9388-4B88-82F0-A9ED35ED95CF}" dt="2021-04-28T22:09:45.934" v="1473" actId="14100"/>
            <ac:spMkLst>
              <pc:docMk/>
              <pc:sldMasterMk cId="2382681042" sldId="2147483704"/>
              <pc:sldLayoutMk cId="3924334268" sldId="2147483718"/>
              <ac:spMk id="7" creationId="{4F902B66-A9C9-4783-A26C-F88674CD1CB9}"/>
            </ac:spMkLst>
          </pc:spChg>
          <pc:spChg chg="add mod">
            <ac:chgData name="Shepherd, Jay" userId="df5e62e7-901c-4a45-ba46-b727b414c81c" providerId="ADAL" clId="{AD5FFFDD-9388-4B88-82F0-A9ED35ED95CF}" dt="2021-04-28T22:26:30.146" v="1721" actId="1076"/>
            <ac:spMkLst>
              <pc:docMk/>
              <pc:sldMasterMk cId="2382681042" sldId="2147483704"/>
              <pc:sldLayoutMk cId="3924334268" sldId="2147483718"/>
              <ac:spMk id="9" creationId="{7745488F-98D9-491E-914F-BF7A0F535255}"/>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0" creationId="{140AD921-9A2B-4AF6-B666-31F37B32EE7E}"/>
            </ac:spMkLst>
          </pc:spChg>
          <pc:spChg chg="add del mod">
            <ac:chgData name="Shepherd, Jay" userId="df5e62e7-901c-4a45-ba46-b727b414c81c" providerId="ADAL" clId="{AD5FFFDD-9388-4B88-82F0-A9ED35ED95CF}" dt="2021-04-28T21:28:08.593" v="989"/>
            <ac:spMkLst>
              <pc:docMk/>
              <pc:sldMasterMk cId="2382681042" sldId="2147483704"/>
              <pc:sldLayoutMk cId="3924334268" sldId="2147483718"/>
              <ac:spMk id="11" creationId="{A8A51192-E5D8-4EB1-862D-D5F9FC85FA17}"/>
            </ac:spMkLst>
          </pc:spChg>
          <pc:picChg chg="mod">
            <ac:chgData name="Shepherd, Jay" userId="df5e62e7-901c-4a45-ba46-b727b414c81c" providerId="ADAL" clId="{AD5FFFDD-9388-4B88-82F0-A9ED35ED95CF}" dt="2021-04-28T21:17:18.958" v="767" actId="13244"/>
            <ac:picMkLst>
              <pc:docMk/>
              <pc:sldMasterMk cId="2382681042" sldId="2147483704"/>
              <pc:sldLayoutMk cId="3924334268" sldId="2147483718"/>
              <ac:picMk id="8" creationId="{71144462-318E-4483-A10D-CD663AB675B1}"/>
            </ac:picMkLst>
          </pc:picChg>
        </pc:sldLayoutChg>
        <pc:sldLayoutChg chg="addSp delSp modSp del mod">
          <pc:chgData name="Shepherd, Jay" userId="df5e62e7-901c-4a45-ba46-b727b414c81c" providerId="ADAL" clId="{AD5FFFDD-9388-4B88-82F0-A9ED35ED95CF}" dt="2021-04-28T20:54:09.332" v="681" actId="2696"/>
          <pc:sldLayoutMkLst>
            <pc:docMk/>
            <pc:sldMasterMk cId="2382681042" sldId="2147483704"/>
            <pc:sldLayoutMk cId="507340368" sldId="2147483719"/>
          </pc:sldLayoutMkLst>
          <pc:spChg chg="mod">
            <ac:chgData name="Shepherd, Jay" userId="df5e62e7-901c-4a45-ba46-b727b414c81c" providerId="ADAL" clId="{AD5FFFDD-9388-4B88-82F0-A9ED35ED95CF}" dt="2021-04-28T20:37:26.191" v="254" actId="2085"/>
            <ac:spMkLst>
              <pc:docMk/>
              <pc:sldMasterMk cId="2382681042" sldId="2147483704"/>
              <pc:sldLayoutMk cId="507340368" sldId="2147483719"/>
              <ac:spMk id="9" creationId="{BD1B1FEE-ABC2-436F-BB7D-693D1ECEFBBB}"/>
            </ac:spMkLst>
          </pc:spChg>
          <pc:picChg chg="add del mod">
            <ac:chgData name="Shepherd, Jay" userId="df5e62e7-901c-4a45-ba46-b727b414c81c" providerId="ADAL" clId="{AD5FFFDD-9388-4B88-82F0-A9ED35ED95CF}" dt="2021-04-28T20:47:08.492" v="653" actId="478"/>
            <ac:picMkLst>
              <pc:docMk/>
              <pc:sldMasterMk cId="2382681042" sldId="2147483704"/>
              <pc:sldLayoutMk cId="507340368" sldId="2147483719"/>
              <ac:picMk id="4" creationId="{78ECC79F-33BD-4571-AB2D-382084DCF9A3}"/>
            </ac:picMkLst>
          </pc:picChg>
        </pc:sldLayoutChg>
        <pc:sldLayoutChg chg="delSp modSp add del mod">
          <pc:chgData name="Shepherd, Jay" userId="df5e62e7-901c-4a45-ba46-b727b414c81c" providerId="ADAL" clId="{AD5FFFDD-9388-4B88-82F0-A9ED35ED95CF}" dt="2021-04-28T22:06:16.322" v="1361" actId="2696"/>
          <pc:sldLayoutMkLst>
            <pc:docMk/>
            <pc:sldMasterMk cId="2382681042" sldId="2147483704"/>
            <pc:sldLayoutMk cId="1334079753" sldId="2147483736"/>
          </pc:sldLayoutMkLst>
          <pc:spChg chg="mod">
            <ac:chgData name="Shepherd, Jay" userId="df5e62e7-901c-4a45-ba46-b727b414c81c" providerId="ADAL" clId="{AD5FFFDD-9388-4B88-82F0-A9ED35ED95CF}" dt="2021-04-28T21:16:36.803" v="760" actId="207"/>
            <ac:spMkLst>
              <pc:docMk/>
              <pc:sldMasterMk cId="2382681042" sldId="2147483704"/>
              <pc:sldLayoutMk cId="1334079753" sldId="2147483736"/>
              <ac:spMk id="6" creationId="{00000000-0000-0000-0000-000000000000}"/>
            </ac:spMkLst>
          </pc:spChg>
          <pc:spChg chg="del">
            <ac:chgData name="Shepherd, Jay" userId="df5e62e7-901c-4a45-ba46-b727b414c81c" providerId="ADAL" clId="{AD5FFFDD-9388-4B88-82F0-A9ED35ED95CF}" dt="2021-04-28T22:00:54.844" v="1335" actId="478"/>
            <ac:spMkLst>
              <pc:docMk/>
              <pc:sldMasterMk cId="2382681042" sldId="2147483704"/>
              <pc:sldLayoutMk cId="1334079753" sldId="2147483736"/>
              <ac:spMk id="15" creationId="{165895E9-CF33-4EA0-AA89-5CC9F9FA94DA}"/>
            </ac:spMkLst>
          </pc:spChg>
          <pc:picChg chg="mod">
            <ac:chgData name="Shepherd, Jay" userId="df5e62e7-901c-4a45-ba46-b727b414c81c" providerId="ADAL" clId="{AD5FFFDD-9388-4B88-82F0-A9ED35ED95CF}" dt="2021-04-28T21:10:59.108" v="723" actId="14100"/>
            <ac:picMkLst>
              <pc:docMk/>
              <pc:sldMasterMk cId="2382681042" sldId="2147483704"/>
              <pc:sldLayoutMk cId="1334079753" sldId="2147483736"/>
              <ac:picMk id="8" creationId="{ED0621C3-2E15-4120-9C90-3F5117CC0883}"/>
            </ac:picMkLst>
          </pc:picChg>
        </pc:sldLayoutChg>
        <pc:sldLayoutChg chg="del">
          <pc:chgData name="Shepherd, Jay" userId="df5e62e7-901c-4a45-ba46-b727b414c81c" providerId="ADAL" clId="{AD5FFFDD-9388-4B88-82F0-A9ED35ED95CF}" dt="2021-04-28T20:31:23.944" v="62" actId="2696"/>
          <pc:sldLayoutMkLst>
            <pc:docMk/>
            <pc:sldMasterMk cId="2382681042" sldId="2147483704"/>
            <pc:sldLayoutMk cId="3915786608" sldId="2147483736"/>
          </pc:sldLayoutMkLst>
        </pc:sldLayoutChg>
        <pc:sldLayoutChg chg="delSp modSp del mod">
          <pc:chgData name="Shepherd, Jay" userId="df5e62e7-901c-4a45-ba46-b727b414c81c" providerId="ADAL" clId="{AD5FFFDD-9388-4B88-82F0-A9ED35ED95CF}" dt="2021-04-28T22:06:59.583" v="1367" actId="2696"/>
          <pc:sldLayoutMkLst>
            <pc:docMk/>
            <pc:sldMasterMk cId="2382681042" sldId="2147483704"/>
            <pc:sldLayoutMk cId="273760454" sldId="2147483738"/>
          </pc:sldLayoutMkLst>
          <pc:picChg chg="del mod">
            <ac:chgData name="Shepherd, Jay" userId="df5e62e7-901c-4a45-ba46-b727b414c81c" providerId="ADAL" clId="{AD5FFFDD-9388-4B88-82F0-A9ED35ED95CF}" dt="2021-04-28T22:06:21.325" v="1362" actId="21"/>
            <ac:picMkLst>
              <pc:docMk/>
              <pc:sldMasterMk cId="2382681042" sldId="2147483704"/>
              <pc:sldLayoutMk cId="273760454" sldId="2147483738"/>
              <ac:picMk id="8" creationId="{ED0621C3-2E15-4120-9C90-3F5117CC0883}"/>
            </ac:picMkLst>
          </pc:picChg>
        </pc:sldLayoutChg>
        <pc:sldLayoutChg chg="new del mod replId">
          <pc:chgData name="Shepherd, Jay" userId="df5e62e7-901c-4a45-ba46-b727b414c81c" providerId="ADAL" clId="{AD5FFFDD-9388-4B88-82F0-A9ED35ED95CF}" dt="2021-04-28T21:24:01.618" v="948" actId="11236"/>
          <pc:sldLayoutMkLst>
            <pc:docMk/>
            <pc:sldMasterMk cId="2382681042" sldId="2147483704"/>
            <pc:sldLayoutMk cId="2862725781" sldId="2147483738"/>
          </pc:sldLayoutMkLst>
        </pc:sldLayoutChg>
        <pc:sldLayoutChg chg="new del mod replId">
          <pc:chgData name="Shepherd, Jay" userId="df5e62e7-901c-4a45-ba46-b727b414c81c" providerId="ADAL" clId="{AD5FFFDD-9388-4B88-82F0-A9ED35ED95CF}" dt="2021-04-28T21:24:12.958" v="952" actId="11236"/>
          <pc:sldLayoutMkLst>
            <pc:docMk/>
            <pc:sldMasterMk cId="2382681042" sldId="2147483704"/>
            <pc:sldLayoutMk cId="3954840446" sldId="2147483738"/>
          </pc:sldLayoutMkLst>
        </pc:sldLayoutChg>
        <pc:sldLayoutChg chg="addSp delSp modSp mod setBg">
          <pc:chgData name="Shepherd, Jay" userId="df5e62e7-901c-4a45-ba46-b727b414c81c" providerId="ADAL" clId="{AD5FFFDD-9388-4B88-82F0-A9ED35ED95CF}" dt="2021-04-28T22:30:48.327" v="1767"/>
          <pc:sldLayoutMkLst>
            <pc:docMk/>
            <pc:sldMasterMk cId="2382681042" sldId="2147483704"/>
            <pc:sldLayoutMk cId="3194453030" sldId="2147483739"/>
          </pc:sldLayoutMkLst>
          <pc:spChg chg="del mod">
            <ac:chgData name="Shepherd, Jay" userId="df5e62e7-901c-4a45-ba46-b727b414c81c" providerId="ADAL" clId="{AD5FFFDD-9388-4B88-82F0-A9ED35ED95CF}" dt="2021-04-28T22:30:40.997" v="1765" actId="478"/>
            <ac:spMkLst>
              <pc:docMk/>
              <pc:sldMasterMk cId="2382681042" sldId="2147483704"/>
              <pc:sldLayoutMk cId="3194453030" sldId="2147483739"/>
              <ac:spMk id="6" creationId="{00000000-0000-0000-0000-000000000000}"/>
            </ac:spMkLst>
          </pc:spChg>
          <pc:spChg chg="add mod">
            <ac:chgData name="Shepherd, Jay" userId="df5e62e7-901c-4a45-ba46-b727b414c81c" providerId="ADAL" clId="{AD5FFFDD-9388-4B88-82F0-A9ED35ED95CF}" dt="2021-04-28T22:30:41.753" v="1766"/>
            <ac:spMkLst>
              <pc:docMk/>
              <pc:sldMasterMk cId="2382681042" sldId="2147483704"/>
              <pc:sldLayoutMk cId="3194453030" sldId="2147483739"/>
              <ac:spMk id="9" creationId="{EA7865D0-FD3E-49B6-BADE-A1545B59F1FD}"/>
            </ac:spMkLst>
          </pc:spChg>
          <pc:picChg chg="mod">
            <ac:chgData name="Shepherd, Jay" userId="df5e62e7-901c-4a45-ba46-b727b414c81c" providerId="ADAL" clId="{AD5FFFDD-9388-4B88-82F0-A9ED35ED95CF}" dt="2021-04-28T22:06:33.856" v="1365" actId="14100"/>
            <ac:picMkLst>
              <pc:docMk/>
              <pc:sldMasterMk cId="2382681042" sldId="2147483704"/>
              <pc:sldLayoutMk cId="3194453030" sldId="2147483739"/>
              <ac:picMk id="8" creationId="{ED0621C3-2E15-4120-9C90-3F5117CC0883}"/>
            </ac:picMkLst>
          </pc:picChg>
        </pc:sldLayoutChg>
      </pc:sldMasterChg>
      <pc:sldMasterChg chg="addSp delSp modSp mod setBg delSldLayout modSldLayout">
        <pc:chgData name="Shepherd, Jay" userId="df5e62e7-901c-4a45-ba46-b727b414c81c" providerId="ADAL" clId="{AD5FFFDD-9388-4B88-82F0-A9ED35ED95CF}" dt="2021-04-29T16:30:35.311" v="1894" actId="14826"/>
        <pc:sldMasterMkLst>
          <pc:docMk/>
          <pc:sldMasterMk cId="1706398125" sldId="2147483720"/>
        </pc:sldMasterMkLst>
        <pc:spChg chg="mod">
          <ac:chgData name="Shepherd, Jay" userId="df5e62e7-901c-4a45-ba46-b727b414c81c" providerId="ADAL" clId="{AD5FFFDD-9388-4B88-82F0-A9ED35ED95CF}" dt="2021-04-28T21:17:46.828" v="770" actId="13244"/>
          <ac:spMkLst>
            <pc:docMk/>
            <pc:sldMasterMk cId="1706398125" sldId="2147483720"/>
            <ac:spMk id="2" creationId="{00000000-0000-0000-0000-000000000000}"/>
          </ac:spMkLst>
        </pc:spChg>
        <pc:spChg chg="mod">
          <ac:chgData name="Shepherd, Jay" userId="df5e62e7-901c-4a45-ba46-b727b414c81c" providerId="ADAL" clId="{AD5FFFDD-9388-4B88-82F0-A9ED35ED95CF}" dt="2021-04-28T21:17:49.398" v="771" actId="13244"/>
          <ac:spMkLst>
            <pc:docMk/>
            <pc:sldMasterMk cId="1706398125" sldId="2147483720"/>
            <ac:spMk id="3" creationId="{00000000-0000-0000-0000-000000000000}"/>
          </ac:spMkLst>
        </pc:spChg>
        <pc:spChg chg="del mod">
          <ac:chgData name="Shepherd, Jay" userId="df5e62e7-901c-4a45-ba46-b727b414c81c" providerId="ADAL" clId="{AD5FFFDD-9388-4B88-82F0-A9ED35ED95CF}" dt="2021-04-28T22:31:36.598" v="1787" actId="478"/>
          <ac:spMkLst>
            <pc:docMk/>
            <pc:sldMasterMk cId="1706398125" sldId="2147483720"/>
            <ac:spMk id="6" creationId="{00000000-0000-0000-0000-000000000000}"/>
          </ac:spMkLst>
        </pc:spChg>
        <pc:spChg chg="mod">
          <ac:chgData name="Shepherd, Jay" userId="df5e62e7-901c-4a45-ba46-b727b414c81c" providerId="ADAL" clId="{AD5FFFDD-9388-4B88-82F0-A9ED35ED95CF}" dt="2021-04-28T22:15:15.437" v="1489" actId="1076"/>
          <ac:spMkLst>
            <pc:docMk/>
            <pc:sldMasterMk cId="1706398125" sldId="2147483720"/>
            <ac:spMk id="8" creationId="{5A53DBC5-5250-44A6-A119-E9213E10A0D5}"/>
          </ac:spMkLst>
        </pc:spChg>
        <pc:spChg chg="add mod">
          <ac:chgData name="Shepherd, Jay" userId="df5e62e7-901c-4a45-ba46-b727b414c81c" providerId="ADAL" clId="{AD5FFFDD-9388-4B88-82F0-A9ED35ED95CF}" dt="2021-04-28T22:19:37.445" v="1533" actId="1076"/>
          <ac:spMkLst>
            <pc:docMk/>
            <pc:sldMasterMk cId="1706398125" sldId="2147483720"/>
            <ac:spMk id="9" creationId="{3B6DC4AB-A6BD-4C04-92D1-DA4F67E4CB52}"/>
          </ac:spMkLst>
        </pc:spChg>
        <pc:spChg chg="add mod">
          <ac:chgData name="Shepherd, Jay" userId="df5e62e7-901c-4a45-ba46-b727b414c81c" providerId="ADAL" clId="{AD5FFFDD-9388-4B88-82F0-A9ED35ED95CF}" dt="2021-04-28T22:31:37.184" v="1788"/>
          <ac:spMkLst>
            <pc:docMk/>
            <pc:sldMasterMk cId="1706398125" sldId="2147483720"/>
            <ac:spMk id="10" creationId="{E0173CA4-A716-4E75-8FF1-2A53B6A6F4AE}"/>
          </ac:spMkLst>
        </pc:spChg>
        <pc:sldLayoutChg chg="addSp delSp modSp del mod">
          <pc:chgData name="Shepherd, Jay" userId="df5e62e7-901c-4a45-ba46-b727b414c81c" providerId="ADAL" clId="{AD5FFFDD-9388-4B88-82F0-A9ED35ED95CF}" dt="2021-04-28T21:11:28.598" v="725" actId="2696"/>
          <pc:sldLayoutMkLst>
            <pc:docMk/>
            <pc:sldMasterMk cId="1706398125" sldId="2147483720"/>
            <pc:sldLayoutMk cId="9249253" sldId="2147483721"/>
          </pc:sldLayoutMkLst>
          <pc:spChg chg="del">
            <ac:chgData name="Shepherd, Jay" userId="df5e62e7-901c-4a45-ba46-b727b414c81c" providerId="ADAL" clId="{AD5FFFDD-9388-4B88-82F0-A9ED35ED95CF}" dt="2021-04-28T20:28:00.643" v="36" actId="478"/>
            <ac:spMkLst>
              <pc:docMk/>
              <pc:sldMasterMk cId="1706398125" sldId="2147483720"/>
              <pc:sldLayoutMk cId="9249253" sldId="2147483721"/>
              <ac:spMk id="26" creationId="{FE4687B9-864A-4F5C-A82C-060A185A9EF2}"/>
            </ac:spMkLst>
          </pc:spChg>
          <pc:picChg chg="add mod">
            <ac:chgData name="Shepherd, Jay" userId="df5e62e7-901c-4a45-ba46-b727b414c81c" providerId="ADAL" clId="{AD5FFFDD-9388-4B88-82F0-A9ED35ED95CF}" dt="2021-04-28T20:56:14.059" v="683" actId="1076"/>
            <ac:picMkLst>
              <pc:docMk/>
              <pc:sldMasterMk cId="1706398125" sldId="2147483720"/>
              <pc:sldLayoutMk cId="9249253" sldId="2147483721"/>
              <ac:picMk id="5" creationId="{11AEF56C-BCEA-41F6-94D2-7339C493F83C}"/>
            </ac:picMkLst>
          </pc:picChg>
          <pc:picChg chg="del">
            <ac:chgData name="Shepherd, Jay" userId="df5e62e7-901c-4a45-ba46-b727b414c81c" providerId="ADAL" clId="{AD5FFFDD-9388-4B88-82F0-A9ED35ED95CF}" dt="2021-04-28T20:25:24.422" v="19" actId="478"/>
            <ac:picMkLst>
              <pc:docMk/>
              <pc:sldMasterMk cId="1706398125" sldId="2147483720"/>
              <pc:sldLayoutMk cId="9249253" sldId="2147483721"/>
              <ac:picMk id="9" creationId="{D0E18C91-8ED2-434D-AE3F-63834F193DFE}"/>
            </ac:picMkLst>
          </pc:picChg>
          <pc:picChg chg="add del mod">
            <ac:chgData name="Shepherd, Jay" userId="df5e62e7-901c-4a45-ba46-b727b414c81c" providerId="ADAL" clId="{AD5FFFDD-9388-4B88-82F0-A9ED35ED95CF}" dt="2021-04-28T20:28:03.561" v="38" actId="478"/>
            <ac:picMkLst>
              <pc:docMk/>
              <pc:sldMasterMk cId="1706398125" sldId="2147483720"/>
              <pc:sldLayoutMk cId="9249253" sldId="2147483721"/>
              <ac:picMk id="11" creationId="{36177E69-7540-4433-A546-EC0840B35AE6}"/>
            </ac:picMkLst>
          </pc:picChg>
          <pc:picChg chg="del">
            <ac:chgData name="Shepherd, Jay" userId="df5e62e7-901c-4a45-ba46-b727b414c81c" providerId="ADAL" clId="{AD5FFFDD-9388-4B88-82F0-A9ED35ED95CF}" dt="2021-04-28T20:27:58.412" v="35" actId="478"/>
            <ac:picMkLst>
              <pc:docMk/>
              <pc:sldMasterMk cId="1706398125" sldId="2147483720"/>
              <pc:sldLayoutMk cId="9249253" sldId="2147483721"/>
              <ac:picMk id="28" creationId="{65B78D87-BB2F-41F4-844C-497942E9888C}"/>
            </ac:picMkLst>
          </pc:picChg>
        </pc:sldLayoutChg>
        <pc:sldLayoutChg chg="addSp delSp modSp mod setBg">
          <pc:chgData name="Shepherd, Jay" userId="df5e62e7-901c-4a45-ba46-b727b414c81c" providerId="ADAL" clId="{AD5FFFDD-9388-4B88-82F0-A9ED35ED95CF}" dt="2021-04-28T22:31:44.194" v="1792"/>
          <pc:sldLayoutMkLst>
            <pc:docMk/>
            <pc:sldMasterMk cId="1706398125" sldId="2147483720"/>
            <pc:sldLayoutMk cId="3545980721" sldId="2147483722"/>
          </pc:sldLayoutMkLst>
          <pc:spChg chg="add mod">
            <ac:chgData name="Shepherd, Jay" userId="df5e62e7-901c-4a45-ba46-b727b414c81c" providerId="ADAL" clId="{AD5FFFDD-9388-4B88-82F0-A9ED35ED95CF}" dt="2021-04-28T22:31:44.194" v="1792"/>
            <ac:spMkLst>
              <pc:docMk/>
              <pc:sldMasterMk cId="1706398125" sldId="2147483720"/>
              <pc:sldLayoutMk cId="3545980721" sldId="2147483722"/>
              <ac:spMk id="5" creationId="{D7273ADF-FC12-4DA9-9540-A29F99A439FB}"/>
            </ac:spMkLst>
          </pc:spChg>
          <pc:spChg chg="del mod">
            <ac:chgData name="Shepherd, Jay" userId="df5e62e7-901c-4a45-ba46-b727b414c81c" providerId="ADAL" clId="{AD5FFFDD-9388-4B88-82F0-A9ED35ED95CF}" dt="2021-04-28T22:31:44.061" v="1791" actId="478"/>
            <ac:spMkLst>
              <pc:docMk/>
              <pc:sldMasterMk cId="1706398125" sldId="2147483720"/>
              <pc:sldLayoutMk cId="3545980721" sldId="2147483722"/>
              <ac:spMk id="6" creationId="{00000000-0000-0000-0000-000000000000}"/>
            </ac:spMkLst>
          </pc:spChg>
        </pc:sldLayoutChg>
        <pc:sldLayoutChg chg="del">
          <pc:chgData name="Shepherd, Jay" userId="df5e62e7-901c-4a45-ba46-b727b414c81c" providerId="ADAL" clId="{AD5FFFDD-9388-4B88-82F0-A9ED35ED95CF}" dt="2021-04-28T20:54:03.607" v="680" actId="2696"/>
          <pc:sldLayoutMkLst>
            <pc:docMk/>
            <pc:sldMasterMk cId="1706398125" sldId="2147483720"/>
            <pc:sldLayoutMk cId="1869219352" sldId="2147483723"/>
          </pc:sldLayoutMkLst>
        </pc:sldLayoutChg>
        <pc:sldLayoutChg chg="del">
          <pc:chgData name="Shepherd, Jay" userId="df5e62e7-901c-4a45-ba46-b727b414c81c" providerId="ADAL" clId="{AD5FFFDD-9388-4B88-82F0-A9ED35ED95CF}" dt="2021-04-28T21:09:25.794" v="711" actId="2696"/>
          <pc:sldLayoutMkLst>
            <pc:docMk/>
            <pc:sldMasterMk cId="1706398125" sldId="2147483720"/>
            <pc:sldLayoutMk cId="4084634362" sldId="2147483724"/>
          </pc:sldLayoutMkLst>
        </pc:sldLayoutChg>
        <pc:sldLayoutChg chg="addSp delSp modSp mod setBg">
          <pc:chgData name="Shepherd, Jay" userId="df5e62e7-901c-4a45-ba46-b727b414c81c" providerId="ADAL" clId="{AD5FFFDD-9388-4B88-82F0-A9ED35ED95CF}" dt="2021-04-28T22:31:47.345" v="1794"/>
          <pc:sldLayoutMkLst>
            <pc:docMk/>
            <pc:sldMasterMk cId="1706398125" sldId="2147483720"/>
            <pc:sldLayoutMk cId="2985215666" sldId="2147483725"/>
          </pc:sldLayoutMkLst>
          <pc:spChg chg="add mod">
            <ac:chgData name="Shepherd, Jay" userId="df5e62e7-901c-4a45-ba46-b727b414c81c" providerId="ADAL" clId="{AD5FFFDD-9388-4B88-82F0-A9ED35ED95CF}" dt="2021-04-28T22:31:47.345" v="1794"/>
            <ac:spMkLst>
              <pc:docMk/>
              <pc:sldMasterMk cId="1706398125" sldId="2147483720"/>
              <pc:sldLayoutMk cId="2985215666" sldId="2147483725"/>
              <ac:spMk id="5" creationId="{999E3926-4298-4868-B473-0638C4D84596}"/>
            </ac:spMkLst>
          </pc:spChg>
          <pc:spChg chg="del mod">
            <ac:chgData name="Shepherd, Jay" userId="df5e62e7-901c-4a45-ba46-b727b414c81c" providerId="ADAL" clId="{AD5FFFDD-9388-4B88-82F0-A9ED35ED95CF}" dt="2021-04-28T22:31:47.245" v="1793" actId="478"/>
            <ac:spMkLst>
              <pc:docMk/>
              <pc:sldMasterMk cId="1706398125" sldId="2147483720"/>
              <pc:sldLayoutMk cId="2985215666" sldId="2147483725"/>
              <ac:spMk id="6" creationId="{00000000-0000-0000-0000-000000000000}"/>
            </ac:spMkLst>
          </pc:spChg>
        </pc:sldLayoutChg>
        <pc:sldLayoutChg chg="del">
          <pc:chgData name="Shepherd, Jay" userId="df5e62e7-901c-4a45-ba46-b727b414c81c" providerId="ADAL" clId="{AD5FFFDD-9388-4B88-82F0-A9ED35ED95CF}" dt="2021-04-28T21:12:20.858" v="731" actId="2696"/>
          <pc:sldLayoutMkLst>
            <pc:docMk/>
            <pc:sldMasterMk cId="1706398125" sldId="2147483720"/>
            <pc:sldLayoutMk cId="2041544667" sldId="2147483726"/>
          </pc:sldLayoutMkLst>
        </pc:sldLayoutChg>
        <pc:sldLayoutChg chg="addSp delSp modSp mod setBg">
          <pc:chgData name="Shepherd, Jay" userId="df5e62e7-901c-4a45-ba46-b727b414c81c" providerId="ADAL" clId="{AD5FFFDD-9388-4B88-82F0-A9ED35ED95CF}" dt="2021-04-28T22:31:51.049" v="1796"/>
          <pc:sldLayoutMkLst>
            <pc:docMk/>
            <pc:sldMasterMk cId="1706398125" sldId="2147483720"/>
            <pc:sldLayoutMk cId="2181036017" sldId="2147483727"/>
          </pc:sldLayoutMkLst>
          <pc:spChg chg="add mod">
            <ac:chgData name="Shepherd, Jay" userId="df5e62e7-901c-4a45-ba46-b727b414c81c" providerId="ADAL" clId="{AD5FFFDD-9388-4B88-82F0-A9ED35ED95CF}" dt="2021-04-28T22:31:51.049" v="1796"/>
            <ac:spMkLst>
              <pc:docMk/>
              <pc:sldMasterMk cId="1706398125" sldId="2147483720"/>
              <pc:sldLayoutMk cId="2181036017" sldId="2147483727"/>
              <ac:spMk id="6" creationId="{1DB919D6-641F-491A-A327-15ED2E1BC946}"/>
            </ac:spMkLst>
          </pc:spChg>
          <pc:spChg chg="del">
            <ac:chgData name="Shepherd, Jay" userId="df5e62e7-901c-4a45-ba46-b727b414c81c" providerId="ADAL" clId="{AD5FFFDD-9388-4B88-82F0-A9ED35ED95CF}" dt="2021-04-28T22:31:50.933" v="1795" actId="478"/>
            <ac:spMkLst>
              <pc:docMk/>
              <pc:sldMasterMk cId="1706398125" sldId="2147483720"/>
              <pc:sldLayoutMk cId="2181036017" sldId="2147483727"/>
              <ac:spMk id="7" creationId="{00000000-0000-0000-0000-000000000000}"/>
            </ac:spMkLst>
          </pc:spChg>
        </pc:sldLayoutChg>
        <pc:sldLayoutChg chg="addSp delSp modSp del mod setBg">
          <pc:chgData name="Shepherd, Jay" userId="df5e62e7-901c-4a45-ba46-b727b414c81c" providerId="ADAL" clId="{AD5FFFDD-9388-4B88-82F0-A9ED35ED95CF}" dt="2021-04-28T22:31:59.662" v="1799" actId="2696"/>
          <pc:sldLayoutMkLst>
            <pc:docMk/>
            <pc:sldMasterMk cId="1706398125" sldId="2147483720"/>
            <pc:sldLayoutMk cId="3237927567" sldId="2147483728"/>
          </pc:sldLayoutMkLst>
          <pc:spChg chg="add mod">
            <ac:chgData name="Shepherd, Jay" userId="df5e62e7-901c-4a45-ba46-b727b414c81c" providerId="ADAL" clId="{AD5FFFDD-9388-4B88-82F0-A9ED35ED95CF}" dt="2021-04-28T22:31:54.724" v="1798"/>
            <ac:spMkLst>
              <pc:docMk/>
              <pc:sldMasterMk cId="1706398125" sldId="2147483720"/>
              <pc:sldLayoutMk cId="3237927567" sldId="2147483728"/>
              <ac:spMk id="6" creationId="{1FA5EE07-E363-46D0-AB0F-3F0A5E420936}"/>
            </ac:spMkLst>
          </pc:spChg>
          <pc:spChg chg="del">
            <ac:chgData name="Shepherd, Jay" userId="df5e62e7-901c-4a45-ba46-b727b414c81c" providerId="ADAL" clId="{AD5FFFDD-9388-4B88-82F0-A9ED35ED95CF}" dt="2021-04-28T22:31:54.051" v="1797" actId="478"/>
            <ac:spMkLst>
              <pc:docMk/>
              <pc:sldMasterMk cId="1706398125" sldId="2147483720"/>
              <pc:sldLayoutMk cId="3237927567" sldId="2147483728"/>
              <ac:spMk id="7" creationId="{00000000-0000-0000-0000-000000000000}"/>
            </ac:spMkLst>
          </pc:spChg>
        </pc:sldLayoutChg>
        <pc:sldLayoutChg chg="del">
          <pc:chgData name="Shepherd, Jay" userId="df5e62e7-901c-4a45-ba46-b727b414c81c" providerId="ADAL" clId="{AD5FFFDD-9388-4B88-82F0-A9ED35ED95CF}" dt="2021-04-28T21:09:50.257" v="716" actId="2696"/>
          <pc:sldLayoutMkLst>
            <pc:docMk/>
            <pc:sldMasterMk cId="1706398125" sldId="2147483720"/>
            <pc:sldLayoutMk cId="98258386" sldId="2147483729"/>
          </pc:sldLayoutMkLst>
        </pc:sldLayoutChg>
        <pc:sldLayoutChg chg="addSp delSp modSp mod setBg">
          <pc:chgData name="Shepherd, Jay" userId="df5e62e7-901c-4a45-ba46-b727b414c81c" providerId="ADAL" clId="{AD5FFFDD-9388-4B88-82F0-A9ED35ED95CF}" dt="2021-04-28T22:32:04.106" v="1801"/>
          <pc:sldLayoutMkLst>
            <pc:docMk/>
            <pc:sldMasterMk cId="1706398125" sldId="2147483720"/>
            <pc:sldLayoutMk cId="1311964560" sldId="2147483730"/>
          </pc:sldLayoutMkLst>
          <pc:spChg chg="del">
            <ac:chgData name="Shepherd, Jay" userId="df5e62e7-901c-4a45-ba46-b727b414c81c" providerId="ADAL" clId="{AD5FFFDD-9388-4B88-82F0-A9ED35ED95CF}" dt="2021-04-28T22:32:04.040" v="1800" actId="478"/>
            <ac:spMkLst>
              <pc:docMk/>
              <pc:sldMasterMk cId="1706398125" sldId="2147483720"/>
              <pc:sldLayoutMk cId="1311964560" sldId="2147483730"/>
              <ac:spMk id="7" creationId="{00000000-0000-0000-0000-000000000000}"/>
            </ac:spMkLst>
          </pc:spChg>
          <pc:spChg chg="add mod">
            <ac:chgData name="Shepherd, Jay" userId="df5e62e7-901c-4a45-ba46-b727b414c81c" providerId="ADAL" clId="{AD5FFFDD-9388-4B88-82F0-A9ED35ED95CF}" dt="2021-04-28T22:32:04.106" v="1801"/>
            <ac:spMkLst>
              <pc:docMk/>
              <pc:sldMasterMk cId="1706398125" sldId="2147483720"/>
              <pc:sldLayoutMk cId="1311964560" sldId="2147483730"/>
              <ac:spMk id="9" creationId="{3815F8FD-B6C1-4494-84E1-A3158E7579F4}"/>
            </ac:spMkLst>
          </pc:spChg>
        </pc:sldLayoutChg>
        <pc:sldLayoutChg chg="addSp delSp modSp mod setBg">
          <pc:chgData name="Shepherd, Jay" userId="df5e62e7-901c-4a45-ba46-b727b414c81c" providerId="ADAL" clId="{AD5FFFDD-9388-4B88-82F0-A9ED35ED95CF}" dt="2021-04-28T22:32:09.793" v="1803"/>
          <pc:sldLayoutMkLst>
            <pc:docMk/>
            <pc:sldMasterMk cId="1706398125" sldId="2147483720"/>
            <pc:sldLayoutMk cId="1114256180" sldId="2147483731"/>
          </pc:sldLayoutMkLst>
          <pc:spChg chg="del">
            <ac:chgData name="Shepherd, Jay" userId="df5e62e7-901c-4a45-ba46-b727b414c81c" providerId="ADAL" clId="{AD5FFFDD-9388-4B88-82F0-A9ED35ED95CF}" dt="2021-04-28T22:32:09.228" v="1802" actId="478"/>
            <ac:spMkLst>
              <pc:docMk/>
              <pc:sldMasterMk cId="1706398125" sldId="2147483720"/>
              <pc:sldLayoutMk cId="1114256180" sldId="2147483731"/>
              <ac:spMk id="7" creationId="{00000000-0000-0000-0000-000000000000}"/>
            </ac:spMkLst>
          </pc:spChg>
          <pc:spChg chg="add mod">
            <ac:chgData name="Shepherd, Jay" userId="df5e62e7-901c-4a45-ba46-b727b414c81c" providerId="ADAL" clId="{AD5FFFDD-9388-4B88-82F0-A9ED35ED95CF}" dt="2021-04-28T22:32:09.793" v="1803"/>
            <ac:spMkLst>
              <pc:docMk/>
              <pc:sldMasterMk cId="1706398125" sldId="2147483720"/>
              <pc:sldLayoutMk cId="1114256180" sldId="2147483731"/>
              <ac:spMk id="10" creationId="{3C6ACCE2-7FB4-4276-99C4-3C61AA5B920A}"/>
            </ac:spMkLst>
          </pc:spChg>
        </pc:sldLayoutChg>
        <pc:sldLayoutChg chg="addSp delSp modSp mod setBg">
          <pc:chgData name="Shepherd, Jay" userId="df5e62e7-901c-4a45-ba46-b727b414c81c" providerId="ADAL" clId="{AD5FFFDD-9388-4B88-82F0-A9ED35ED95CF}" dt="2021-04-28T22:32:14.202" v="1805"/>
          <pc:sldLayoutMkLst>
            <pc:docMk/>
            <pc:sldMasterMk cId="1706398125" sldId="2147483720"/>
            <pc:sldLayoutMk cId="363034582" sldId="2147483732"/>
          </pc:sldLayoutMkLst>
          <pc:spChg chg="del">
            <ac:chgData name="Shepherd, Jay" userId="df5e62e7-901c-4a45-ba46-b727b414c81c" providerId="ADAL" clId="{AD5FFFDD-9388-4B88-82F0-A9ED35ED95CF}" dt="2021-04-28T22:32:13.631" v="1804" actId="478"/>
            <ac:spMkLst>
              <pc:docMk/>
              <pc:sldMasterMk cId="1706398125" sldId="2147483720"/>
              <pc:sldLayoutMk cId="363034582" sldId="2147483732"/>
              <ac:spMk id="7" creationId="{00000000-0000-0000-0000-000000000000}"/>
            </ac:spMkLst>
          </pc:spChg>
          <pc:spChg chg="add mod">
            <ac:chgData name="Shepherd, Jay" userId="df5e62e7-901c-4a45-ba46-b727b414c81c" providerId="ADAL" clId="{AD5FFFDD-9388-4B88-82F0-A9ED35ED95CF}" dt="2021-04-28T22:32:14.202" v="1805"/>
            <ac:spMkLst>
              <pc:docMk/>
              <pc:sldMasterMk cId="1706398125" sldId="2147483720"/>
              <pc:sldLayoutMk cId="363034582" sldId="2147483732"/>
              <ac:spMk id="11" creationId="{D8EEB7F1-F2D1-4731-A416-584D85E62F4C}"/>
            </ac:spMkLst>
          </pc:spChg>
        </pc:sldLayoutChg>
        <pc:sldLayoutChg chg="addSp delSp modSp mod setBg">
          <pc:chgData name="Shepherd, Jay" userId="df5e62e7-901c-4a45-ba46-b727b414c81c" providerId="ADAL" clId="{AD5FFFDD-9388-4B88-82F0-A9ED35ED95CF}" dt="2021-04-28T22:32:17.252" v="1807"/>
          <pc:sldLayoutMkLst>
            <pc:docMk/>
            <pc:sldMasterMk cId="1706398125" sldId="2147483720"/>
            <pc:sldLayoutMk cId="1303235781" sldId="2147483733"/>
          </pc:sldLayoutMkLst>
          <pc:spChg chg="del">
            <ac:chgData name="Shepherd, Jay" userId="df5e62e7-901c-4a45-ba46-b727b414c81c" providerId="ADAL" clId="{AD5FFFDD-9388-4B88-82F0-A9ED35ED95CF}" dt="2021-04-28T22:32:17.133" v="1806" actId="478"/>
            <ac:spMkLst>
              <pc:docMk/>
              <pc:sldMasterMk cId="1706398125" sldId="2147483720"/>
              <pc:sldLayoutMk cId="1303235781" sldId="2147483733"/>
              <ac:spMk id="7" creationId="{00000000-0000-0000-0000-000000000000}"/>
            </ac:spMkLst>
          </pc:spChg>
          <pc:spChg chg="add mod">
            <ac:chgData name="Shepherd, Jay" userId="df5e62e7-901c-4a45-ba46-b727b414c81c" providerId="ADAL" clId="{AD5FFFDD-9388-4B88-82F0-A9ED35ED95CF}" dt="2021-04-28T22:32:17.252" v="1807"/>
            <ac:spMkLst>
              <pc:docMk/>
              <pc:sldMasterMk cId="1706398125" sldId="2147483720"/>
              <pc:sldLayoutMk cId="1303235781" sldId="2147483733"/>
              <ac:spMk id="12" creationId="{2F6E4704-D22D-4DE4-BFC2-E56AF0E8387E}"/>
            </ac:spMkLst>
          </pc:spChg>
        </pc:sldLayoutChg>
        <pc:sldLayoutChg chg="del setBg">
          <pc:chgData name="Shepherd, Jay" userId="df5e62e7-901c-4a45-ba46-b727b414c81c" providerId="ADAL" clId="{AD5FFFDD-9388-4B88-82F0-A9ED35ED95CF}" dt="2021-04-28T22:32:20.400" v="1808" actId="2696"/>
          <pc:sldLayoutMkLst>
            <pc:docMk/>
            <pc:sldMasterMk cId="1706398125" sldId="2147483720"/>
            <pc:sldLayoutMk cId="2406246528" sldId="2147483734"/>
          </pc:sldLayoutMkLst>
        </pc:sldLayoutChg>
        <pc:sldLayoutChg chg="addSp delSp modSp mod setBg">
          <pc:chgData name="Shepherd, Jay" userId="df5e62e7-901c-4a45-ba46-b727b414c81c" providerId="ADAL" clId="{AD5FFFDD-9388-4B88-82F0-A9ED35ED95CF}" dt="2021-04-28T22:32:24.181" v="1810"/>
          <pc:sldLayoutMkLst>
            <pc:docMk/>
            <pc:sldMasterMk cId="1706398125" sldId="2147483720"/>
            <pc:sldLayoutMk cId="778648680" sldId="2147483735"/>
          </pc:sldLayoutMkLst>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2" creationId="{BC4F6E39-B15D-4701-A149-CDA59ED2140B}"/>
            </ac:spMkLst>
          </pc:spChg>
          <pc:spChg chg="del mod">
            <ac:chgData name="Shepherd, Jay" userId="df5e62e7-901c-4a45-ba46-b727b414c81c" providerId="ADAL" clId="{AD5FFFDD-9388-4B88-82F0-A9ED35ED95CF}" dt="2021-04-28T22:32:23.555" v="1809" actId="478"/>
            <ac:spMkLst>
              <pc:docMk/>
              <pc:sldMasterMk cId="1706398125" sldId="2147483720"/>
              <pc:sldLayoutMk cId="778648680" sldId="2147483735"/>
              <ac:spMk id="3" creationId="{993C0FB8-FC3B-4BF8-9BA1-1F9ACDE695AB}"/>
            </ac:spMkLst>
          </pc:spChg>
          <pc:spChg chg="add del ord">
            <ac:chgData name="Shepherd, Jay" userId="df5e62e7-901c-4a45-ba46-b727b414c81c" providerId="ADAL" clId="{AD5FFFDD-9388-4B88-82F0-A9ED35ED95CF}" dt="2021-04-28T20:53:41.662" v="678" actId="167"/>
            <ac:spMkLst>
              <pc:docMk/>
              <pc:sldMasterMk cId="1706398125" sldId="2147483720"/>
              <pc:sldLayoutMk cId="778648680" sldId="2147483735"/>
              <ac:spMk id="6" creationId="{59809311-F93A-427D-A6B8-D0F7E8A61071}"/>
            </ac:spMkLst>
          </pc:spChg>
          <pc:spChg chg="add del mod">
            <ac:chgData name="Shepherd, Jay" userId="df5e62e7-901c-4a45-ba46-b727b414c81c" providerId="ADAL" clId="{AD5FFFDD-9388-4B88-82F0-A9ED35ED95CF}" dt="2021-04-28T22:09:36.623" v="1471" actId="14100"/>
            <ac:spMkLst>
              <pc:docMk/>
              <pc:sldMasterMk cId="1706398125" sldId="2147483720"/>
              <pc:sldLayoutMk cId="778648680" sldId="2147483735"/>
              <ac:spMk id="7" creationId="{4F902B66-A9C9-4783-A26C-F88674CD1CB9}"/>
            </ac:spMkLst>
          </pc:spChg>
          <pc:spChg chg="add mod">
            <ac:chgData name="Shepherd, Jay" userId="df5e62e7-901c-4a45-ba46-b727b414c81c" providerId="ADAL" clId="{AD5FFFDD-9388-4B88-82F0-A9ED35ED95CF}" dt="2021-04-28T22:26:17.682" v="1720" actId="14861"/>
            <ac:spMkLst>
              <pc:docMk/>
              <pc:sldMasterMk cId="1706398125" sldId="2147483720"/>
              <pc:sldLayoutMk cId="778648680" sldId="2147483735"/>
              <ac:spMk id="9" creationId="{65C93CB6-4193-4B22-BAFA-28AC49C302F9}"/>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0" creationId="{820D8920-8420-463F-A3B2-B6ABDDD5CD63}"/>
            </ac:spMkLst>
          </pc:spChg>
          <pc:spChg chg="add del mod">
            <ac:chgData name="Shepherd, Jay" userId="df5e62e7-901c-4a45-ba46-b727b414c81c" providerId="ADAL" clId="{AD5FFFDD-9388-4B88-82F0-A9ED35ED95CF}" dt="2021-04-28T21:28:06.848" v="987"/>
            <ac:spMkLst>
              <pc:docMk/>
              <pc:sldMasterMk cId="1706398125" sldId="2147483720"/>
              <pc:sldLayoutMk cId="778648680" sldId="2147483735"/>
              <ac:spMk id="11" creationId="{BB2F9442-5E11-47F7-AE32-766A20FCDE57}"/>
            </ac:spMkLst>
          </pc:spChg>
          <pc:spChg chg="add mod">
            <ac:chgData name="Shepherd, Jay" userId="df5e62e7-901c-4a45-ba46-b727b414c81c" providerId="ADAL" clId="{AD5FFFDD-9388-4B88-82F0-A9ED35ED95CF}" dt="2021-04-28T22:32:24.181" v="1810"/>
            <ac:spMkLst>
              <pc:docMk/>
              <pc:sldMasterMk cId="1706398125" sldId="2147483720"/>
              <pc:sldLayoutMk cId="778648680" sldId="2147483735"/>
              <ac:spMk id="12" creationId="{2573AE7E-BFC4-4650-BEE2-ABD14F6153F3}"/>
            </ac:spMkLst>
          </pc:spChg>
          <pc:picChg chg="add mod ord">
            <ac:chgData name="Shepherd, Jay" userId="df5e62e7-901c-4a45-ba46-b727b414c81c" providerId="ADAL" clId="{AD5FFFDD-9388-4B88-82F0-A9ED35ED95CF}" dt="2021-04-28T20:53:37.082" v="677" actId="167"/>
            <ac:picMkLst>
              <pc:docMk/>
              <pc:sldMasterMk cId="1706398125" sldId="2147483720"/>
              <pc:sldLayoutMk cId="778648680" sldId="2147483735"/>
              <ac:picMk id="5" creationId="{95CF33E6-AB02-4510-AA06-EA7BBCB4A609}"/>
            </ac:picMkLst>
          </pc:picChg>
          <pc:picChg chg="del">
            <ac:chgData name="Shepherd, Jay" userId="df5e62e7-901c-4a45-ba46-b727b414c81c" providerId="ADAL" clId="{AD5FFFDD-9388-4B88-82F0-A9ED35ED95CF}" dt="2021-04-28T20:52:52.229" v="669" actId="478"/>
            <ac:picMkLst>
              <pc:docMk/>
              <pc:sldMasterMk cId="1706398125" sldId="2147483720"/>
              <pc:sldLayoutMk cId="778648680" sldId="2147483735"/>
              <ac:picMk id="8" creationId="{71144462-318E-4483-A10D-CD663AB675B1}"/>
            </ac:picMkLst>
          </pc:picChg>
        </pc:sldLayoutChg>
        <pc:sldLayoutChg chg="delSp modSp del mod">
          <pc:chgData name="Shepherd, Jay" userId="df5e62e7-901c-4a45-ba46-b727b414c81c" providerId="ADAL" clId="{AD5FFFDD-9388-4B88-82F0-A9ED35ED95CF}" dt="2021-04-28T22:07:45.432" v="1370" actId="2696"/>
          <pc:sldLayoutMkLst>
            <pc:docMk/>
            <pc:sldMasterMk cId="1706398125" sldId="2147483720"/>
            <pc:sldLayoutMk cId="4118788708" sldId="2147483737"/>
          </pc:sldLayoutMkLst>
          <pc:spChg chg="mod">
            <ac:chgData name="Shepherd, Jay" userId="df5e62e7-901c-4a45-ba46-b727b414c81c" providerId="ADAL" clId="{AD5FFFDD-9388-4B88-82F0-A9ED35ED95CF}" dt="2021-04-28T21:18:14.418" v="775" actId="207"/>
            <ac:spMkLst>
              <pc:docMk/>
              <pc:sldMasterMk cId="1706398125" sldId="2147483720"/>
              <pc:sldLayoutMk cId="4118788708" sldId="2147483737"/>
              <ac:spMk id="6" creationId="{00000000-0000-0000-0000-000000000000}"/>
            </ac:spMkLst>
          </pc:spChg>
          <pc:spChg chg="del">
            <ac:chgData name="Shepherd, Jay" userId="df5e62e7-901c-4a45-ba46-b727b414c81c" providerId="ADAL" clId="{AD5FFFDD-9388-4B88-82F0-A9ED35ED95CF}" dt="2021-04-28T21:18:01.318" v="773" actId="478"/>
            <ac:spMkLst>
              <pc:docMk/>
              <pc:sldMasterMk cId="1706398125" sldId="2147483720"/>
              <pc:sldLayoutMk cId="4118788708" sldId="2147483737"/>
              <ac:spMk id="15" creationId="{165895E9-CF33-4EA0-AA89-5CC9F9FA94DA}"/>
            </ac:spMkLst>
          </pc:spChg>
          <pc:picChg chg="mod modCrop">
            <ac:chgData name="Shepherd, Jay" userId="df5e62e7-901c-4a45-ba46-b727b414c81c" providerId="ADAL" clId="{AD5FFFDD-9388-4B88-82F0-A9ED35ED95CF}" dt="2021-04-28T21:11:43.183" v="728" actId="14100"/>
            <ac:picMkLst>
              <pc:docMk/>
              <pc:sldMasterMk cId="1706398125" sldId="2147483720"/>
              <pc:sldLayoutMk cId="4118788708" sldId="2147483737"/>
              <ac:picMk id="8" creationId="{ED0621C3-2E15-4120-9C90-3F5117CC0883}"/>
            </ac:picMkLst>
          </pc:picChg>
        </pc:sldLayoutChg>
        <pc:sldLayoutChg chg="addSp delSp modSp mod setBg">
          <pc:chgData name="Shepherd, Jay" userId="df5e62e7-901c-4a45-ba46-b727b414c81c" providerId="ADAL" clId="{AD5FFFDD-9388-4B88-82F0-A9ED35ED95CF}" dt="2021-04-29T16:30:35.311" v="1894" actId="14826"/>
          <pc:sldLayoutMkLst>
            <pc:docMk/>
            <pc:sldMasterMk cId="1706398125" sldId="2147483720"/>
            <pc:sldLayoutMk cId="2014122173" sldId="2147483740"/>
          </pc:sldLayoutMkLst>
          <pc:spChg chg="del mod">
            <ac:chgData name="Shepherd, Jay" userId="df5e62e7-901c-4a45-ba46-b727b414c81c" providerId="ADAL" clId="{AD5FFFDD-9388-4B88-82F0-A9ED35ED95CF}" dt="2021-04-28T22:31:40.678" v="1789" actId="478"/>
            <ac:spMkLst>
              <pc:docMk/>
              <pc:sldMasterMk cId="1706398125" sldId="2147483720"/>
              <pc:sldLayoutMk cId="2014122173" sldId="2147483740"/>
              <ac:spMk id="6" creationId="{00000000-0000-0000-0000-000000000000}"/>
            </ac:spMkLst>
          </pc:spChg>
          <pc:spChg chg="add mod">
            <ac:chgData name="Shepherd, Jay" userId="df5e62e7-901c-4a45-ba46-b727b414c81c" providerId="ADAL" clId="{AD5FFFDD-9388-4B88-82F0-A9ED35ED95CF}" dt="2021-04-28T22:31:40.844" v="1790"/>
            <ac:spMkLst>
              <pc:docMk/>
              <pc:sldMasterMk cId="1706398125" sldId="2147483720"/>
              <pc:sldLayoutMk cId="2014122173" sldId="2147483740"/>
              <ac:spMk id="9" creationId="{7CF5872A-8640-4969-B66C-45A7425D8303}"/>
            </ac:spMkLst>
          </pc:spChg>
          <pc:picChg chg="mod">
            <ac:chgData name="Shepherd, Jay" userId="df5e62e7-901c-4a45-ba46-b727b414c81c" providerId="ADAL" clId="{AD5FFFDD-9388-4B88-82F0-A9ED35ED95CF}" dt="2021-04-29T16:30:35.311" v="1894" actId="14826"/>
            <ac:picMkLst>
              <pc:docMk/>
              <pc:sldMasterMk cId="1706398125" sldId="2147483720"/>
              <pc:sldLayoutMk cId="2014122173" sldId="2147483740"/>
              <ac:picMk id="8" creationId="{ED0621C3-2E15-4120-9C90-3F5117CC0883}"/>
            </ac:picMkLst>
          </pc:picChg>
        </pc:sldLayoutChg>
      </pc:sldMasterChg>
      <pc:sldMasterChg chg="new del mod addSldLayout delSldLayout">
        <pc:chgData name="Shepherd, Jay" userId="df5e62e7-901c-4a45-ba46-b727b414c81c" providerId="ADAL" clId="{AD5FFFDD-9388-4B88-82F0-A9ED35ED95CF}" dt="2021-04-28T21:24:08.848" v="950" actId="6938"/>
        <pc:sldMasterMkLst>
          <pc:docMk/>
          <pc:sldMasterMk cId="76344585" sldId="2147483738"/>
        </pc:sldMasterMkLst>
        <pc:sldLayoutChg chg="new del replId">
          <pc:chgData name="Shepherd, Jay" userId="df5e62e7-901c-4a45-ba46-b727b414c81c" providerId="ADAL" clId="{AD5FFFDD-9388-4B88-82F0-A9ED35ED95CF}" dt="2021-04-28T21:24:08.848" v="950" actId="6938"/>
          <pc:sldLayoutMkLst>
            <pc:docMk/>
            <pc:sldMasterMk cId="76344585" sldId="2147483738"/>
            <pc:sldLayoutMk cId="1550993722" sldId="2147483739"/>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1325482" sldId="2147483740"/>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679704863" sldId="2147483741"/>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629195314" sldId="2147483742"/>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67139991" sldId="2147483743"/>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34811018" sldId="2147483744"/>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2046634936" sldId="2147483745"/>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3192074531" sldId="2147483746"/>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502747482" sldId="2147483747"/>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882087391" sldId="2147483748"/>
          </pc:sldLayoutMkLst>
        </pc:sldLayoutChg>
        <pc:sldLayoutChg chg="new del replId">
          <pc:chgData name="Shepherd, Jay" userId="df5e62e7-901c-4a45-ba46-b727b414c81c" providerId="ADAL" clId="{AD5FFFDD-9388-4B88-82F0-A9ED35ED95CF}" dt="2021-04-28T21:24:08.848" v="950" actId="6938"/>
          <pc:sldLayoutMkLst>
            <pc:docMk/>
            <pc:sldMasterMk cId="76344585" sldId="2147483738"/>
            <pc:sldLayoutMk cId="1462107262" sldId="214748374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42A46-0D9E-4184-86DF-2C53EC5E7DFF}" type="slidenum">
              <a:rPr lang="en-US" smtClean="0"/>
              <a:t>‹#›</a:t>
            </a:fld>
            <a:endParaRPr lang="en-US" dirty="0"/>
          </a:p>
        </p:txBody>
      </p:sp>
    </p:spTree>
    <p:extLst>
      <p:ext uri="{BB962C8B-B14F-4D97-AF65-F5344CB8AC3E}">
        <p14:creationId xmlns:p14="http://schemas.microsoft.com/office/powerpoint/2010/main" val="5516644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FE46E3-F50B-40B7-A854-E3050C9E6CD9}" type="slidenum">
              <a:rPr lang="en-US" smtClean="0"/>
              <a:pPr/>
              <a:t>‹#›</a:t>
            </a:fld>
            <a:endParaRPr lang="en-US" dirty="0"/>
          </a:p>
        </p:txBody>
      </p:sp>
      <p:sp>
        <p:nvSpPr>
          <p:cNvPr id="8" name="Slide Image Placeholder 7">
            <a:extLst>
              <a:ext uri="{FF2B5EF4-FFF2-40B4-BE49-F238E27FC236}">
                <a16:creationId xmlns:a16="http://schemas.microsoft.com/office/drawing/2014/main" id="{7B4BC679-2FF0-44AF-B1A8-DE88A4641F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CFBBA539-8015-47A3-B8E0-AAD5CF9EB52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729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6738"/>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8FE46E3-F50B-40B7-A854-E3050C9E6CD9}" type="slidenum">
              <a:rPr lang="en-US" smtClean="0"/>
              <a:t>1</a:t>
            </a:fld>
            <a:endParaRPr lang="en-US"/>
          </a:p>
        </p:txBody>
      </p:sp>
    </p:spTree>
    <p:extLst>
      <p:ext uri="{BB962C8B-B14F-4D97-AF65-F5344CB8AC3E}">
        <p14:creationId xmlns:p14="http://schemas.microsoft.com/office/powerpoint/2010/main" val="318918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2</a:t>
            </a:fld>
            <a:endParaRPr lang="en-US" dirty="0"/>
          </a:p>
        </p:txBody>
      </p:sp>
    </p:spTree>
    <p:extLst>
      <p:ext uri="{BB962C8B-B14F-4D97-AF65-F5344CB8AC3E}">
        <p14:creationId xmlns:p14="http://schemas.microsoft.com/office/powerpoint/2010/main" val="3783288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4</a:t>
            </a:fld>
            <a:endParaRPr lang="en-US" dirty="0"/>
          </a:p>
        </p:txBody>
      </p:sp>
    </p:spTree>
    <p:extLst>
      <p:ext uri="{BB962C8B-B14F-4D97-AF65-F5344CB8AC3E}">
        <p14:creationId xmlns:p14="http://schemas.microsoft.com/office/powerpoint/2010/main" val="2896408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6</a:t>
            </a:fld>
            <a:endParaRPr lang="en-US" dirty="0"/>
          </a:p>
        </p:txBody>
      </p:sp>
    </p:spTree>
    <p:extLst>
      <p:ext uri="{BB962C8B-B14F-4D97-AF65-F5344CB8AC3E}">
        <p14:creationId xmlns:p14="http://schemas.microsoft.com/office/powerpoint/2010/main" val="287926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7</a:t>
            </a:fld>
            <a:endParaRPr lang="en-US" dirty="0"/>
          </a:p>
        </p:txBody>
      </p:sp>
    </p:spTree>
    <p:extLst>
      <p:ext uri="{BB962C8B-B14F-4D97-AF65-F5344CB8AC3E}">
        <p14:creationId xmlns:p14="http://schemas.microsoft.com/office/powerpoint/2010/main" val="190900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8</a:t>
            </a:fld>
            <a:endParaRPr lang="en-US" dirty="0"/>
          </a:p>
        </p:txBody>
      </p:sp>
    </p:spTree>
    <p:extLst>
      <p:ext uri="{BB962C8B-B14F-4D97-AF65-F5344CB8AC3E}">
        <p14:creationId xmlns:p14="http://schemas.microsoft.com/office/powerpoint/2010/main" val="260868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10</a:t>
            </a:fld>
            <a:endParaRPr lang="en-US" dirty="0"/>
          </a:p>
        </p:txBody>
      </p:sp>
    </p:spTree>
    <p:extLst>
      <p:ext uri="{BB962C8B-B14F-4D97-AF65-F5344CB8AC3E}">
        <p14:creationId xmlns:p14="http://schemas.microsoft.com/office/powerpoint/2010/main" val="2409159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11</a:t>
            </a:fld>
            <a:endParaRPr lang="en-US" dirty="0"/>
          </a:p>
        </p:txBody>
      </p:sp>
    </p:spTree>
    <p:extLst>
      <p:ext uri="{BB962C8B-B14F-4D97-AF65-F5344CB8AC3E}">
        <p14:creationId xmlns:p14="http://schemas.microsoft.com/office/powerpoint/2010/main" val="162683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12</a:t>
            </a:fld>
            <a:endParaRPr lang="en-US" dirty="0"/>
          </a:p>
        </p:txBody>
      </p:sp>
    </p:spTree>
    <p:extLst>
      <p:ext uri="{BB962C8B-B14F-4D97-AF65-F5344CB8AC3E}">
        <p14:creationId xmlns:p14="http://schemas.microsoft.com/office/powerpoint/2010/main" val="589958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13</a:t>
            </a:fld>
            <a:endParaRPr lang="en-US" dirty="0"/>
          </a:p>
        </p:txBody>
      </p:sp>
    </p:spTree>
    <p:extLst>
      <p:ext uri="{BB962C8B-B14F-4D97-AF65-F5344CB8AC3E}">
        <p14:creationId xmlns:p14="http://schemas.microsoft.com/office/powerpoint/2010/main" val="170758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14</a:t>
            </a:fld>
            <a:endParaRPr lang="en-US" dirty="0"/>
          </a:p>
        </p:txBody>
      </p:sp>
    </p:spTree>
    <p:extLst>
      <p:ext uri="{BB962C8B-B14F-4D97-AF65-F5344CB8AC3E}">
        <p14:creationId xmlns:p14="http://schemas.microsoft.com/office/powerpoint/2010/main" val="2050224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17</a:t>
            </a:fld>
            <a:endParaRPr lang="en-US" dirty="0"/>
          </a:p>
        </p:txBody>
      </p:sp>
    </p:spTree>
    <p:extLst>
      <p:ext uri="{BB962C8B-B14F-4D97-AF65-F5344CB8AC3E}">
        <p14:creationId xmlns:p14="http://schemas.microsoft.com/office/powerpoint/2010/main" val="1118978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18</a:t>
            </a:fld>
            <a:endParaRPr lang="en-US" dirty="0"/>
          </a:p>
        </p:txBody>
      </p:sp>
    </p:spTree>
    <p:extLst>
      <p:ext uri="{BB962C8B-B14F-4D97-AF65-F5344CB8AC3E}">
        <p14:creationId xmlns:p14="http://schemas.microsoft.com/office/powerpoint/2010/main" val="4276180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19</a:t>
            </a:fld>
            <a:endParaRPr lang="en-US" dirty="0"/>
          </a:p>
        </p:txBody>
      </p:sp>
    </p:spTree>
    <p:extLst>
      <p:ext uri="{BB962C8B-B14F-4D97-AF65-F5344CB8AC3E}">
        <p14:creationId xmlns:p14="http://schemas.microsoft.com/office/powerpoint/2010/main" val="3345833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20</a:t>
            </a:fld>
            <a:endParaRPr lang="en-US" dirty="0"/>
          </a:p>
        </p:txBody>
      </p:sp>
    </p:spTree>
    <p:extLst>
      <p:ext uri="{BB962C8B-B14F-4D97-AF65-F5344CB8AC3E}">
        <p14:creationId xmlns:p14="http://schemas.microsoft.com/office/powerpoint/2010/main" val="3426758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E46E3-F50B-40B7-A854-E3050C9E6CD9}" type="slidenum">
              <a:rPr lang="en-US" smtClean="0"/>
              <a:pPr/>
              <a:t>23</a:t>
            </a:fld>
            <a:endParaRPr lang="en-US" dirty="0"/>
          </a:p>
        </p:txBody>
      </p:sp>
    </p:spTree>
    <p:extLst>
      <p:ext uri="{BB962C8B-B14F-4D97-AF65-F5344CB8AC3E}">
        <p14:creationId xmlns:p14="http://schemas.microsoft.com/office/powerpoint/2010/main" val="2300359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55297"/>
          </a:xfrm>
          <a:prstGeom prst="rect">
            <a:avLst/>
          </a:prstGeom>
        </p:spPr>
      </p:pic>
      <p:pic>
        <p:nvPicPr>
          <p:cNvPr id="14" name="Picture 13" descr="CCTS logo">
            <a:extLst>
              <a:ext uri="{FF2B5EF4-FFF2-40B4-BE49-F238E27FC236}">
                <a16:creationId xmlns:a16="http://schemas.microsoft.com/office/drawing/2014/main" id="{0A842B4C-314F-4503-B4C8-4133DB09D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pic>
        <p:nvPicPr>
          <p:cNvPr id="13" name="Picture 12" descr="DVR logo">
            <a:extLst>
              <a:ext uri="{FF2B5EF4-FFF2-40B4-BE49-F238E27FC236}">
                <a16:creationId xmlns:a16="http://schemas.microsoft.com/office/drawing/2014/main" id="{9F64A3B6-C81F-4F0D-B38C-0F6195E4BC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sp>
        <p:nvSpPr>
          <p:cNvPr id="20" name="TextBox 19" descr="Artwork by Rohan Srinivasan">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30" name="Slide Number Placeholder 5">
            <a:extLst>
              <a:ext uri="{FF2B5EF4-FFF2-40B4-BE49-F238E27FC236}">
                <a16:creationId xmlns:a16="http://schemas.microsoft.com/office/drawing/2014/main" id="{0F0DE340-E8C8-465E-AE2A-CE7BE7CDA5B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0890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5CA67F93-B013-4661-9BB0-CD288E03D79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97563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A60DBB31-4403-401B-86D2-EC56BA8BF1E0}"/>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1762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29F7B6-DCF7-43FD-B6C1-6F6C8FB2B047}"/>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95825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CECA60E-E698-4FD4-BD38-F3252D70BD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60301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6E042963-F3A0-4D1F-A89A-2D68013579B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7032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26FFBF8B-B62B-49D0-81FA-C34243EDEAA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2745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BAC406E3-2CC9-415D-8069-8F05F9F7C058}"/>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4058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298580" y="1447886"/>
            <a:ext cx="5430416" cy="257129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298580" y="4019181"/>
            <a:ext cx="5430416" cy="1204995"/>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5" name="Picture 4" descr="Background pattern&#10;&#10;Description automatically generated">
            <a:extLst>
              <a:ext uri="{FF2B5EF4-FFF2-40B4-BE49-F238E27FC236}">
                <a16:creationId xmlns:a16="http://schemas.microsoft.com/office/drawing/2014/main" id="{9363A294-68AF-4825-9956-F7B177886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90E058-7398-40B5-A644-4C756B31DC2C}"/>
              </a:ext>
            </a:extLst>
          </p:cNvPr>
          <p:cNvSpPr txBox="1"/>
          <p:nvPr userDrawn="1"/>
        </p:nvSpPr>
        <p:spPr>
          <a:xfrm>
            <a:off x="1199129" y="6346919"/>
            <a:ext cx="3607334" cy="338554"/>
          </a:xfrm>
          <a:prstGeom prst="rect">
            <a:avLst/>
          </a:prstGeom>
          <a:noFill/>
        </p:spPr>
        <p:txBody>
          <a:bodyPr wrap="none" rtlCol="0">
            <a:spAutoFit/>
          </a:bodyPr>
          <a:lstStyle/>
          <a:p>
            <a:r>
              <a:rPr lang="en-US" sz="1600" i="1" dirty="0"/>
              <a:t>Ro’s Tree of Joy </a:t>
            </a:r>
            <a:r>
              <a:rPr lang="en-US" sz="1600" dirty="0"/>
              <a:t>by Rohan Srinivasan</a:t>
            </a:r>
          </a:p>
        </p:txBody>
      </p:sp>
      <p:sp>
        <p:nvSpPr>
          <p:cNvPr id="8" name="Slide Number Placeholder 5">
            <a:extLst>
              <a:ext uri="{FF2B5EF4-FFF2-40B4-BE49-F238E27FC236}">
                <a16:creationId xmlns:a16="http://schemas.microsoft.com/office/drawing/2014/main" id="{6F5FE42C-D40D-4372-8FE4-7A7D82D5473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462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761744"/>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EA7865D0-FD3E-49B6-BADE-A1545B59F1FD}"/>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19445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27FF167-D668-42AA-9A96-6CCFCD41122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83117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39069222-F4CE-48AB-A8BC-9B505C7CC08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95903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8B83F2-D0E1-4719-AE3C-56B2C212279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67580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C26E97D8-754E-4668-BEBD-693CCFE7613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787481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783532C-C65B-442B-8C1A-C3A31FD67F35}"/>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97081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8DEBFF57-A293-46E6-B19A-59027F395AE9}"/>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36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A51EA754-3C64-4E40-BAE9-B2C17C6E073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0791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91886" y="1123627"/>
            <a:ext cx="5253134" cy="2813892"/>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91887" y="4030825"/>
            <a:ext cx="5253133" cy="1726796"/>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descr="A picture containing canyon, drawing&#10;&#10;Description automatically generated">
            <a:extLst>
              <a:ext uri="{FF2B5EF4-FFF2-40B4-BE49-F238E27FC236}">
                <a16:creationId xmlns:a16="http://schemas.microsoft.com/office/drawing/2014/main" id="{71144462-318E-4483-A10D-CD663AB67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5593" y="0"/>
            <a:ext cx="6186407" cy="6858000"/>
          </a:xfrm>
          <a:prstGeom prst="rect">
            <a:avLst/>
          </a:prstGeom>
        </p:spPr>
      </p:pic>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93C0FB8-FC3B-4BF8-9BA1-1F9ACDE695AB}"/>
              </a:ext>
            </a:extLst>
          </p:cNvPr>
          <p:cNvSpPr>
            <a:spLocks noGrp="1"/>
          </p:cNvSpPr>
          <p:nvPr>
            <p:ph type="sldNum" sz="quarter" idx="10"/>
          </p:nvPr>
        </p:nvSpPr>
        <p:spPr>
          <a:xfrm>
            <a:off x="11657043" y="6313262"/>
            <a:ext cx="430160" cy="363793"/>
          </a:xfrm>
          <a:prstGeom prst="rect">
            <a:avLst/>
          </a:prstGeom>
        </p:spPr>
        <p:txBody>
          <a:bodyPr/>
          <a:lstStyle/>
          <a:p>
            <a:fld id="{50ADEE99-5B15-4B10-A3EB-5286E787B43D}" type="slidenum">
              <a:rPr lang="en-US" smtClean="0"/>
              <a:pPr/>
              <a:t>‹#›</a:t>
            </a:fld>
            <a:endParaRPr lang="en-US" dirty="0"/>
          </a:p>
        </p:txBody>
      </p:sp>
      <p:sp>
        <p:nvSpPr>
          <p:cNvPr id="9" name="TextBox 8">
            <a:extLst>
              <a:ext uri="{FF2B5EF4-FFF2-40B4-BE49-F238E27FC236}">
                <a16:creationId xmlns:a16="http://schemas.microsoft.com/office/drawing/2014/main" id="{7745488F-98D9-491E-914F-BF7A0F535255}"/>
              </a:ext>
            </a:extLst>
          </p:cNvPr>
          <p:cNvSpPr txBox="1"/>
          <p:nvPr userDrawn="1"/>
        </p:nvSpPr>
        <p:spPr>
          <a:xfrm>
            <a:off x="1207272" y="6338501"/>
            <a:ext cx="3591048" cy="338554"/>
          </a:xfrm>
          <a:prstGeom prst="rect">
            <a:avLst/>
          </a:prstGeom>
          <a:noFill/>
        </p:spPr>
        <p:txBody>
          <a:bodyPr wrap="none" rtlCol="0">
            <a:spAutoFit/>
          </a:bodyPr>
          <a:lstStyle/>
          <a:p>
            <a:r>
              <a:rPr lang="en-US" sz="1600" i="1" dirty="0"/>
              <a:t>Morning </a:t>
            </a:r>
            <a:r>
              <a:rPr lang="en-US" sz="1600" i="1" dirty="0" err="1"/>
              <a:t>Cuppa</a:t>
            </a:r>
            <a:r>
              <a:rPr lang="en-US" sz="1600" i="1" dirty="0"/>
              <a:t>! </a:t>
            </a:r>
            <a:r>
              <a:rPr lang="en-US" sz="1600" dirty="0"/>
              <a:t>by Rohan Srinivasan</a:t>
            </a:r>
          </a:p>
        </p:txBody>
      </p:sp>
    </p:spTree>
    <p:extLst>
      <p:ext uri="{BB962C8B-B14F-4D97-AF65-F5344CB8AC3E}">
        <p14:creationId xmlns:p14="http://schemas.microsoft.com/office/powerpoint/2010/main" val="392433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540" y="2245054"/>
            <a:ext cx="10918920" cy="1242994"/>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648587" y="3577183"/>
            <a:ext cx="10918919" cy="600198"/>
          </a:xfrm>
        </p:spPr>
        <p:txBody>
          <a:bodyPr>
            <a:noAutofit/>
          </a:bodyPr>
          <a:lstStyle>
            <a:lvl1pPr marL="0" indent="0" algn="ctr">
              <a:spcBef>
                <a:spcPts val="0"/>
              </a:spcBef>
              <a:buNone/>
              <a:defRPr sz="28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D0621C3-2E15-4120-9C90-3F5117CC08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048"/>
            <a:ext cx="12191998" cy="1755647"/>
          </a:xfrm>
          <a:prstGeom prst="rect">
            <a:avLst/>
          </a:prstGeom>
        </p:spPr>
      </p:pic>
      <p:pic>
        <p:nvPicPr>
          <p:cNvPr id="13" name="Picture 12">
            <a:extLst>
              <a:ext uri="{FF2B5EF4-FFF2-40B4-BE49-F238E27FC236}">
                <a16:creationId xmlns:a16="http://schemas.microsoft.com/office/drawing/2014/main" id="{9F64A3B6-C81F-4F0D-B38C-0F6195E4BC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26158" y="4633006"/>
            <a:ext cx="1381170" cy="865241"/>
          </a:xfrm>
          <a:prstGeom prst="rect">
            <a:avLst/>
          </a:prstGeom>
        </p:spPr>
      </p:pic>
      <p:pic>
        <p:nvPicPr>
          <p:cNvPr id="14" name="Picture 13">
            <a:extLst>
              <a:ext uri="{FF2B5EF4-FFF2-40B4-BE49-F238E27FC236}">
                <a16:creationId xmlns:a16="http://schemas.microsoft.com/office/drawing/2014/main" id="{0A842B4C-314F-4503-B4C8-4133DB09DCC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64590" y="4736260"/>
            <a:ext cx="1937631" cy="758486"/>
          </a:xfrm>
          <a:prstGeom prst="rect">
            <a:avLst/>
          </a:prstGeom>
        </p:spPr>
      </p:pic>
      <p:sp>
        <p:nvSpPr>
          <p:cNvPr id="20" name="TextBox 19">
            <a:extLst>
              <a:ext uri="{FF2B5EF4-FFF2-40B4-BE49-F238E27FC236}">
                <a16:creationId xmlns:a16="http://schemas.microsoft.com/office/drawing/2014/main" id="{615AE1BF-671C-475E-9DAD-4D6DA974A841}"/>
              </a:ext>
            </a:extLst>
          </p:cNvPr>
          <p:cNvSpPr txBox="1"/>
          <p:nvPr userDrawn="1"/>
        </p:nvSpPr>
        <p:spPr>
          <a:xfrm>
            <a:off x="4810931" y="5615318"/>
            <a:ext cx="2828018" cy="338554"/>
          </a:xfrm>
          <a:prstGeom prst="rect">
            <a:avLst/>
          </a:prstGeom>
          <a:noFill/>
        </p:spPr>
        <p:txBody>
          <a:bodyPr wrap="none" rtlCol="0">
            <a:spAutoFit/>
          </a:bodyPr>
          <a:lstStyle/>
          <a:p>
            <a:r>
              <a:rPr lang="en-US" sz="1600" dirty="0"/>
              <a:t>Artwork by Rohan Srinivasan</a:t>
            </a:r>
          </a:p>
        </p:txBody>
      </p:sp>
      <p:sp>
        <p:nvSpPr>
          <p:cNvPr id="9" name="Slide Number Placeholder 5">
            <a:extLst>
              <a:ext uri="{FF2B5EF4-FFF2-40B4-BE49-F238E27FC236}">
                <a16:creationId xmlns:a16="http://schemas.microsoft.com/office/drawing/2014/main" id="{7CF5872A-8640-4969-B66C-45A7425D830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014122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D7273ADF-FC12-4DA9-9540-A29F99A439FB}"/>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545980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_blue">
    <p:spTree>
      <p:nvGrpSpPr>
        <p:cNvPr id="1" name=""/>
        <p:cNvGrpSpPr/>
        <p:nvPr/>
      </p:nvGrpSpPr>
      <p:grpSpPr>
        <a:xfrm>
          <a:off x="0" y="0"/>
          <a:ext cx="0" cy="0"/>
          <a:chOff x="0" y="0"/>
          <a:chExt cx="0" cy="0"/>
        </a:xfrm>
      </p:grpSpPr>
      <p:sp>
        <p:nvSpPr>
          <p:cNvPr id="2" name="Title 1"/>
          <p:cNvSpPr>
            <a:spLocks noGrp="1"/>
          </p:cNvSpPr>
          <p:nvPr>
            <p:ph type="title"/>
          </p:nvPr>
        </p:nvSpPr>
        <p:spPr>
          <a:xfrm>
            <a:off x="639097" y="503853"/>
            <a:ext cx="10714703" cy="95172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indent="-365760">
              <a:lnSpc>
                <a:spcPct val="100000"/>
              </a:lnSpc>
              <a:spcAft>
                <a:spcPts val="0"/>
              </a:spcAft>
              <a:defRPr/>
            </a:lvl1pPr>
            <a:lvl2pPr marL="685800" indent="-365760">
              <a:lnSpc>
                <a:spcPct val="100000"/>
              </a:lnSpc>
              <a:spcAft>
                <a:spcPts val="0"/>
              </a:spcAft>
              <a:buFont typeface="Arial" panose="020B0604020202020204" pitchFamily="34" charset="0"/>
              <a:buChar char="−"/>
              <a:defRPr/>
            </a:lvl2pPr>
            <a:lvl3pPr marL="1143000" indent="-365760">
              <a:lnSpc>
                <a:spcPct val="100000"/>
              </a:lnSpc>
              <a:spcAft>
                <a:spcPts val="0"/>
              </a:spcAft>
              <a:buFont typeface="Courier New" panose="02070309020205020404" pitchFamily="49" charset="0"/>
              <a:buChar char="o"/>
              <a:defRPr/>
            </a:lvl3pPr>
            <a:lvl4pPr indent="-365760">
              <a:lnSpc>
                <a:spcPct val="100000"/>
              </a:lnSpc>
              <a:spcAft>
                <a:spcPts val="0"/>
              </a:spcAft>
              <a:defRPr/>
            </a:lvl4pPr>
            <a:lvl5pPr marL="2057400" indent="-365760">
              <a:lnSpc>
                <a:spcPct val="100000"/>
              </a:lnSpc>
              <a:spcAft>
                <a:spcPts val="0"/>
              </a:spcAft>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999E3926-4298-4868-B473-0638C4D8459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985215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2574" y="166277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B919D6-641F-491A-A327-15ED2E1BC946}"/>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181036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78629" y="1662778"/>
            <a:ext cx="8165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9098" y="1662778"/>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39097" y="3678477"/>
            <a:ext cx="222384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3815F8FD-B6C1-4494-84E1-A3158E7579F4}"/>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1196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6292159" y="166277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6292158" y="3702538"/>
            <a:ext cx="5052015"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3C6ACCE2-7FB4-4276-99C4-3C61AA5B920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11425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p:cNvSpPr>
            <a:spLocks noGrp="1"/>
          </p:cNvSpPr>
          <p:nvPr>
            <p:ph type="title"/>
          </p:nvPr>
        </p:nvSpPr>
        <p:spPr>
          <a:xfrm>
            <a:off x="639097" y="505143"/>
            <a:ext cx="10705077" cy="984556"/>
          </a:xfrm>
        </p:spPr>
        <p:txBody>
          <a:bodyPr/>
          <a:lstStyle/>
          <a:p>
            <a:r>
              <a:rPr lang="en-US"/>
              <a:t>Click to edit Master title style</a:t>
            </a:r>
          </a:p>
        </p:txBody>
      </p:sp>
      <p:sp>
        <p:nvSpPr>
          <p:cNvPr id="3" name="Content Placeholder 2"/>
          <p:cNvSpPr>
            <a:spLocks noGrp="1"/>
          </p:cNvSpPr>
          <p:nvPr>
            <p:ph sz="half" idx="1"/>
          </p:nvPr>
        </p:nvSpPr>
        <p:spPr>
          <a:xfrm>
            <a:off x="2145671" y="1702858"/>
            <a:ext cx="9198501" cy="3585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47828" y="1740576"/>
            <a:ext cx="909946" cy="85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847828" y="2761862"/>
            <a:ext cx="909946"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847828" y="3783149"/>
            <a:ext cx="909946" cy="857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8582826A-1B8B-441B-83CE-C2E07B36E2A8}"/>
              </a:ext>
            </a:extLst>
          </p:cNvPr>
          <p:cNvSpPr>
            <a:spLocks noGrp="1"/>
          </p:cNvSpPr>
          <p:nvPr>
            <p:ph sz="half" idx="15"/>
          </p:nvPr>
        </p:nvSpPr>
        <p:spPr>
          <a:xfrm>
            <a:off x="840357" y="4791569"/>
            <a:ext cx="917417" cy="857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D8EEB7F1-F2D1-4731-A416-584D85E62F4C}"/>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363034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8574" y="166277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8574" y="3702538"/>
            <a:ext cx="2612373"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86585D8-2E87-43EC-A562-CD86BCA6B5D9}"/>
              </a:ext>
            </a:extLst>
          </p:cNvPr>
          <p:cNvSpPr>
            <a:spLocks noGrp="1"/>
          </p:cNvSpPr>
          <p:nvPr>
            <p:ph sz="half" idx="13"/>
          </p:nvPr>
        </p:nvSpPr>
        <p:spPr>
          <a:xfrm>
            <a:off x="3897302"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7FBA6ABF-D38C-4530-8BEB-3F942E7328AF}"/>
              </a:ext>
            </a:extLst>
          </p:cNvPr>
          <p:cNvSpPr>
            <a:spLocks noGrp="1"/>
          </p:cNvSpPr>
          <p:nvPr>
            <p:ph sz="half" idx="14"/>
          </p:nvPr>
        </p:nvSpPr>
        <p:spPr>
          <a:xfrm>
            <a:off x="3897301"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4E7E93C-8056-4760-9777-F7AAF0A553FA}"/>
              </a:ext>
            </a:extLst>
          </p:cNvPr>
          <p:cNvSpPr>
            <a:spLocks noGrp="1"/>
          </p:cNvSpPr>
          <p:nvPr>
            <p:ph sz="half" idx="15"/>
          </p:nvPr>
        </p:nvSpPr>
        <p:spPr>
          <a:xfrm>
            <a:off x="6900696" y="167092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6ACC41DB-137D-4AE8-9AD7-D196BD95CF1B}"/>
              </a:ext>
            </a:extLst>
          </p:cNvPr>
          <p:cNvSpPr>
            <a:spLocks noGrp="1"/>
          </p:cNvSpPr>
          <p:nvPr>
            <p:ph sz="half" idx="16"/>
          </p:nvPr>
        </p:nvSpPr>
        <p:spPr>
          <a:xfrm>
            <a:off x="6900695" y="3710687"/>
            <a:ext cx="2547041"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2F6E4704-D22D-4DE4-BFC2-E56AF0E8387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3032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6E39-B15D-4701-A149-CDA59ED2140B}"/>
              </a:ext>
            </a:extLst>
          </p:cNvPr>
          <p:cNvSpPr>
            <a:spLocks noGrp="1"/>
          </p:cNvSpPr>
          <p:nvPr>
            <p:ph type="title" hasCustomPrompt="1"/>
          </p:nvPr>
        </p:nvSpPr>
        <p:spPr>
          <a:xfrm>
            <a:off x="363894" y="1123626"/>
            <a:ext cx="4599992" cy="3009835"/>
          </a:xfrm>
        </p:spPr>
        <p:txBody>
          <a:bodyPr anchor="b">
            <a:normAutofit/>
          </a:bodyPr>
          <a:lstStyle>
            <a:lvl1pPr algn="l">
              <a:defRPr sz="6000"/>
            </a:lvl1p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4F902B66-A9C9-4783-A26C-F88674CD1CB9}"/>
              </a:ext>
            </a:extLst>
          </p:cNvPr>
          <p:cNvSpPr>
            <a:spLocks noGrp="1"/>
          </p:cNvSpPr>
          <p:nvPr>
            <p:ph type="body" idx="1"/>
          </p:nvPr>
        </p:nvSpPr>
        <p:spPr>
          <a:xfrm>
            <a:off x="363895" y="4208107"/>
            <a:ext cx="4599991" cy="1549514"/>
          </a:xfrm>
        </p:spPr>
        <p:txBody>
          <a:bodyPr anchor="t"/>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Rectangle 5">
            <a:extLst>
              <a:ext uri="{FF2B5EF4-FFF2-40B4-BE49-F238E27FC236}">
                <a16:creationId xmlns:a16="http://schemas.microsoft.com/office/drawing/2014/main" id="{59809311-F93A-427D-A6B8-D0F7E8A61071}"/>
              </a:ext>
            </a:extLst>
          </p:cNvPr>
          <p:cNvSpPr/>
          <p:nvPr userDrawn="1"/>
        </p:nvSpPr>
        <p:spPr>
          <a:xfrm>
            <a:off x="0" y="6090834"/>
            <a:ext cx="6005593" cy="767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CF33E6-AB02-4510-AA06-EA7BBCB4A6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08" y="0"/>
            <a:ext cx="6943792" cy="6858000"/>
          </a:xfrm>
          <a:prstGeom prst="rect">
            <a:avLst/>
          </a:prstGeom>
        </p:spPr>
      </p:pic>
      <p:sp>
        <p:nvSpPr>
          <p:cNvPr id="9" name="TextBox 8">
            <a:extLst>
              <a:ext uri="{FF2B5EF4-FFF2-40B4-BE49-F238E27FC236}">
                <a16:creationId xmlns:a16="http://schemas.microsoft.com/office/drawing/2014/main" id="{65C93CB6-4193-4B22-BAFA-28AC49C302F9}"/>
              </a:ext>
            </a:extLst>
          </p:cNvPr>
          <p:cNvSpPr txBox="1"/>
          <p:nvPr userDrawn="1"/>
        </p:nvSpPr>
        <p:spPr>
          <a:xfrm>
            <a:off x="1005423" y="6358495"/>
            <a:ext cx="3316934" cy="338554"/>
          </a:xfrm>
          <a:prstGeom prst="rect">
            <a:avLst/>
          </a:prstGeom>
          <a:noFill/>
        </p:spPr>
        <p:txBody>
          <a:bodyPr wrap="none" rtlCol="0">
            <a:spAutoFit/>
          </a:bodyPr>
          <a:lstStyle/>
          <a:p>
            <a:r>
              <a:rPr lang="en-US" sz="1600" i="1" dirty="0"/>
              <a:t>Color Galaxy </a:t>
            </a:r>
            <a:r>
              <a:rPr lang="en-US" sz="1600" dirty="0"/>
              <a:t>by Rohan Srinivasan</a:t>
            </a:r>
          </a:p>
        </p:txBody>
      </p:sp>
      <p:sp>
        <p:nvSpPr>
          <p:cNvPr id="12" name="Slide Number Placeholder 5">
            <a:extLst>
              <a:ext uri="{FF2B5EF4-FFF2-40B4-BE49-F238E27FC236}">
                <a16:creationId xmlns:a16="http://schemas.microsoft.com/office/drawing/2014/main" id="{2573AE7E-BFC4-4650-BEE2-ABD14F6153F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77864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7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13DD4D-5219-44FC-9470-A69EB1B49F88}"/>
              </a:ext>
            </a:extLst>
          </p:cNvPr>
          <p:cNvSpPr/>
          <p:nvPr userDrawn="1"/>
        </p:nvSpPr>
        <p:spPr>
          <a:xfrm>
            <a:off x="1339441" y="6328761"/>
            <a:ext cx="9513117" cy="400110"/>
          </a:xfrm>
          <a:prstGeom prst="rect">
            <a:avLst/>
          </a:prstGeom>
          <a:effectLst>
            <a:outerShdw blurRad="50800" dist="38100" dir="2700000" algn="tl" rotWithShape="0">
              <a:prstClr val="black"/>
            </a:outerShdw>
          </a:effectLst>
        </p:spPr>
        <p:txBody>
          <a:bodyPr wrap="none">
            <a:spAutoFit/>
          </a:bodyPr>
          <a:lstStyle/>
          <a:p>
            <a:r>
              <a:rPr lang="en-US" sz="2000" b="1" baseline="0"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00B499C8-F8C3-46C2-B202-9E0E757ED48A}"/>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42593176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 id="2147483695" r:id="rId4"/>
    <p:sldLayoutId id="2147483698" r:id="rId5"/>
    <p:sldLayoutId id="2147483699" r:id="rId6"/>
    <p:sldLayoutId id="2147483700" r:id="rId7"/>
    <p:sldLayoutId id="2147483701" r:id="rId8"/>
    <p:sldLayoutId id="2147483703"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BD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DB5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E30D725-AA01-4A29-A11F-7896505CC754}"/>
              </a:ext>
            </a:extLst>
          </p:cNvPr>
          <p:cNvSpPr/>
          <p:nvPr userDrawn="1"/>
        </p:nvSpPr>
        <p:spPr>
          <a:xfrm>
            <a:off x="1339441" y="6276945"/>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ln>
                  <a:noFill/>
                </a:ln>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9A76E3F3-F727-428D-8857-C57E3C91BB83}"/>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2382681042"/>
      </p:ext>
    </p:extLst>
  </p:cSld>
  <p:clrMap bg1="lt1" tx1="dk1" bg2="lt2" tx2="dk2" accent1="accent1" accent2="accent2" accent3="accent3" accent4="accent4" accent5="accent5" accent6="accent6" hlink="hlink" folHlink="folHlink"/>
  <p:sldLayoutIdLst>
    <p:sldLayoutId id="2147483739" r:id="rId1"/>
    <p:sldLayoutId id="2147483706" r:id="rId2"/>
    <p:sldLayoutId id="2147483708" r:id="rId3"/>
    <p:sldLayoutId id="2147483710" r:id="rId4"/>
    <p:sldLayoutId id="2147483713" r:id="rId5"/>
    <p:sldLayoutId id="2147483714" r:id="rId6"/>
    <p:sldLayoutId id="2147483715" r:id="rId7"/>
    <p:sldLayoutId id="2147483716" r:id="rId8"/>
    <p:sldLayoutId id="2147483718"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9097" y="494257"/>
            <a:ext cx="10705077" cy="984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39097" y="1543287"/>
            <a:ext cx="10714703" cy="4406355"/>
          </a:xfrm>
          <a:prstGeom prst="rect">
            <a:avLst/>
          </a:prstGeom>
        </p:spPr>
        <p:txBody>
          <a:bodyPr vert="horz" lIns="91440" tIns="45720" rIns="91440" bIns="45720" rtlCol="0">
            <a:norm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6905E2E-CD67-45F9-AE02-4257D20D53D5}"/>
              </a:ext>
            </a:extLst>
          </p:cNvPr>
          <p:cNvSpPr/>
          <p:nvPr userDrawn="1"/>
        </p:nvSpPr>
        <p:spPr>
          <a:xfrm>
            <a:off x="0" y="6199632"/>
            <a:ext cx="12192000" cy="65836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3">
            <a:extLst>
              <a:ext uri="{FF2B5EF4-FFF2-40B4-BE49-F238E27FC236}">
                <a16:creationId xmlns:a16="http://schemas.microsoft.com/office/drawing/2014/main" id="{1292BB3F-4788-41D7-A42A-AEBF66FC940D}"/>
              </a:ext>
            </a:extLst>
          </p:cNvPr>
          <p:cNvSpPr/>
          <p:nvPr userDrawn="1"/>
        </p:nvSpPr>
        <p:spPr>
          <a:xfrm>
            <a:off x="0" y="6096000"/>
            <a:ext cx="12192000" cy="762000"/>
          </a:xfrm>
          <a:prstGeom prst="flowChartPunchedTape">
            <a:avLst/>
          </a:prstGeom>
          <a:solidFill>
            <a:srgbClr val="8DF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Wave 4">
            <a:extLst>
              <a:ext uri="{FF2B5EF4-FFF2-40B4-BE49-F238E27FC236}">
                <a16:creationId xmlns:a16="http://schemas.microsoft.com/office/drawing/2014/main" id="{DFF75FD3-6E53-4531-BA9A-C2C949F86ACC}"/>
              </a:ext>
            </a:extLst>
          </p:cNvPr>
          <p:cNvSpPr/>
          <p:nvPr userDrawn="1"/>
        </p:nvSpPr>
        <p:spPr>
          <a:xfrm>
            <a:off x="0" y="6096000"/>
            <a:ext cx="12192000" cy="762000"/>
          </a:xfrm>
          <a:prstGeom prst="wave">
            <a:avLst/>
          </a:prstGeom>
          <a:solidFill>
            <a:srgbClr val="428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A53DBC5-5250-44A6-A119-E9213E10A0D5}"/>
              </a:ext>
            </a:extLst>
          </p:cNvPr>
          <p:cNvSpPr/>
          <p:nvPr userDrawn="1"/>
        </p:nvSpPr>
        <p:spPr>
          <a:xfrm>
            <a:off x="0" y="6199632"/>
            <a:ext cx="12192000" cy="658368"/>
          </a:xfrm>
          <a:prstGeom prst="rect">
            <a:avLst/>
          </a:prstGeom>
          <a:blipFill dpi="0" rotWithShape="1">
            <a:blip r:embed="rId11">
              <a:alphaModFix amt="8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6DC4AB-A6BD-4C04-92D1-DA4F67E4CB52}"/>
              </a:ext>
            </a:extLst>
          </p:cNvPr>
          <p:cNvSpPr/>
          <p:nvPr userDrawn="1"/>
        </p:nvSpPr>
        <p:spPr>
          <a:xfrm>
            <a:off x="1339441" y="6315098"/>
            <a:ext cx="9513117" cy="400110"/>
          </a:xfrm>
          <a:prstGeom prst="rect">
            <a:avLst/>
          </a:prstGeom>
          <a:effectLst>
            <a:outerShdw blurRad="50800" dist="50800" dir="5400000" algn="ctr" rotWithShape="0">
              <a:schemeClr val="tx1"/>
            </a:outerShdw>
          </a:effectLst>
        </p:spPr>
        <p:txBody>
          <a:bodyPr wrap="none">
            <a:spAutoFit/>
          </a:bodyPr>
          <a:lstStyle/>
          <a:p>
            <a:r>
              <a:rPr lang="en-US" sz="2000" b="1" dirty="0">
                <a:solidFill>
                  <a:schemeClr val="bg1"/>
                </a:solidFill>
                <a:latin typeface="Arial" panose="020B0604020202020204" pitchFamily="34" charset="0"/>
                <a:cs typeface="Arial" panose="020B0604020202020204" pitchFamily="34" charset="0"/>
              </a:rPr>
              <a:t>Voices of Change Transition Forum | June 21-24, 2021 | www.cctsForum.com</a:t>
            </a:r>
          </a:p>
        </p:txBody>
      </p:sp>
      <p:sp>
        <p:nvSpPr>
          <p:cNvPr id="10" name="Slide Number Placeholder 5">
            <a:extLst>
              <a:ext uri="{FF2B5EF4-FFF2-40B4-BE49-F238E27FC236}">
                <a16:creationId xmlns:a16="http://schemas.microsoft.com/office/drawing/2014/main" id="{E0173CA4-A716-4E75-8FF1-2A53B6A6F4AE}"/>
              </a:ext>
            </a:extLst>
          </p:cNvPr>
          <p:cNvSpPr>
            <a:spLocks noGrp="1"/>
          </p:cNvSpPr>
          <p:nvPr>
            <p:ph type="sldNum" sz="quarter" idx="4"/>
          </p:nvPr>
        </p:nvSpPr>
        <p:spPr>
          <a:xfrm>
            <a:off x="11353800" y="6354147"/>
            <a:ext cx="559024" cy="363793"/>
          </a:xfrm>
          <a:prstGeom prst="rect">
            <a:avLst/>
          </a:prstGeom>
          <a:effectLst>
            <a:outerShdw blurRad="50800" dist="50800" dir="5400000" algn="ctr" rotWithShape="0">
              <a:schemeClr val="tx1"/>
            </a:outerShdw>
          </a:effectLst>
        </p:spPr>
        <p:txBody>
          <a:bodyPr/>
          <a:lstStyle>
            <a:lvl1pPr algn="ctr">
              <a:defRPr sz="1600" b="1">
                <a:solidFill>
                  <a:schemeClr val="bg1"/>
                </a:solidFill>
              </a:defRPr>
            </a:lvl1pPr>
          </a:lstStyle>
          <a:p>
            <a:fld id="{50ADEE99-5B15-4B10-A3EB-5286E787B43D}" type="slidenum">
              <a:rPr lang="en-US" smtClean="0"/>
              <a:pPr/>
              <a:t>‹#›</a:t>
            </a:fld>
            <a:endParaRPr lang="en-US" dirty="0"/>
          </a:p>
        </p:txBody>
      </p:sp>
    </p:spTree>
    <p:extLst>
      <p:ext uri="{BB962C8B-B14F-4D97-AF65-F5344CB8AC3E}">
        <p14:creationId xmlns:p14="http://schemas.microsoft.com/office/powerpoint/2010/main" val="1706398125"/>
      </p:ext>
    </p:extLst>
  </p:cSld>
  <p:clrMap bg1="lt1" tx1="dk1" bg2="lt2" tx2="dk2" accent1="accent1" accent2="accent2" accent3="accent3" accent4="accent4" accent5="accent5" accent6="accent6" hlink="hlink" folHlink="folHlink"/>
  <p:sldLayoutIdLst>
    <p:sldLayoutId id="2147483740" r:id="rId1"/>
    <p:sldLayoutId id="2147483722" r:id="rId2"/>
    <p:sldLayoutId id="2147483725" r:id="rId3"/>
    <p:sldLayoutId id="2147483727" r:id="rId4"/>
    <p:sldLayoutId id="2147483730" r:id="rId5"/>
    <p:sldLayoutId id="2147483731" r:id="rId6"/>
    <p:sldLayoutId id="2147483732" r:id="rId7"/>
    <p:sldLayoutId id="2147483733" r:id="rId8"/>
    <p:sldLayoutId id="2147483735" r:id="rId9"/>
  </p:sldLayoutIdLst>
  <p:hf hdr="0" ft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365760" indent="-36576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36576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365760" algn="l" defTabSz="914400" rtl="0" eaLnBrk="1" latinLnBrk="0" hangingPunct="1">
        <a:lnSpc>
          <a:spcPct val="100000"/>
        </a:lnSpc>
        <a:spcBef>
          <a:spcPts val="500"/>
        </a:spcBef>
        <a:buFont typeface="Courier New" panose="02070309020205020404" pitchFamily="49" charset="0"/>
        <a:buChar char="o"/>
        <a:defRPr sz="2800" kern="1200">
          <a:solidFill>
            <a:schemeClr val="tx1"/>
          </a:solidFill>
          <a:latin typeface="Arial" panose="020B0604020202020204" pitchFamily="34" charset="0"/>
          <a:ea typeface="+mn-ea"/>
          <a:cs typeface="Arial" panose="020B0604020202020204" pitchFamily="34" charset="0"/>
        </a:defRPr>
      </a:lvl3pPr>
      <a:lvl4pPr marL="16002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36576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20.tmp"/></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https://drive.google.com/uc?id=1QciziHdAPDMbUCF3eQfjGOq3RFzj_q95&amp;export=download" TargetMode="Externa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35B4CA-FBCE-47D0-BD9D-A5AEF965B887}"/>
              </a:ext>
            </a:extLst>
          </p:cNvPr>
          <p:cNvSpPr>
            <a:spLocks noGrp="1"/>
          </p:cNvSpPr>
          <p:nvPr>
            <p:ph type="ctrTitle"/>
          </p:nvPr>
        </p:nvSpPr>
        <p:spPr/>
        <p:txBody>
          <a:bodyPr>
            <a:normAutofit fontScale="90000"/>
          </a:bodyPr>
          <a:lstStyle/>
          <a:p>
            <a:r>
              <a:rPr lang="en-US" dirty="0" smtClean="0"/>
              <a:t>Creating Successful Pathways to Adulthood</a:t>
            </a:r>
            <a:endParaRPr lang="en-US" dirty="0"/>
          </a:p>
        </p:txBody>
      </p:sp>
      <p:sp>
        <p:nvSpPr>
          <p:cNvPr id="6" name="Subtitle 5">
            <a:extLst>
              <a:ext uri="{FF2B5EF4-FFF2-40B4-BE49-F238E27FC236}">
                <a16:creationId xmlns:a16="http://schemas.microsoft.com/office/drawing/2014/main" id="{3EBC5194-3A0F-4DFF-BD88-09C09B40FC12}"/>
              </a:ext>
            </a:extLst>
          </p:cNvPr>
          <p:cNvSpPr>
            <a:spLocks noGrp="1"/>
          </p:cNvSpPr>
          <p:nvPr>
            <p:ph type="subTitle" idx="1"/>
          </p:nvPr>
        </p:nvSpPr>
        <p:spPr/>
        <p:txBody>
          <a:bodyPr/>
          <a:lstStyle/>
          <a:p>
            <a:r>
              <a:rPr lang="en-US" dirty="0" smtClean="0"/>
              <a:t>Juvenile Justice Collaboration</a:t>
            </a:r>
            <a:endParaRPr lang="en-US" dirty="0"/>
          </a:p>
        </p:txBody>
      </p:sp>
      <p:sp>
        <p:nvSpPr>
          <p:cNvPr id="4" name="Slide Number Placeholder 3">
            <a:extLst>
              <a:ext uri="{FF2B5EF4-FFF2-40B4-BE49-F238E27FC236}">
                <a16:creationId xmlns:a16="http://schemas.microsoft.com/office/drawing/2014/main" id="{6D2D3F95-7A25-4CD4-970B-7688CF08691A}"/>
              </a:ext>
            </a:extLst>
          </p:cNvPr>
          <p:cNvSpPr>
            <a:spLocks noGrp="1"/>
          </p:cNvSpPr>
          <p:nvPr>
            <p:ph type="sldNum" sz="quarter" idx="4"/>
          </p:nvPr>
        </p:nvSpPr>
        <p:spPr/>
        <p:txBody>
          <a:bodyPr/>
          <a:lstStyle/>
          <a:p>
            <a:fld id="{50ADEE99-5B15-4B10-A3EB-5286E787B43D}" type="slidenum">
              <a:rPr lang="en-US" smtClean="0"/>
              <a:t>1</a:t>
            </a:fld>
            <a:endParaRPr lang="en-US"/>
          </a:p>
        </p:txBody>
      </p:sp>
    </p:spTree>
    <p:extLst>
      <p:ext uri="{BB962C8B-B14F-4D97-AF65-F5344CB8AC3E}">
        <p14:creationId xmlns:p14="http://schemas.microsoft.com/office/powerpoint/2010/main" val="382274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smtClean="0"/>
              <a:t>Agenda</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smtClean="0"/>
              <a:t>Leveraging partnerships for stronger outcomes</a:t>
            </a:r>
          </a:p>
          <a:p>
            <a:r>
              <a:rPr lang="en-US" dirty="0" smtClean="0"/>
              <a:t>JR student </a:t>
            </a:r>
            <a:r>
              <a:rPr lang="en-US" dirty="0"/>
              <a:t>d</a:t>
            </a:r>
            <a:r>
              <a:rPr lang="en-US" dirty="0" smtClean="0"/>
              <a:t>emographics</a:t>
            </a:r>
          </a:p>
          <a:p>
            <a:r>
              <a:rPr lang="en-US" dirty="0" smtClean="0"/>
              <a:t>Partnerships </a:t>
            </a:r>
          </a:p>
          <a:p>
            <a:r>
              <a:rPr lang="en-US" dirty="0" smtClean="0"/>
              <a:t>Programs</a:t>
            </a:r>
          </a:p>
          <a:p>
            <a:r>
              <a:rPr lang="en-US" dirty="0" smtClean="0"/>
              <a:t>Lessons learned / hazards</a:t>
            </a:r>
          </a:p>
          <a:p>
            <a:r>
              <a:rPr lang="en-US" dirty="0" smtClean="0"/>
              <a:t>Partner expansion</a:t>
            </a:r>
          </a:p>
          <a:p>
            <a:r>
              <a:rPr lang="en-US" dirty="0" smtClean="0"/>
              <a:t>Successes</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6508" y="2563318"/>
            <a:ext cx="5756804" cy="3003133"/>
          </a:xfrm>
          <a:prstGeom prst="rect">
            <a:avLst/>
          </a:prstGeom>
        </p:spPr>
      </p:pic>
    </p:spTree>
    <p:extLst>
      <p:ext uri="{BB962C8B-B14F-4D97-AF65-F5344CB8AC3E}">
        <p14:creationId xmlns:p14="http://schemas.microsoft.com/office/powerpoint/2010/main" val="372790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98580" y="1097280"/>
            <a:ext cx="5430416" cy="2921901"/>
          </a:xfrm>
        </p:spPr>
        <p:txBody>
          <a:bodyPr anchor="b">
            <a:normAutofit fontScale="90000"/>
          </a:bodyPr>
          <a:lstStyle/>
          <a:p>
            <a:r>
              <a:rPr lang="en-US" dirty="0"/>
              <a:t>Leveraging </a:t>
            </a:r>
            <a:r>
              <a:rPr lang="en-US" dirty="0" smtClean="0"/>
              <a:t>Partnerships </a:t>
            </a:r>
            <a:r>
              <a:rPr lang="en-US" dirty="0"/>
              <a:t>for </a:t>
            </a:r>
            <a:r>
              <a:rPr lang="en-US" dirty="0" smtClean="0"/>
              <a:t>Stronger </a:t>
            </a:r>
            <a:r>
              <a:rPr lang="en-US" dirty="0"/>
              <a:t>O</a:t>
            </a:r>
            <a:r>
              <a:rPr lang="en-US" dirty="0" smtClean="0"/>
              <a:t>utcomes</a:t>
            </a:r>
            <a:endParaRPr lang="en-US"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chor="t"/>
          <a:lstStyle/>
          <a:p>
            <a:r>
              <a:rPr lang="en-US" dirty="0"/>
              <a:t>Systems Integration</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3</a:t>
            </a:fld>
            <a:endParaRPr lang="en-US" dirty="0"/>
          </a:p>
        </p:txBody>
      </p:sp>
    </p:spTree>
    <p:extLst>
      <p:ext uri="{BB962C8B-B14F-4D97-AF65-F5344CB8AC3E}">
        <p14:creationId xmlns:p14="http://schemas.microsoft.com/office/powerpoint/2010/main" val="2671624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smtClean="0"/>
              <a:t>Systems Integration</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39097" y="1543287"/>
            <a:ext cx="6011085" cy="4406355"/>
          </a:xfrm>
        </p:spPr>
        <p:txBody>
          <a:bodyPr/>
          <a:lstStyle/>
          <a:p>
            <a:r>
              <a:rPr lang="en-US" dirty="0"/>
              <a:t>History</a:t>
            </a:r>
          </a:p>
          <a:p>
            <a:pPr lvl="1">
              <a:buFont typeface="Arial" panose="020B0604020202020204" pitchFamily="34" charset="0"/>
              <a:buChar char="•"/>
            </a:pPr>
            <a:r>
              <a:rPr lang="en-US" dirty="0"/>
              <a:t>DVR’s placement within DSHS Rehabilitation Administration</a:t>
            </a:r>
          </a:p>
          <a:p>
            <a:r>
              <a:rPr lang="en-US" dirty="0"/>
              <a:t>Partnership</a:t>
            </a:r>
          </a:p>
          <a:p>
            <a:pPr lvl="1">
              <a:buFont typeface="Arial" panose="020B0604020202020204" pitchFamily="34" charset="0"/>
              <a:buChar char="•"/>
            </a:pPr>
            <a:r>
              <a:rPr lang="en-US" dirty="0"/>
              <a:t>Fulfilling the promise of the Workforce Innovation and Opportunity Act (WIOA)</a:t>
            </a:r>
          </a:p>
          <a:p>
            <a:pPr lvl="1">
              <a:buFont typeface="Arial" panose="020B0604020202020204" pitchFamily="34" charset="0"/>
              <a:buChar char="•"/>
            </a:pPr>
            <a:r>
              <a:rPr lang="en-US" dirty="0" smtClean="0"/>
              <a:t>Pre-employment </a:t>
            </a:r>
            <a:r>
              <a:rPr lang="en-US" dirty="0"/>
              <a:t>Transition Services</a:t>
            </a:r>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4</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4319" y="1903107"/>
            <a:ext cx="4297456" cy="2868398"/>
          </a:xfrm>
          <a:prstGeom prst="rect">
            <a:avLst/>
          </a:prstGeom>
        </p:spPr>
      </p:pic>
    </p:spTree>
    <p:extLst>
      <p:ext uri="{BB962C8B-B14F-4D97-AF65-F5344CB8AC3E}">
        <p14:creationId xmlns:p14="http://schemas.microsoft.com/office/powerpoint/2010/main" val="2801347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391886" y="1123627"/>
            <a:ext cx="5510150" cy="2813892"/>
          </a:xfrm>
        </p:spPr>
        <p:txBody>
          <a:bodyPr/>
          <a:lstStyle/>
          <a:p>
            <a:r>
              <a:rPr lang="en-US" dirty="0" smtClean="0"/>
              <a:t>Demographics of the Population</a:t>
            </a:r>
            <a:endParaRPr lang="en-US"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5</a:t>
            </a:fld>
            <a:endParaRPr lang="en-US" dirty="0"/>
          </a:p>
        </p:txBody>
      </p:sp>
    </p:spTree>
    <p:extLst>
      <p:ext uri="{BB962C8B-B14F-4D97-AF65-F5344CB8AC3E}">
        <p14:creationId xmlns:p14="http://schemas.microsoft.com/office/powerpoint/2010/main" val="151067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JR Student Characteristics</a:t>
            </a:r>
            <a:endParaRPr lang="en-US" dirty="0"/>
          </a:p>
        </p:txBody>
      </p:sp>
      <p:sp>
        <p:nvSpPr>
          <p:cNvPr id="3" name="Content Placeholder 2"/>
          <p:cNvSpPr>
            <a:spLocks noGrp="1"/>
          </p:cNvSpPr>
          <p:nvPr>
            <p:ph idx="1"/>
          </p:nvPr>
        </p:nvSpPr>
        <p:spPr/>
        <p:txBody>
          <a:bodyPr/>
          <a:lstStyle/>
          <a:p>
            <a:r>
              <a:rPr lang="en-US" dirty="0"/>
              <a:t>94% male</a:t>
            </a:r>
          </a:p>
          <a:p>
            <a:r>
              <a:rPr lang="en-US" dirty="0"/>
              <a:t>68% students of color</a:t>
            </a:r>
          </a:p>
          <a:p>
            <a:r>
              <a:rPr lang="en-US" dirty="0"/>
              <a:t>Ages </a:t>
            </a:r>
            <a:r>
              <a:rPr lang="en-US" dirty="0" smtClean="0"/>
              <a:t>14-25 </a:t>
            </a:r>
            <a:endParaRPr lang="en-US" dirty="0"/>
          </a:p>
          <a:p>
            <a:r>
              <a:rPr lang="en-US" dirty="0"/>
              <a:t>From 39 rural and urban counties</a:t>
            </a:r>
          </a:p>
          <a:p>
            <a:r>
              <a:rPr lang="en-US" dirty="0"/>
              <a:t>Represent 294 school districts</a:t>
            </a:r>
          </a:p>
          <a:p>
            <a:pPr marL="0" indent="0">
              <a:buNone/>
            </a:pPr>
            <a:endParaRPr lang="en-US" dirty="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6</a:t>
            </a:fld>
            <a:endParaRPr lang="en-US" dirty="0"/>
          </a:p>
        </p:txBody>
      </p:sp>
      <p:pic>
        <p:nvPicPr>
          <p:cNvPr id="5" name="Picture 4"/>
          <p:cNvPicPr>
            <a:picLocks noChangeAspect="1"/>
          </p:cNvPicPr>
          <p:nvPr/>
        </p:nvPicPr>
        <p:blipFill>
          <a:blip r:embed="rId3"/>
          <a:stretch>
            <a:fillRect/>
          </a:stretch>
        </p:blipFill>
        <p:spPr>
          <a:xfrm>
            <a:off x="778434" y="4339244"/>
            <a:ext cx="9861857" cy="1610397"/>
          </a:xfrm>
          <a:prstGeom prst="rect">
            <a:avLst/>
          </a:prstGeom>
        </p:spPr>
      </p:pic>
    </p:spTree>
    <p:extLst>
      <p:ext uri="{BB962C8B-B14F-4D97-AF65-F5344CB8AC3E}">
        <p14:creationId xmlns:p14="http://schemas.microsoft.com/office/powerpoint/2010/main" val="1610712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373" y="159079"/>
            <a:ext cx="5826268" cy="951723"/>
          </a:xfrm>
        </p:spPr>
        <p:txBody>
          <a:bodyPr/>
          <a:lstStyle/>
          <a:p>
            <a:r>
              <a:rPr lang="en-US" dirty="0" smtClean="0"/>
              <a:t>JR Student Risk Factors</a:t>
            </a:r>
            <a:endParaRPr lang="en-US" dirty="0"/>
          </a:p>
        </p:txBody>
      </p:sp>
      <p:pic>
        <p:nvPicPr>
          <p:cNvPr id="35" name="Content Placeholder 34"/>
          <p:cNvPicPr>
            <a:picLocks noGrp="1" noChangeAspect="1"/>
          </p:cNvPicPr>
          <p:nvPr>
            <p:ph idx="1"/>
          </p:nvPr>
        </p:nvPicPr>
        <p:blipFill>
          <a:blip r:embed="rId3"/>
          <a:stretch>
            <a:fillRect/>
          </a:stretch>
        </p:blipFill>
        <p:spPr>
          <a:xfrm>
            <a:off x="964276" y="798022"/>
            <a:ext cx="9725891" cy="4965202"/>
          </a:xfrm>
          <a:prstGeom prst="rect">
            <a:avLst/>
          </a:prstGeom>
        </p:spPr>
      </p:pic>
      <p:sp>
        <p:nvSpPr>
          <p:cNvPr id="4" name="Slide Number Placeholder 3"/>
          <p:cNvSpPr>
            <a:spLocks noGrp="1"/>
          </p:cNvSpPr>
          <p:nvPr>
            <p:ph type="sldNum" sz="quarter" idx="4"/>
          </p:nvPr>
        </p:nvSpPr>
        <p:spPr/>
        <p:txBody>
          <a:bodyPr/>
          <a:lstStyle/>
          <a:p>
            <a:fld id="{50ADEE99-5B15-4B10-A3EB-5286E787B43D}" type="slidenum">
              <a:rPr lang="en-US" smtClean="0"/>
              <a:pPr/>
              <a:t>7</a:t>
            </a:fld>
            <a:endParaRPr lang="en-US" dirty="0"/>
          </a:p>
        </p:txBody>
      </p:sp>
      <p:sp>
        <p:nvSpPr>
          <p:cNvPr id="36" name="TextBox 35"/>
          <p:cNvSpPr txBox="1"/>
          <p:nvPr/>
        </p:nvSpPr>
        <p:spPr>
          <a:xfrm>
            <a:off x="2550819" y="5370809"/>
            <a:ext cx="7767376" cy="784830"/>
          </a:xfrm>
          <a:prstGeom prst="rect">
            <a:avLst/>
          </a:prstGeom>
          <a:noFill/>
        </p:spPr>
        <p:txBody>
          <a:bodyPr wrap="square" rtlCol="0">
            <a:spAutoFit/>
          </a:bodyPr>
          <a:lstStyle/>
          <a:p>
            <a:pPr defTabSz="457200">
              <a:defRPr/>
            </a:pPr>
            <a:r>
              <a:rPr lang="en-US" sz="900" dirty="0">
                <a:latin typeface="Calibri"/>
              </a:rPr>
              <a:t>SOURCES:  DSHS Juvenile Rehabilitation, DSHS Research and Data Analysis Division, </a:t>
            </a:r>
            <a:r>
              <a:rPr lang="en-US" sz="900" i="1" dirty="0">
                <a:latin typeface="Calibri"/>
              </a:rPr>
              <a:t>Center for Continuing Education and Research University of Washington, 2015 Population Query with Institution Principals, Office of the Superintendent of Public Instruction, Percentage of youth in WA with Special Education, OSPI Report Card 2014-2015, Employment Security Department/LMEA; U.S. Bureau of Labor Statistics, Current Population DSHS RDA Agency Performance Metrics, Percentage of youth served by DSHS who transition to employment at age 21</a:t>
            </a:r>
          </a:p>
          <a:p>
            <a:pPr defTabSz="457200">
              <a:defRPr/>
            </a:pPr>
            <a:endParaRPr lang="en-US" sz="900" dirty="0">
              <a:latin typeface="Calibri"/>
            </a:endParaRPr>
          </a:p>
        </p:txBody>
      </p:sp>
    </p:spTree>
    <p:extLst>
      <p:ext uri="{BB962C8B-B14F-4D97-AF65-F5344CB8AC3E}">
        <p14:creationId xmlns:p14="http://schemas.microsoft.com/office/powerpoint/2010/main" val="58288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Improving Reentry </a:t>
            </a:r>
            <a:r>
              <a:rPr lang="en-US" dirty="0"/>
              <a:t>O</a:t>
            </a:r>
            <a:r>
              <a:rPr lang="en-US" dirty="0" smtClean="0"/>
              <a:t>utcomes in JR</a:t>
            </a:r>
            <a:endParaRPr lang="en-US" dirty="0"/>
          </a:p>
        </p:txBody>
      </p:sp>
      <p:sp>
        <p:nvSpPr>
          <p:cNvPr id="3" name="Content Placeholder 2"/>
          <p:cNvSpPr>
            <a:spLocks noGrp="1"/>
          </p:cNvSpPr>
          <p:nvPr>
            <p:ph idx="1"/>
          </p:nvPr>
        </p:nvSpPr>
        <p:spPr/>
        <p:txBody>
          <a:bodyPr/>
          <a:lstStyle/>
          <a:p>
            <a:r>
              <a:rPr lang="en-US" dirty="0" smtClean="0"/>
              <a:t>JR strives to develop, promote, and provide each youth with the necessary tools and resources to achieve skillful prosocial behavior, personal well-being, and </a:t>
            </a:r>
            <a:r>
              <a:rPr lang="en-US" dirty="0"/>
              <a:t>s</a:t>
            </a:r>
            <a:r>
              <a:rPr lang="en-US" dirty="0" smtClean="0"/>
              <a:t>elf sufficiency.</a:t>
            </a:r>
          </a:p>
          <a:p>
            <a:r>
              <a:rPr lang="en-US" dirty="0" smtClean="0"/>
              <a:t>We offer programs that:</a:t>
            </a:r>
          </a:p>
          <a:p>
            <a:pPr lvl="1"/>
            <a:r>
              <a:rPr lang="en-US" dirty="0" smtClean="0"/>
              <a:t>Build transferrable skills</a:t>
            </a:r>
          </a:p>
          <a:p>
            <a:pPr lvl="1"/>
            <a:r>
              <a:rPr lang="en-US" dirty="0" smtClean="0"/>
              <a:t>Build knowledge</a:t>
            </a:r>
          </a:p>
          <a:p>
            <a:pPr lvl="1"/>
            <a:r>
              <a:rPr lang="en-US" dirty="0" smtClean="0"/>
              <a:t>Build self-worth</a:t>
            </a:r>
          </a:p>
          <a:p>
            <a:pPr lvl="1"/>
            <a:r>
              <a:rPr lang="en-US" dirty="0"/>
              <a:t>Help students feel </a:t>
            </a:r>
            <a:r>
              <a:rPr lang="en-US" dirty="0" smtClean="0"/>
              <a:t>confident</a:t>
            </a:r>
          </a:p>
          <a:p>
            <a:pPr lvl="1"/>
            <a:endParaRPr lang="en-US" dirty="0" smtClean="0"/>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8</a:t>
            </a:fld>
            <a:endParaRPr lang="en-US" dirty="0"/>
          </a:p>
        </p:txBody>
      </p:sp>
    </p:spTree>
    <p:extLst>
      <p:ext uri="{BB962C8B-B14F-4D97-AF65-F5344CB8AC3E}">
        <p14:creationId xmlns:p14="http://schemas.microsoft.com/office/powerpoint/2010/main" val="180620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lstStyle/>
          <a:p>
            <a:r>
              <a:rPr lang="en-US" dirty="0" smtClean="0"/>
              <a:t>Partnerships</a:t>
            </a:r>
            <a:endParaRPr lang="en-US"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10"/>
          </p:nvPr>
        </p:nvSpPr>
        <p:spPr/>
        <p:txBody>
          <a:bodyPr/>
          <a:lstStyle/>
          <a:p>
            <a:fld id="{50ADEE99-5B15-4B10-A3EB-5286E787B43D}" type="slidenum">
              <a:rPr lang="en-US" smtClean="0"/>
              <a:pPr/>
              <a:t>9</a:t>
            </a:fld>
            <a:endParaRPr lang="en-US" dirty="0"/>
          </a:p>
        </p:txBody>
      </p:sp>
    </p:spTree>
    <p:extLst>
      <p:ext uri="{BB962C8B-B14F-4D97-AF65-F5344CB8AC3E}">
        <p14:creationId xmlns:p14="http://schemas.microsoft.com/office/powerpoint/2010/main" val="2569604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369274" y="240623"/>
            <a:ext cx="10714703" cy="951723"/>
          </a:xfrm>
        </p:spPr>
        <p:txBody>
          <a:bodyPr/>
          <a:lstStyle/>
          <a:p>
            <a:r>
              <a:rPr lang="en-US" dirty="0" smtClean="0"/>
              <a:t>Partnerships</a:t>
            </a:r>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10</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5923" y="2053936"/>
            <a:ext cx="5435767" cy="3640227"/>
          </a:xfrm>
          <a:prstGeom prst="rect">
            <a:avLst/>
          </a:prstGeom>
        </p:spPr>
      </p:pic>
      <p:grpSp>
        <p:nvGrpSpPr>
          <p:cNvPr id="6" name="Group 5"/>
          <p:cNvGrpSpPr/>
          <p:nvPr/>
        </p:nvGrpSpPr>
        <p:grpSpPr>
          <a:xfrm>
            <a:off x="573073" y="1192346"/>
            <a:ext cx="10663303" cy="4528644"/>
            <a:chOff x="480523" y="1597281"/>
            <a:chExt cx="5861780" cy="4365093"/>
          </a:xfrm>
          <a:solidFill>
            <a:schemeClr val="accent1">
              <a:lumMod val="40000"/>
              <a:lumOff val="60000"/>
            </a:schemeClr>
          </a:solidFill>
        </p:grpSpPr>
        <p:sp>
          <p:nvSpPr>
            <p:cNvPr id="7" name="Freeform 6"/>
            <p:cNvSpPr/>
            <p:nvPr/>
          </p:nvSpPr>
          <p:spPr>
            <a:xfrm>
              <a:off x="480523" y="1622888"/>
              <a:ext cx="1703236" cy="1202966"/>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a:solidFill>
                    <a:schemeClr val="tx1"/>
                  </a:solidFill>
                </a:rPr>
                <a:t>Division of Vocational Rehabilitation</a:t>
              </a:r>
            </a:p>
          </p:txBody>
        </p:sp>
        <p:sp>
          <p:nvSpPr>
            <p:cNvPr id="8" name="Freeform 7"/>
            <p:cNvSpPr/>
            <p:nvPr/>
          </p:nvSpPr>
          <p:spPr>
            <a:xfrm>
              <a:off x="4619807" y="1597281"/>
              <a:ext cx="1722496" cy="1228573"/>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a:solidFill>
                    <a:schemeClr val="tx1"/>
                  </a:solidFill>
                </a:rPr>
                <a:t>Local </a:t>
              </a:r>
              <a:r>
                <a:rPr lang="en-US" b="1" dirty="0" smtClean="0">
                  <a:solidFill>
                    <a:schemeClr val="tx1"/>
                  </a:solidFill>
                </a:rPr>
                <a:t>School Districts</a:t>
              </a:r>
              <a:endParaRPr lang="en-US" b="1" dirty="0">
                <a:solidFill>
                  <a:schemeClr val="tx1"/>
                </a:solidFill>
              </a:endParaRPr>
            </a:p>
          </p:txBody>
        </p:sp>
        <p:sp>
          <p:nvSpPr>
            <p:cNvPr id="9" name="Freeform 8"/>
            <p:cNvSpPr/>
            <p:nvPr/>
          </p:nvSpPr>
          <p:spPr>
            <a:xfrm>
              <a:off x="2362193" y="1622888"/>
              <a:ext cx="2082256" cy="1228574"/>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a:solidFill>
                    <a:schemeClr val="tx1"/>
                  </a:solidFill>
                </a:rPr>
                <a:t>Juvenile Rehabilitation </a:t>
              </a:r>
            </a:p>
          </p:txBody>
        </p:sp>
        <p:sp>
          <p:nvSpPr>
            <p:cNvPr id="10" name="Freeform 9"/>
            <p:cNvSpPr/>
            <p:nvPr/>
          </p:nvSpPr>
          <p:spPr>
            <a:xfrm>
              <a:off x="491178" y="4682336"/>
              <a:ext cx="1407858" cy="1280038"/>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a:solidFill>
                    <a:schemeClr val="tx1"/>
                  </a:solidFill>
                </a:rPr>
                <a:t>Pacific Mountain </a:t>
              </a:r>
            </a:p>
            <a:p>
              <a:pPr algn="ctr" defTabSz="533400">
                <a:lnSpc>
                  <a:spcPct val="90000"/>
                </a:lnSpc>
                <a:spcBef>
                  <a:spcPct val="0"/>
                </a:spcBef>
              </a:pPr>
              <a:r>
                <a:rPr lang="en-US" b="1" dirty="0">
                  <a:solidFill>
                    <a:schemeClr val="tx1"/>
                  </a:solidFill>
                </a:rPr>
                <a:t>Workforce </a:t>
              </a:r>
              <a:r>
                <a:rPr lang="en-US" b="1" dirty="0" smtClean="0">
                  <a:solidFill>
                    <a:schemeClr val="tx1"/>
                  </a:solidFill>
                </a:rPr>
                <a:t>Development</a:t>
              </a:r>
            </a:p>
            <a:p>
              <a:pPr algn="ctr" defTabSz="533400">
                <a:lnSpc>
                  <a:spcPct val="90000"/>
                </a:lnSpc>
                <a:spcBef>
                  <a:spcPct val="0"/>
                </a:spcBef>
              </a:pPr>
              <a:r>
                <a:rPr lang="en-US" b="1" dirty="0" smtClean="0">
                  <a:solidFill>
                    <a:schemeClr val="tx1"/>
                  </a:solidFill>
                </a:rPr>
                <a:t>Council</a:t>
              </a:r>
              <a:r>
                <a:rPr lang="en-US" b="1" dirty="0">
                  <a:solidFill>
                    <a:schemeClr val="tx1"/>
                  </a:solidFill>
                </a:rPr>
                <a:t>	</a:t>
              </a:r>
            </a:p>
          </p:txBody>
        </p:sp>
      </p:grpSp>
      <p:sp>
        <p:nvSpPr>
          <p:cNvPr id="17" name="Freeform 16"/>
          <p:cNvSpPr/>
          <p:nvPr/>
        </p:nvSpPr>
        <p:spPr>
          <a:xfrm>
            <a:off x="3305923" y="4392991"/>
            <a:ext cx="1568117" cy="1327998"/>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smtClean="0">
                <a:solidFill>
                  <a:schemeClr val="tx1"/>
                </a:solidFill>
              </a:rPr>
              <a:t>Relevant</a:t>
            </a:r>
            <a:r>
              <a:rPr lang="en-US" dirty="0" smtClean="0">
                <a:solidFill>
                  <a:schemeClr val="tx1"/>
                </a:solidFill>
              </a:rPr>
              <a:t> </a:t>
            </a:r>
            <a:r>
              <a:rPr lang="en-US" b="1" dirty="0" smtClean="0">
                <a:solidFill>
                  <a:schemeClr val="tx1"/>
                </a:solidFill>
              </a:rPr>
              <a:t>Engagement</a:t>
            </a:r>
            <a:r>
              <a:rPr lang="en-US" dirty="0">
                <a:solidFill>
                  <a:schemeClr val="tx1"/>
                </a:solidFill>
              </a:rPr>
              <a:t>	</a:t>
            </a:r>
          </a:p>
        </p:txBody>
      </p:sp>
      <p:sp>
        <p:nvSpPr>
          <p:cNvPr id="18" name="Freeform 17"/>
          <p:cNvSpPr/>
          <p:nvPr/>
        </p:nvSpPr>
        <p:spPr>
          <a:xfrm>
            <a:off x="5044002" y="4392991"/>
            <a:ext cx="2167947" cy="1327998"/>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smtClean="0">
                <a:solidFill>
                  <a:schemeClr val="tx1"/>
                </a:solidFill>
              </a:rPr>
              <a:t>Beauty From Ashes</a:t>
            </a:r>
            <a:endParaRPr lang="en-US" b="1" dirty="0">
              <a:solidFill>
                <a:schemeClr val="tx1"/>
              </a:solidFill>
            </a:endParaRPr>
          </a:p>
        </p:txBody>
      </p:sp>
      <p:sp>
        <p:nvSpPr>
          <p:cNvPr id="19" name="Freeform 18"/>
          <p:cNvSpPr/>
          <p:nvPr/>
        </p:nvSpPr>
        <p:spPr>
          <a:xfrm>
            <a:off x="7339774" y="4392991"/>
            <a:ext cx="1953126" cy="1327998"/>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smtClean="0">
                <a:solidFill>
                  <a:schemeClr val="tx1"/>
                </a:solidFill>
              </a:rPr>
              <a:t>Aerospace Joint Apprenticeship     Council</a:t>
            </a:r>
            <a:r>
              <a:rPr lang="en-US" b="1" dirty="0">
                <a:solidFill>
                  <a:schemeClr val="tx1"/>
                </a:solidFill>
              </a:rPr>
              <a:t>	</a:t>
            </a:r>
          </a:p>
        </p:txBody>
      </p:sp>
      <p:sp>
        <p:nvSpPr>
          <p:cNvPr id="20" name="Freeform 19"/>
          <p:cNvSpPr/>
          <p:nvPr/>
        </p:nvSpPr>
        <p:spPr>
          <a:xfrm>
            <a:off x="9420725" y="4415428"/>
            <a:ext cx="2223864" cy="1283124"/>
          </a:xfrm>
          <a:custGeom>
            <a:avLst/>
            <a:gdLst>
              <a:gd name="connsiteX0" fmla="*/ 0 w 1759303"/>
              <a:gd name="connsiteY0" fmla="*/ 140744 h 1407442"/>
              <a:gd name="connsiteX1" fmla="*/ 140744 w 1759303"/>
              <a:gd name="connsiteY1" fmla="*/ 0 h 1407442"/>
              <a:gd name="connsiteX2" fmla="*/ 1618559 w 1759303"/>
              <a:gd name="connsiteY2" fmla="*/ 0 h 1407442"/>
              <a:gd name="connsiteX3" fmla="*/ 1759303 w 1759303"/>
              <a:gd name="connsiteY3" fmla="*/ 140744 h 1407442"/>
              <a:gd name="connsiteX4" fmla="*/ 1759303 w 1759303"/>
              <a:gd name="connsiteY4" fmla="*/ 1266698 h 1407442"/>
              <a:gd name="connsiteX5" fmla="*/ 1618559 w 1759303"/>
              <a:gd name="connsiteY5" fmla="*/ 1407442 h 1407442"/>
              <a:gd name="connsiteX6" fmla="*/ 140744 w 1759303"/>
              <a:gd name="connsiteY6" fmla="*/ 1407442 h 1407442"/>
              <a:gd name="connsiteX7" fmla="*/ 0 w 1759303"/>
              <a:gd name="connsiteY7" fmla="*/ 1266698 h 1407442"/>
              <a:gd name="connsiteX8" fmla="*/ 0 w 1759303"/>
              <a:gd name="connsiteY8" fmla="*/ 140744 h 14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9303" h="1407442">
                <a:moveTo>
                  <a:pt x="0" y="140744"/>
                </a:moveTo>
                <a:cubicBezTo>
                  <a:pt x="0" y="63013"/>
                  <a:pt x="63013" y="0"/>
                  <a:pt x="140744" y="0"/>
                </a:cubicBezTo>
                <a:lnTo>
                  <a:pt x="1618559" y="0"/>
                </a:lnTo>
                <a:cubicBezTo>
                  <a:pt x="1696290" y="0"/>
                  <a:pt x="1759303" y="63013"/>
                  <a:pt x="1759303" y="140744"/>
                </a:cubicBezTo>
                <a:lnTo>
                  <a:pt x="1759303" y="1266698"/>
                </a:lnTo>
                <a:cubicBezTo>
                  <a:pt x="1759303" y="1344429"/>
                  <a:pt x="1696290" y="1407442"/>
                  <a:pt x="1618559" y="1407442"/>
                </a:cubicBezTo>
                <a:lnTo>
                  <a:pt x="140744" y="1407442"/>
                </a:lnTo>
                <a:cubicBezTo>
                  <a:pt x="63013" y="1407442"/>
                  <a:pt x="0" y="1344429"/>
                  <a:pt x="0" y="1266698"/>
                </a:cubicBezTo>
                <a:lnTo>
                  <a:pt x="0" y="140744"/>
                </a:lnTo>
                <a:close/>
              </a:path>
            </a:pathLst>
          </a:custGeom>
          <a:solidFill>
            <a:srgbClr val="36B0C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777" tIns="53777" rIns="53777" bIns="53777" numCol="1" spcCol="1270" anchor="ctr" anchorCtr="0">
            <a:noAutofit/>
          </a:bodyPr>
          <a:lstStyle/>
          <a:p>
            <a:pPr algn="ctr" defTabSz="533400">
              <a:lnSpc>
                <a:spcPct val="90000"/>
              </a:lnSpc>
              <a:spcBef>
                <a:spcPct val="0"/>
              </a:spcBef>
            </a:pPr>
            <a:r>
              <a:rPr lang="en-US" b="1" dirty="0" smtClean="0">
                <a:solidFill>
                  <a:schemeClr val="tx1"/>
                </a:solidFill>
              </a:rPr>
              <a:t>Apprenticeship Nontraditional Employment for Women</a:t>
            </a:r>
            <a:endParaRPr lang="en-US" b="1" dirty="0">
              <a:solidFill>
                <a:schemeClr val="tx1"/>
              </a:solidFill>
            </a:endParaRPr>
          </a:p>
        </p:txBody>
      </p:sp>
    </p:spTree>
    <p:extLst>
      <p:ext uri="{BB962C8B-B14F-4D97-AF65-F5344CB8AC3E}">
        <p14:creationId xmlns:p14="http://schemas.microsoft.com/office/powerpoint/2010/main" val="288687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Connecting Missions of Each Partner is Key</a:t>
            </a:r>
            <a:endParaRPr lang="en-US" dirty="0"/>
          </a:p>
        </p:txBody>
      </p:sp>
      <p:sp>
        <p:nvSpPr>
          <p:cNvPr id="3" name="Content Placeholder 2"/>
          <p:cNvSpPr>
            <a:spLocks noGrp="1"/>
          </p:cNvSpPr>
          <p:nvPr>
            <p:ph idx="1"/>
          </p:nvPr>
        </p:nvSpPr>
        <p:spPr>
          <a:xfrm>
            <a:off x="467501" y="1454876"/>
            <a:ext cx="5528947" cy="4406355"/>
          </a:xfrm>
        </p:spPr>
        <p:txBody>
          <a:bodyPr/>
          <a:lstStyle/>
          <a:p>
            <a:pPr lvl="1">
              <a:buFont typeface="Arial" panose="020B0604020202020204" pitchFamily="34" charset="0"/>
              <a:buChar char="•"/>
            </a:pPr>
            <a:r>
              <a:rPr lang="en-US" dirty="0"/>
              <a:t>Public safety, self-advocacy, independence</a:t>
            </a:r>
          </a:p>
          <a:p>
            <a:pPr lvl="1">
              <a:buFont typeface="Arial" panose="020B0604020202020204" pitchFamily="34" charset="0"/>
              <a:buChar char="•"/>
            </a:pPr>
            <a:r>
              <a:rPr lang="en-US" dirty="0"/>
              <a:t>Early exposure to employment </a:t>
            </a:r>
          </a:p>
          <a:p>
            <a:pPr lvl="1">
              <a:buFont typeface="Arial" panose="020B0604020202020204" pitchFamily="34" charset="0"/>
              <a:buChar char="•"/>
            </a:pPr>
            <a:r>
              <a:rPr lang="en-US" dirty="0"/>
              <a:t>Linking students to career pathways</a:t>
            </a:r>
          </a:p>
          <a:p>
            <a:pPr lvl="1">
              <a:buFont typeface="Arial" panose="020B0604020202020204" pitchFamily="34" charset="0"/>
              <a:buChar char="•"/>
            </a:pPr>
            <a:r>
              <a:rPr lang="en-US" dirty="0"/>
              <a:t>Connecting students to their communities</a:t>
            </a:r>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11</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6489" y="1589787"/>
            <a:ext cx="5419769" cy="3613179"/>
          </a:xfrm>
          <a:prstGeom prst="rect">
            <a:avLst/>
          </a:prstGeom>
        </p:spPr>
      </p:pic>
    </p:spTree>
    <p:extLst>
      <p:ext uri="{BB962C8B-B14F-4D97-AF65-F5344CB8AC3E}">
        <p14:creationId xmlns:p14="http://schemas.microsoft.com/office/powerpoint/2010/main" val="2094463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Unique Opportunities Provided by Partnership</a:t>
            </a:r>
            <a:endParaRPr lang="en-US" dirty="0"/>
          </a:p>
        </p:txBody>
      </p:sp>
      <p:sp>
        <p:nvSpPr>
          <p:cNvPr id="3" name="Content Placeholder 2"/>
          <p:cNvSpPr>
            <a:spLocks noGrp="1"/>
          </p:cNvSpPr>
          <p:nvPr>
            <p:ph idx="1"/>
          </p:nvPr>
        </p:nvSpPr>
        <p:spPr>
          <a:xfrm>
            <a:off x="639097" y="1873070"/>
            <a:ext cx="5728452" cy="3251799"/>
          </a:xfrm>
        </p:spPr>
        <p:txBody>
          <a:bodyPr/>
          <a:lstStyle/>
          <a:p>
            <a:r>
              <a:rPr lang="en-US" dirty="0"/>
              <a:t>Respect for </a:t>
            </a:r>
            <a:r>
              <a:rPr lang="en-US" dirty="0" smtClean="0"/>
              <a:t>partner </a:t>
            </a:r>
            <a:r>
              <a:rPr lang="en-US" dirty="0"/>
              <a:t>expertise </a:t>
            </a:r>
          </a:p>
          <a:p>
            <a:r>
              <a:rPr lang="en-US" dirty="0" smtClean="0"/>
              <a:t>Each bring diverse </a:t>
            </a:r>
            <a:r>
              <a:rPr lang="en-US" dirty="0"/>
              <a:t>perspectives</a:t>
            </a:r>
          </a:p>
          <a:p>
            <a:r>
              <a:rPr lang="en-US" dirty="0"/>
              <a:t>Curriculum development</a:t>
            </a:r>
          </a:p>
          <a:p>
            <a:r>
              <a:rPr lang="en-US" dirty="0"/>
              <a:t>Individual student planning </a:t>
            </a:r>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12</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0812" y="1873069"/>
            <a:ext cx="4877699" cy="3251799"/>
          </a:xfrm>
          <a:prstGeom prst="rect">
            <a:avLst/>
          </a:prstGeom>
        </p:spPr>
      </p:pic>
    </p:spTree>
    <p:extLst>
      <p:ext uri="{BB962C8B-B14F-4D97-AF65-F5344CB8AC3E}">
        <p14:creationId xmlns:p14="http://schemas.microsoft.com/office/powerpoint/2010/main" val="3568854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lstStyle/>
          <a:p>
            <a:r>
              <a:rPr lang="en-US" dirty="0" smtClean="0"/>
              <a:t>Programs</a:t>
            </a:r>
            <a:endParaRPr lang="en-US"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lstStyle/>
          <a:p>
            <a:r>
              <a:rPr lang="en-US" dirty="0"/>
              <a:t>Subheading</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666568" y="6333256"/>
            <a:ext cx="430160" cy="363793"/>
          </a:xfrm>
        </p:spPr>
        <p:txBody>
          <a:bodyPr/>
          <a:lstStyle/>
          <a:p>
            <a:fld id="{50ADEE99-5B15-4B10-A3EB-5286E787B43D}" type="slidenum">
              <a:rPr lang="en-US" smtClean="0"/>
              <a:pPr/>
              <a:t>13</a:t>
            </a:fld>
            <a:endParaRPr lang="en-US" dirty="0"/>
          </a:p>
        </p:txBody>
      </p:sp>
    </p:spTree>
    <p:extLst>
      <p:ext uri="{BB962C8B-B14F-4D97-AF65-F5344CB8AC3E}">
        <p14:creationId xmlns:p14="http://schemas.microsoft.com/office/powerpoint/2010/main" val="293557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621574" y="658811"/>
            <a:ext cx="10714703" cy="951723"/>
          </a:xfrm>
        </p:spPr>
        <p:txBody>
          <a:bodyPr/>
          <a:lstStyle/>
          <a:p>
            <a:r>
              <a:rPr lang="en-US" dirty="0" smtClean="0"/>
              <a:t>My Journey Out Beyond MyJOB</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621574" y="1610534"/>
            <a:ext cx="6592976" cy="4662591"/>
          </a:xfrm>
        </p:spPr>
        <p:txBody>
          <a:bodyPr>
            <a:normAutofit fontScale="32500" lnSpcReduction="20000"/>
          </a:bodyPr>
          <a:lstStyle/>
          <a:p>
            <a:pPr marL="0" indent="0">
              <a:buNone/>
            </a:pPr>
            <a:endParaRPr lang="en-US" sz="11200" b="1" dirty="0" smtClean="0">
              <a:solidFill>
                <a:schemeClr val="bg2">
                  <a:lumMod val="10000"/>
                </a:schemeClr>
              </a:solidFill>
            </a:endParaRPr>
          </a:p>
          <a:p>
            <a:r>
              <a:rPr lang="en-US" sz="11200" dirty="0" smtClean="0">
                <a:solidFill>
                  <a:schemeClr val="bg2">
                    <a:lumMod val="10000"/>
                  </a:schemeClr>
                </a:solidFill>
              </a:rPr>
              <a:t>Job exploration </a:t>
            </a:r>
            <a:r>
              <a:rPr lang="en-US" sz="11200" dirty="0">
                <a:solidFill>
                  <a:schemeClr val="bg2">
                    <a:lumMod val="10000"/>
                  </a:schemeClr>
                </a:solidFill>
              </a:rPr>
              <a:t>a</a:t>
            </a:r>
            <a:r>
              <a:rPr lang="en-US" sz="11200" dirty="0" smtClean="0">
                <a:solidFill>
                  <a:schemeClr val="bg2">
                    <a:lumMod val="10000"/>
                  </a:schemeClr>
                </a:solidFill>
              </a:rPr>
              <a:t>ctivities</a:t>
            </a:r>
          </a:p>
          <a:p>
            <a:r>
              <a:rPr lang="en-US" sz="11200" dirty="0" smtClean="0">
                <a:solidFill>
                  <a:schemeClr val="bg2">
                    <a:lumMod val="10000"/>
                  </a:schemeClr>
                </a:solidFill>
              </a:rPr>
              <a:t>Workplace readiness training</a:t>
            </a:r>
          </a:p>
          <a:p>
            <a:r>
              <a:rPr lang="en-US" sz="11200" dirty="0" smtClean="0">
                <a:solidFill>
                  <a:schemeClr val="bg2">
                    <a:lumMod val="10000"/>
                  </a:schemeClr>
                </a:solidFill>
              </a:rPr>
              <a:t>Self advocacy </a:t>
            </a:r>
            <a:r>
              <a:rPr lang="en-US" sz="11200" dirty="0">
                <a:solidFill>
                  <a:schemeClr val="bg2">
                    <a:lumMod val="10000"/>
                  </a:schemeClr>
                </a:solidFill>
              </a:rPr>
              <a:t>t</a:t>
            </a:r>
            <a:r>
              <a:rPr lang="en-US" sz="11200" dirty="0" smtClean="0">
                <a:solidFill>
                  <a:schemeClr val="bg2">
                    <a:lumMod val="10000"/>
                  </a:schemeClr>
                </a:solidFill>
              </a:rPr>
              <a:t>raining</a:t>
            </a:r>
          </a:p>
          <a:p>
            <a:r>
              <a:rPr lang="en-US" sz="11200" dirty="0" smtClean="0">
                <a:solidFill>
                  <a:schemeClr val="bg2">
                    <a:lumMod val="10000"/>
                  </a:schemeClr>
                </a:solidFill>
              </a:rPr>
              <a:t>Counseling for post </a:t>
            </a:r>
            <a:r>
              <a:rPr lang="en-US" sz="11200" dirty="0">
                <a:solidFill>
                  <a:schemeClr val="bg2">
                    <a:lumMod val="10000"/>
                  </a:schemeClr>
                </a:solidFill>
              </a:rPr>
              <a:t>s</a:t>
            </a:r>
            <a:r>
              <a:rPr lang="en-US" sz="11200" dirty="0" smtClean="0">
                <a:solidFill>
                  <a:schemeClr val="bg2">
                    <a:lumMod val="10000"/>
                  </a:schemeClr>
                </a:solidFill>
              </a:rPr>
              <a:t>econdary </a:t>
            </a:r>
            <a:r>
              <a:rPr lang="en-US" sz="11200" dirty="0">
                <a:solidFill>
                  <a:schemeClr val="bg2">
                    <a:lumMod val="10000"/>
                  </a:schemeClr>
                </a:solidFill>
              </a:rPr>
              <a:t>e</a:t>
            </a:r>
            <a:r>
              <a:rPr lang="en-US" sz="11200" dirty="0" smtClean="0">
                <a:solidFill>
                  <a:schemeClr val="bg2">
                    <a:lumMod val="10000"/>
                  </a:schemeClr>
                </a:solidFill>
              </a:rPr>
              <a:t>ducation </a:t>
            </a:r>
          </a:p>
          <a:p>
            <a:r>
              <a:rPr lang="en-US" sz="11200" dirty="0" smtClean="0">
                <a:solidFill>
                  <a:schemeClr val="bg2">
                    <a:lumMod val="10000"/>
                  </a:schemeClr>
                </a:solidFill>
              </a:rPr>
              <a:t>Work-based learning experiences</a:t>
            </a:r>
            <a:endParaRPr lang="en-US" sz="4400" dirty="0">
              <a:solidFill>
                <a:schemeClr val="bg2">
                  <a:lumMod val="10000"/>
                </a:schemeClr>
              </a:solidFill>
            </a:endParaRP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14</a:t>
            </a:fld>
            <a:endParaRPr lang="en-US" dirty="0"/>
          </a:p>
        </p:txBody>
      </p:sp>
      <p:pic>
        <p:nvPicPr>
          <p:cNvPr id="5" name="Picture 4">
            <a:extLst>
              <a:ext uri="{FF2B5EF4-FFF2-40B4-BE49-F238E27FC236}">
                <a16:creationId xmlns:a16="http://schemas.microsoft.com/office/drawing/2014/main" id="{76B5FC02-8092-4368-9A73-1977FF98B0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64" t="9741" r="44782" b="11557"/>
          <a:stretch/>
        </p:blipFill>
        <p:spPr>
          <a:xfrm>
            <a:off x="10083211" y="425201"/>
            <a:ext cx="1253066" cy="1185333"/>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576843" y="1979461"/>
            <a:ext cx="4000038" cy="3518830"/>
          </a:xfrm>
          <a:prstGeom prst="rect">
            <a:avLst/>
          </a:prstGeom>
          <a:effectLst>
            <a:softEdge rad="31750"/>
          </a:effectLst>
        </p:spPr>
      </p:pic>
    </p:spTree>
    <p:extLst>
      <p:ext uri="{BB962C8B-B14F-4D97-AF65-F5344CB8AC3E}">
        <p14:creationId xmlns:p14="http://schemas.microsoft.com/office/powerpoint/2010/main" val="4249515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295687" y="478744"/>
            <a:ext cx="8719648" cy="951723"/>
          </a:xfrm>
        </p:spPr>
        <p:txBody>
          <a:bodyPr/>
          <a:lstStyle/>
          <a:p>
            <a:r>
              <a:rPr lang="en-US" dirty="0" smtClean="0"/>
              <a:t>Honor Education and Respect Others</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a:xfrm>
            <a:off x="295687" y="1430467"/>
            <a:ext cx="6127463" cy="4406355"/>
          </a:xfrm>
        </p:spPr>
        <p:txBody>
          <a:bodyPr/>
          <a:lstStyle/>
          <a:p>
            <a:r>
              <a:rPr lang="en-US" dirty="0" smtClean="0"/>
              <a:t>Personal Enrichment and Reading Literacy Mentoring Program</a:t>
            </a:r>
          </a:p>
          <a:p>
            <a:pPr marL="0" indent="0">
              <a:buNone/>
            </a:pPr>
            <a:r>
              <a:rPr lang="en-US" dirty="0" smtClean="0"/>
              <a:t>Includes:</a:t>
            </a:r>
          </a:p>
          <a:p>
            <a:r>
              <a:rPr lang="en-US" dirty="0" smtClean="0"/>
              <a:t>Self-motivation/self </a:t>
            </a:r>
            <a:r>
              <a:rPr lang="en-US" dirty="0"/>
              <a:t>a</a:t>
            </a:r>
            <a:r>
              <a:rPr lang="en-US" dirty="0" smtClean="0"/>
              <a:t>dvocacy</a:t>
            </a:r>
            <a:endParaRPr lang="en-US" dirty="0"/>
          </a:p>
          <a:p>
            <a:r>
              <a:rPr lang="en-US" dirty="0"/>
              <a:t>Recognizing </a:t>
            </a:r>
            <a:r>
              <a:rPr lang="en-US" dirty="0" smtClean="0"/>
              <a:t>gifts/talents</a:t>
            </a:r>
            <a:endParaRPr lang="en-US" dirty="0"/>
          </a:p>
          <a:p>
            <a:r>
              <a:rPr lang="en-US" dirty="0"/>
              <a:t>Personal learning styles</a:t>
            </a:r>
          </a:p>
          <a:p>
            <a:r>
              <a:rPr lang="en-US" dirty="0"/>
              <a:t>Emotional </a:t>
            </a:r>
            <a:r>
              <a:rPr lang="en-US" dirty="0" smtClean="0"/>
              <a:t>intelligence</a:t>
            </a:r>
            <a:endParaRPr lang="en-US" dirty="0"/>
          </a:p>
          <a:p>
            <a:endParaRPr lang="en-US" dirty="0" smtClean="0"/>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15</a:t>
            </a:fld>
            <a:endParaRPr lang="en-US" dirty="0"/>
          </a:p>
        </p:txBody>
      </p:sp>
      <p:pic>
        <p:nvPicPr>
          <p:cNvPr id="2050" name="Picture 2" descr="https://drive.google.com/uc?id=1QciziHdAPDMbUCF3eQfjGOq3RFzj_q95&amp;export=download"/>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10002380" y="578988"/>
            <a:ext cx="1857289" cy="127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9452" y="2135534"/>
            <a:ext cx="5460217" cy="3641965"/>
          </a:xfrm>
          <a:prstGeom prst="rect">
            <a:avLst/>
          </a:prstGeom>
        </p:spPr>
      </p:pic>
    </p:spTree>
    <p:extLst>
      <p:ext uri="{BB962C8B-B14F-4D97-AF65-F5344CB8AC3E}">
        <p14:creationId xmlns:p14="http://schemas.microsoft.com/office/powerpoint/2010/main" val="3309386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578" y="575605"/>
            <a:ext cx="8222271" cy="984556"/>
          </a:xfrm>
        </p:spPr>
        <p:txBody>
          <a:bodyPr/>
          <a:lstStyle/>
          <a:p>
            <a:r>
              <a:rPr lang="en-US" dirty="0" smtClean="0"/>
              <a:t>Beauty From Ashes</a:t>
            </a:r>
            <a:endParaRPr lang="en-US" dirty="0"/>
          </a:p>
        </p:txBody>
      </p:sp>
      <p:sp>
        <p:nvSpPr>
          <p:cNvPr id="3" name="Content Placeholder 2"/>
          <p:cNvSpPr>
            <a:spLocks noGrp="1"/>
          </p:cNvSpPr>
          <p:nvPr>
            <p:ph sz="half" idx="1"/>
          </p:nvPr>
        </p:nvSpPr>
        <p:spPr>
          <a:xfrm>
            <a:off x="313940" y="1560161"/>
            <a:ext cx="5181600" cy="4351338"/>
          </a:xfrm>
          <a:ln>
            <a:noFill/>
          </a:ln>
        </p:spPr>
        <p:txBody>
          <a:bodyPr/>
          <a:lstStyle/>
          <a:p>
            <a:pPr marL="0" indent="0">
              <a:buNone/>
            </a:pPr>
            <a:r>
              <a:rPr lang="en-US" b="1" dirty="0" smtClean="0"/>
              <a:t>Leaders Mentorship Program</a:t>
            </a:r>
          </a:p>
          <a:p>
            <a:r>
              <a:rPr lang="en-US" dirty="0" smtClean="0"/>
              <a:t>Identify gifts and talents</a:t>
            </a:r>
          </a:p>
          <a:p>
            <a:r>
              <a:rPr lang="en-US" dirty="0" smtClean="0"/>
              <a:t>Healthy mindset</a:t>
            </a:r>
          </a:p>
          <a:p>
            <a:r>
              <a:rPr lang="en-US" dirty="0" smtClean="0"/>
              <a:t>Career exploration that fit strengths</a:t>
            </a:r>
          </a:p>
          <a:p>
            <a:r>
              <a:rPr lang="en-US" dirty="0" smtClean="0"/>
              <a:t>Self advocacy</a:t>
            </a:r>
          </a:p>
        </p:txBody>
      </p:sp>
      <p:sp>
        <p:nvSpPr>
          <p:cNvPr id="7" name="Content Placeholder 6"/>
          <p:cNvSpPr>
            <a:spLocks noGrp="1"/>
          </p:cNvSpPr>
          <p:nvPr>
            <p:ph sz="half" idx="2"/>
          </p:nvPr>
        </p:nvSpPr>
        <p:spPr>
          <a:xfrm>
            <a:off x="5848762" y="1560161"/>
            <a:ext cx="5191226" cy="4351338"/>
          </a:xfrm>
          <a:ln>
            <a:noFill/>
          </a:ln>
        </p:spPr>
        <p:txBody>
          <a:bodyPr/>
          <a:lstStyle/>
          <a:p>
            <a:pPr marL="0" indent="0">
              <a:buNone/>
            </a:pPr>
            <a:r>
              <a:rPr lang="en-US" b="1" dirty="0"/>
              <a:t>Intro to Health and Wellness</a:t>
            </a:r>
          </a:p>
          <a:p>
            <a:pPr marL="457200" indent="-457200"/>
            <a:r>
              <a:rPr lang="en-US" dirty="0"/>
              <a:t>Nutrition</a:t>
            </a:r>
          </a:p>
          <a:p>
            <a:pPr marL="457200" indent="-457200"/>
            <a:r>
              <a:rPr lang="en-US" dirty="0"/>
              <a:t>Personal </a:t>
            </a:r>
            <a:r>
              <a:rPr lang="en-US" dirty="0" smtClean="0"/>
              <a:t>training</a:t>
            </a:r>
            <a:endParaRPr lang="en-US" dirty="0"/>
          </a:p>
          <a:p>
            <a:pPr marL="457200" indent="-457200"/>
            <a:r>
              <a:rPr lang="en-US" dirty="0"/>
              <a:t>Corrective </a:t>
            </a:r>
            <a:r>
              <a:rPr lang="en-US" dirty="0" smtClean="0"/>
              <a:t>specialist</a:t>
            </a:r>
            <a:endParaRPr lang="en-US" dirty="0"/>
          </a:p>
          <a:p>
            <a:pPr marL="457200" indent="-457200"/>
            <a:r>
              <a:rPr lang="en-US" dirty="0" smtClean="0"/>
              <a:t>Work-based </a:t>
            </a:r>
            <a:r>
              <a:rPr lang="en-US" dirty="0"/>
              <a:t>l</a:t>
            </a:r>
            <a:r>
              <a:rPr lang="en-US" dirty="0" smtClean="0"/>
              <a:t>earning </a:t>
            </a:r>
            <a:r>
              <a:rPr lang="en-US" dirty="0"/>
              <a:t>e</a:t>
            </a:r>
            <a:r>
              <a:rPr lang="en-US" dirty="0" smtClean="0"/>
              <a:t>xperiences</a:t>
            </a:r>
            <a:endParaRPr lang="en-US" dirty="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16</a:t>
            </a:fld>
            <a:endParaRPr lang="en-US" dirty="0"/>
          </a:p>
        </p:txBody>
      </p:sp>
      <p:pic>
        <p:nvPicPr>
          <p:cNvPr id="5" name="Picture 4"/>
          <p:cNvPicPr>
            <a:picLocks noChangeAspect="1"/>
          </p:cNvPicPr>
          <p:nvPr/>
        </p:nvPicPr>
        <p:blipFill>
          <a:blip r:embed="rId2"/>
          <a:stretch>
            <a:fillRect/>
          </a:stretch>
        </p:blipFill>
        <p:spPr>
          <a:xfrm>
            <a:off x="10167152" y="4588843"/>
            <a:ext cx="1745672" cy="1287319"/>
          </a:xfrm>
          <a:prstGeom prst="rect">
            <a:avLst/>
          </a:prstGeom>
        </p:spPr>
      </p:pic>
      <p:sp>
        <p:nvSpPr>
          <p:cNvPr id="6" name="Rectangle 5"/>
          <p:cNvSpPr/>
          <p:nvPr/>
        </p:nvSpPr>
        <p:spPr>
          <a:xfrm>
            <a:off x="6816436" y="2129689"/>
            <a:ext cx="5096388" cy="1231106"/>
          </a:xfrm>
          <a:prstGeom prst="rect">
            <a:avLst/>
          </a:prstGeom>
        </p:spPr>
        <p:txBody>
          <a:bodyPr wrap="square">
            <a:spAutoFit/>
          </a:bodyPr>
          <a:lstStyle/>
          <a:p>
            <a:pPr marL="457200" indent="-457200">
              <a:buFont typeface="Arial" panose="020B0604020202020204" pitchFamily="34" charset="0"/>
              <a:buChar char="•"/>
            </a:pPr>
            <a:endParaRPr lang="en-US" sz="2800" dirty="0" smtClean="0"/>
          </a:p>
          <a:p>
            <a:endParaRPr lang="en-US" sz="2800" b="1" dirty="0" smtClean="0"/>
          </a:p>
          <a:p>
            <a:endParaRPr lang="en-US" dirty="0"/>
          </a:p>
        </p:txBody>
      </p:sp>
    </p:spTree>
    <p:extLst>
      <p:ext uri="{BB962C8B-B14F-4D97-AF65-F5344CB8AC3E}">
        <p14:creationId xmlns:p14="http://schemas.microsoft.com/office/powerpoint/2010/main" val="266883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pc="-100" dirty="0"/>
              <a:t>Aerospace Joint Apprenticeship Committee (AJAC</a:t>
            </a:r>
            <a:r>
              <a:rPr lang="en-US" spc="-100" dirty="0" smtClean="0"/>
              <a:t>)</a:t>
            </a:r>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17</a:t>
            </a:fld>
            <a:endParaRPr lang="en-US" dirty="0"/>
          </a:p>
        </p:txBody>
      </p:sp>
      <p:pic>
        <p:nvPicPr>
          <p:cNvPr id="5" name="Content Placeholder 4"/>
          <p:cNvPicPr>
            <a:picLocks noGrp="1" noChangeAspect="1"/>
          </p:cNvPicPr>
          <p:nvPr>
            <p:ph idx="1"/>
          </p:nvPr>
        </p:nvPicPr>
        <p:blipFill>
          <a:blip r:embed="rId3"/>
          <a:stretch>
            <a:fillRect/>
          </a:stretch>
        </p:blipFill>
        <p:spPr>
          <a:xfrm>
            <a:off x="9002189" y="1871546"/>
            <a:ext cx="2631123" cy="787821"/>
          </a:xfrm>
          <a:prstGeom prst="rect">
            <a:avLst/>
          </a:prstGeom>
        </p:spPr>
      </p:pic>
      <p:sp>
        <p:nvSpPr>
          <p:cNvPr id="6" name="Rectangle 5"/>
          <p:cNvSpPr/>
          <p:nvPr/>
        </p:nvSpPr>
        <p:spPr>
          <a:xfrm>
            <a:off x="639097" y="1863064"/>
            <a:ext cx="4481542" cy="3970318"/>
          </a:xfrm>
          <a:prstGeom prst="rect">
            <a:avLst/>
          </a:prstGeom>
        </p:spPr>
        <p:txBody>
          <a:bodyPr wrap="square">
            <a:spAutoFit/>
          </a:bodyPr>
          <a:lstStyle/>
          <a:p>
            <a:r>
              <a:rPr lang="en-US" sz="2800" b="1" dirty="0" smtClean="0"/>
              <a:t>Education</a:t>
            </a:r>
            <a:endParaRPr lang="en-US" sz="2800" b="1" dirty="0"/>
          </a:p>
          <a:p>
            <a:pPr marL="742950" lvl="1" indent="-285750">
              <a:buFont typeface="Arial" panose="020B0604020202020204" pitchFamily="34" charset="0"/>
              <a:buChar char="•"/>
            </a:pPr>
            <a:r>
              <a:rPr lang="en-US" sz="2800" dirty="0"/>
              <a:t>3 h</a:t>
            </a:r>
            <a:r>
              <a:rPr lang="en-US" sz="2800" dirty="0" smtClean="0"/>
              <a:t>igh school </a:t>
            </a:r>
            <a:r>
              <a:rPr lang="en-US" sz="2800" dirty="0"/>
              <a:t>credits</a:t>
            </a:r>
          </a:p>
          <a:p>
            <a:pPr marL="742950" lvl="1" indent="-285750">
              <a:buFont typeface="Arial" panose="020B0604020202020204" pitchFamily="34" charset="0"/>
              <a:buChar char="•"/>
            </a:pPr>
            <a:r>
              <a:rPr lang="en-US" sz="2800" dirty="0"/>
              <a:t>32 college credits</a:t>
            </a:r>
            <a:br>
              <a:rPr lang="en-US" sz="2800" dirty="0"/>
            </a:br>
            <a:endParaRPr lang="en-US" sz="2800" dirty="0"/>
          </a:p>
          <a:p>
            <a:r>
              <a:rPr lang="en-US" sz="2800" b="1" dirty="0"/>
              <a:t>Training </a:t>
            </a:r>
          </a:p>
          <a:p>
            <a:pPr marL="742950" lvl="1" indent="-285750">
              <a:buFont typeface="Arial" panose="020B0604020202020204" pitchFamily="34" charset="0"/>
              <a:buChar char="•"/>
            </a:pPr>
            <a:r>
              <a:rPr lang="en-US" sz="2800" dirty="0"/>
              <a:t>12 week business internship</a:t>
            </a:r>
          </a:p>
          <a:p>
            <a:pPr marL="742950" lvl="1" indent="-285750">
              <a:buFont typeface="Arial" panose="020B0604020202020204" pitchFamily="34" charset="0"/>
              <a:buChar char="•"/>
            </a:pPr>
            <a:r>
              <a:rPr lang="en-US" sz="2800" dirty="0"/>
              <a:t>Skill </a:t>
            </a:r>
            <a:r>
              <a:rPr lang="en-US" sz="2800" dirty="0" smtClean="0"/>
              <a:t>application</a:t>
            </a:r>
            <a:endParaRPr lang="en-US" sz="2800" dirty="0"/>
          </a:p>
          <a:p>
            <a:pPr marL="742950" lvl="1" indent="-285750">
              <a:buFont typeface="Arial" panose="020B0604020202020204" pitchFamily="34" charset="0"/>
              <a:buChar char="•"/>
            </a:pPr>
            <a:r>
              <a:rPr lang="en-US" sz="2800" dirty="0"/>
              <a:t>Industry experience</a:t>
            </a:r>
          </a:p>
        </p:txBody>
      </p:sp>
      <p:pic>
        <p:nvPicPr>
          <p:cNvPr id="7" name="Picture 6"/>
          <p:cNvPicPr>
            <a:picLocks noChangeAspect="1"/>
          </p:cNvPicPr>
          <p:nvPr/>
        </p:nvPicPr>
        <p:blipFill>
          <a:blip r:embed="rId4"/>
          <a:stretch>
            <a:fillRect/>
          </a:stretch>
        </p:blipFill>
        <p:spPr>
          <a:xfrm>
            <a:off x="5471410" y="4602283"/>
            <a:ext cx="6325790" cy="1072270"/>
          </a:xfrm>
          <a:prstGeom prst="rect">
            <a:avLst/>
          </a:prstGeom>
        </p:spPr>
      </p:pic>
      <p:sp>
        <p:nvSpPr>
          <p:cNvPr id="8" name="TextBox 7"/>
          <p:cNvSpPr txBox="1"/>
          <p:nvPr/>
        </p:nvSpPr>
        <p:spPr>
          <a:xfrm>
            <a:off x="7591075" y="4088076"/>
            <a:ext cx="3395092" cy="369332"/>
          </a:xfrm>
          <a:prstGeom prst="rect">
            <a:avLst/>
          </a:prstGeom>
          <a:noFill/>
        </p:spPr>
        <p:txBody>
          <a:bodyPr wrap="square" rtlCol="0">
            <a:spAutoFit/>
          </a:bodyPr>
          <a:lstStyle/>
          <a:p>
            <a:r>
              <a:rPr lang="en-US" b="1" dirty="0"/>
              <a:t>Occupational Training</a:t>
            </a:r>
          </a:p>
        </p:txBody>
      </p:sp>
      <p:pic>
        <p:nvPicPr>
          <p:cNvPr id="9" name="Picture 8"/>
          <p:cNvPicPr>
            <a:picLocks noChangeAspect="1"/>
          </p:cNvPicPr>
          <p:nvPr/>
        </p:nvPicPr>
        <p:blipFill>
          <a:blip r:embed="rId5"/>
          <a:stretch>
            <a:fillRect/>
          </a:stretch>
        </p:blipFill>
        <p:spPr>
          <a:xfrm>
            <a:off x="5471410" y="2988908"/>
            <a:ext cx="6280859" cy="954293"/>
          </a:xfrm>
          <a:prstGeom prst="rect">
            <a:avLst/>
          </a:prstGeom>
        </p:spPr>
      </p:pic>
      <p:sp>
        <p:nvSpPr>
          <p:cNvPr id="10" name="Rectangle 9"/>
          <p:cNvSpPr/>
          <p:nvPr/>
        </p:nvSpPr>
        <p:spPr>
          <a:xfrm>
            <a:off x="5595194" y="2255200"/>
            <a:ext cx="1723549" cy="369332"/>
          </a:xfrm>
          <a:prstGeom prst="rect">
            <a:avLst/>
          </a:prstGeom>
        </p:spPr>
        <p:txBody>
          <a:bodyPr wrap="none">
            <a:spAutoFit/>
          </a:bodyPr>
          <a:lstStyle/>
          <a:p>
            <a:r>
              <a:rPr lang="en-US" b="1" dirty="0" smtClean="0"/>
              <a:t>Certifications </a:t>
            </a:r>
            <a:endParaRPr lang="en-US" b="1" dirty="0"/>
          </a:p>
        </p:txBody>
      </p:sp>
    </p:spTree>
    <p:extLst>
      <p:ext uri="{BB962C8B-B14F-4D97-AF65-F5344CB8AC3E}">
        <p14:creationId xmlns:p14="http://schemas.microsoft.com/office/powerpoint/2010/main" val="1516691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a:xfrm>
            <a:off x="418639" y="568962"/>
            <a:ext cx="5713577" cy="984556"/>
          </a:xfrm>
        </p:spPr>
        <p:txBody>
          <a:bodyPr/>
          <a:lstStyle/>
          <a:p>
            <a:r>
              <a:rPr lang="en-US" dirty="0" smtClean="0"/>
              <a:t>Trades Exploration</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sz="half" idx="1"/>
          </p:nvPr>
        </p:nvSpPr>
        <p:spPr>
          <a:xfrm>
            <a:off x="185236" y="1606393"/>
            <a:ext cx="5705898" cy="4351338"/>
          </a:xfrm>
        </p:spPr>
        <p:txBody>
          <a:bodyPr>
            <a:noAutofit/>
          </a:bodyPr>
          <a:lstStyle/>
          <a:p>
            <a:r>
              <a:rPr lang="en-US" dirty="0" smtClean="0"/>
              <a:t>Introduction to the trades: carpentry, cement </a:t>
            </a:r>
            <a:r>
              <a:rPr lang="en-US" dirty="0"/>
              <a:t>m</a:t>
            </a:r>
            <a:r>
              <a:rPr lang="en-US" dirty="0" smtClean="0"/>
              <a:t>asons, laborers, ironworkers, plasterers</a:t>
            </a:r>
          </a:p>
          <a:p>
            <a:r>
              <a:rPr lang="en-US" dirty="0" smtClean="0"/>
              <a:t>Safety on the job </a:t>
            </a:r>
            <a:r>
              <a:rPr lang="en-US" dirty="0"/>
              <a:t>s</a:t>
            </a:r>
            <a:r>
              <a:rPr lang="en-US" dirty="0" smtClean="0"/>
              <a:t>ite</a:t>
            </a:r>
          </a:p>
          <a:p>
            <a:r>
              <a:rPr lang="en-US" dirty="0" smtClean="0"/>
              <a:t>Self advocacy</a:t>
            </a:r>
          </a:p>
          <a:p>
            <a:r>
              <a:rPr lang="en-US" dirty="0" smtClean="0"/>
              <a:t>Informational interviews </a:t>
            </a:r>
          </a:p>
          <a:p>
            <a:r>
              <a:rPr lang="en-US" dirty="0" smtClean="0"/>
              <a:t>Work-based </a:t>
            </a:r>
            <a:r>
              <a:rPr lang="en-US" dirty="0"/>
              <a:t>l</a:t>
            </a:r>
            <a:r>
              <a:rPr lang="en-US" dirty="0" smtClean="0"/>
              <a:t>earning </a:t>
            </a:r>
            <a:r>
              <a:rPr lang="en-US" dirty="0"/>
              <a:t>e</a:t>
            </a:r>
            <a:r>
              <a:rPr lang="en-US" dirty="0" smtClean="0"/>
              <a:t>xperiences</a:t>
            </a:r>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p:txBody>
          <a:bodyPr/>
          <a:lstStyle/>
          <a:p>
            <a:fld id="{50ADEE99-5B15-4B10-A3EB-5286E787B43D}" type="slidenum">
              <a:rPr lang="en-US" smtClean="0"/>
              <a:t>18</a:t>
            </a:fld>
            <a:endParaRPr lang="en-US" dirty="0"/>
          </a:p>
        </p:txBody>
      </p:sp>
      <p:pic>
        <p:nvPicPr>
          <p:cNvPr id="1026" name="Picture 4" descr="ANEW_logo_color_subhea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0687" y="720568"/>
            <a:ext cx="19526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0174" y="1712143"/>
            <a:ext cx="5659937" cy="3773291"/>
          </a:xfrm>
          <a:prstGeom prst="rect">
            <a:avLst/>
          </a:prstGeom>
        </p:spPr>
      </p:pic>
    </p:spTree>
    <p:extLst>
      <p:ext uri="{BB962C8B-B14F-4D97-AF65-F5344CB8AC3E}">
        <p14:creationId xmlns:p14="http://schemas.microsoft.com/office/powerpoint/2010/main" val="237903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a:xfrm>
            <a:off x="298580" y="1047404"/>
            <a:ext cx="5430416" cy="2971777"/>
          </a:xfrm>
        </p:spPr>
        <p:txBody>
          <a:bodyPr anchor="b">
            <a:normAutofit/>
          </a:bodyPr>
          <a:lstStyle/>
          <a:p>
            <a:r>
              <a:rPr lang="en-US" dirty="0" smtClean="0"/>
              <a:t>Lessons Learned</a:t>
            </a:r>
            <a:endParaRPr lang="en-US"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nchor="t"/>
          <a:lstStyle/>
          <a:p>
            <a:pPr algn="l"/>
            <a:r>
              <a:rPr lang="en-US" dirty="0"/>
              <a:t>Subheading</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599893" y="6365078"/>
            <a:ext cx="430160" cy="363793"/>
          </a:xfrm>
        </p:spPr>
        <p:txBody>
          <a:bodyPr/>
          <a:lstStyle/>
          <a:p>
            <a:fld id="{50ADEE99-5B15-4B10-A3EB-5286E787B43D}" type="slidenum">
              <a:rPr lang="en-US" smtClean="0"/>
              <a:pPr/>
              <a:t>19</a:t>
            </a:fld>
            <a:endParaRPr lang="en-US" dirty="0"/>
          </a:p>
        </p:txBody>
      </p:sp>
    </p:spTree>
    <p:extLst>
      <p:ext uri="{BB962C8B-B14F-4D97-AF65-F5344CB8AC3E}">
        <p14:creationId xmlns:p14="http://schemas.microsoft.com/office/powerpoint/2010/main" val="970048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t>Lessons Learned and Shared by Contractors</a:t>
            </a:r>
            <a:endParaRPr lang="en-US" dirty="0"/>
          </a:p>
        </p:txBody>
      </p:sp>
      <p:sp>
        <p:nvSpPr>
          <p:cNvPr id="6" name="Content Placeholder 5"/>
          <p:cNvSpPr>
            <a:spLocks noGrp="1"/>
          </p:cNvSpPr>
          <p:nvPr>
            <p:ph idx="1"/>
          </p:nvPr>
        </p:nvSpPr>
        <p:spPr>
          <a:ln>
            <a:noFill/>
          </a:ln>
        </p:spPr>
        <p:txBody>
          <a:bodyPr>
            <a:normAutofit/>
          </a:bodyPr>
          <a:lstStyle/>
          <a:p>
            <a:endParaRPr lang="en-US" sz="3000" dirty="0" smtClean="0"/>
          </a:p>
          <a:p>
            <a:r>
              <a:rPr lang="en-US" sz="3000" dirty="0" smtClean="0"/>
              <a:t>Contractors need </a:t>
            </a:r>
            <a:r>
              <a:rPr lang="en-US" sz="3000" dirty="0"/>
              <a:t>d</a:t>
            </a:r>
            <a:r>
              <a:rPr lang="en-US" sz="3000" dirty="0" smtClean="0"/>
              <a:t>edicated </a:t>
            </a:r>
            <a:r>
              <a:rPr lang="en-US" sz="3000" dirty="0"/>
              <a:t>classroom </a:t>
            </a:r>
            <a:r>
              <a:rPr lang="en-US" sz="3000" dirty="0" smtClean="0"/>
              <a:t>space</a:t>
            </a:r>
          </a:p>
          <a:p>
            <a:r>
              <a:rPr lang="en-US" sz="3000" dirty="0" smtClean="0"/>
              <a:t>JR staff are needed to provide classroom support </a:t>
            </a:r>
          </a:p>
          <a:p>
            <a:r>
              <a:rPr lang="en-US" sz="3000" dirty="0" smtClean="0"/>
              <a:t>Partnership agreements help outline each partners roles</a:t>
            </a:r>
          </a:p>
          <a:p>
            <a:r>
              <a:rPr lang="en-US" sz="3000" dirty="0" smtClean="0"/>
              <a:t>Close partner </a:t>
            </a:r>
            <a:r>
              <a:rPr lang="en-US" sz="3000" dirty="0"/>
              <a:t>c</a:t>
            </a:r>
            <a:r>
              <a:rPr lang="en-US" sz="3000" dirty="0" smtClean="0"/>
              <a:t>oordination is key </a:t>
            </a:r>
          </a:p>
          <a:p>
            <a:r>
              <a:rPr lang="en-US" sz="3000" dirty="0"/>
              <a:t>Connections with local </a:t>
            </a:r>
            <a:r>
              <a:rPr lang="en-US" sz="3000" dirty="0" smtClean="0"/>
              <a:t>schools ideal </a:t>
            </a:r>
            <a:endParaRPr lang="en-US" sz="3000" dirty="0"/>
          </a:p>
          <a:p>
            <a:pPr marL="0" indent="0">
              <a:buNone/>
            </a:pPr>
            <a:endParaRPr lang="en-US" dirty="0" smtClean="0"/>
          </a:p>
          <a:p>
            <a:endParaRPr lang="en-US" dirty="0"/>
          </a:p>
          <a:p>
            <a:endParaRPr lang="en-US" dirty="0" smtClean="0"/>
          </a:p>
          <a:p>
            <a:endParaRPr lang="en-US" dirty="0" smtClean="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20</a:t>
            </a:fld>
            <a:endParaRPr lang="en-US" dirty="0"/>
          </a:p>
        </p:txBody>
      </p:sp>
    </p:spTree>
    <p:extLst>
      <p:ext uri="{BB962C8B-B14F-4D97-AF65-F5344CB8AC3E}">
        <p14:creationId xmlns:p14="http://schemas.microsoft.com/office/powerpoint/2010/main" val="2224259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Lessons Learned Continued</a:t>
            </a:r>
          </a:p>
        </p:txBody>
      </p:sp>
      <p:sp>
        <p:nvSpPr>
          <p:cNvPr id="7" name="Content Placeholder 6"/>
          <p:cNvSpPr>
            <a:spLocks noGrp="1"/>
          </p:cNvSpPr>
          <p:nvPr>
            <p:ph idx="1"/>
          </p:nvPr>
        </p:nvSpPr>
        <p:spPr/>
        <p:txBody>
          <a:bodyPr/>
          <a:lstStyle/>
          <a:p>
            <a:endParaRPr lang="en-US" dirty="0" smtClean="0"/>
          </a:p>
          <a:p>
            <a:r>
              <a:rPr lang="en-US" sz="3000" dirty="0" smtClean="0"/>
              <a:t>Provides an </a:t>
            </a:r>
            <a:r>
              <a:rPr lang="en-US" sz="3000" dirty="0"/>
              <a:t>opportunity for </a:t>
            </a:r>
            <a:r>
              <a:rPr lang="en-US" sz="3000" dirty="0" smtClean="0"/>
              <a:t>non-traditional instruction</a:t>
            </a:r>
            <a:endParaRPr lang="en-US" sz="3000" dirty="0"/>
          </a:p>
          <a:p>
            <a:r>
              <a:rPr lang="en-US" sz="3000" dirty="0"/>
              <a:t>Instructor characteristics must be considered</a:t>
            </a:r>
          </a:p>
          <a:p>
            <a:r>
              <a:rPr lang="en-US" sz="3000" dirty="0"/>
              <a:t>Math confidence is critical</a:t>
            </a:r>
          </a:p>
          <a:p>
            <a:r>
              <a:rPr lang="en-US" sz="3000" dirty="0"/>
              <a:t>Stages of Change – where youth is at in their stage of change (</a:t>
            </a:r>
            <a:r>
              <a:rPr lang="en-US" sz="3000" dirty="0" err="1"/>
              <a:t>i.e</a:t>
            </a:r>
            <a:r>
              <a:rPr lang="en-US" sz="3000" dirty="0"/>
              <a:t>, pre-contemplative, contemplative</a:t>
            </a:r>
            <a:r>
              <a:rPr lang="en-US" sz="3000" dirty="0" smtClean="0"/>
              <a:t>).</a:t>
            </a:r>
          </a:p>
          <a:p>
            <a:r>
              <a:rPr lang="en-US" sz="3000" dirty="0"/>
              <a:t>JR youth need consistency to build trust </a:t>
            </a:r>
          </a:p>
          <a:p>
            <a:endParaRPr lang="en-US" sz="3000" dirty="0"/>
          </a:p>
          <a:p>
            <a:endParaRPr lang="en-US" dirty="0"/>
          </a:p>
          <a:p>
            <a:endParaRPr lang="en-US" dirty="0"/>
          </a:p>
        </p:txBody>
      </p:sp>
      <p:sp>
        <p:nvSpPr>
          <p:cNvPr id="5" name="Slide Number Placeholder 4"/>
          <p:cNvSpPr>
            <a:spLocks noGrp="1"/>
          </p:cNvSpPr>
          <p:nvPr>
            <p:ph type="sldNum" sz="quarter" idx="4"/>
          </p:nvPr>
        </p:nvSpPr>
        <p:spPr/>
        <p:txBody>
          <a:bodyPr/>
          <a:lstStyle/>
          <a:p>
            <a:fld id="{50ADEE99-5B15-4B10-A3EB-5286E787B43D}" type="slidenum">
              <a:rPr lang="en-US" smtClean="0"/>
              <a:pPr/>
              <a:t>21</a:t>
            </a:fld>
            <a:endParaRPr lang="en-US" dirty="0"/>
          </a:p>
        </p:txBody>
      </p:sp>
    </p:spTree>
    <p:extLst>
      <p:ext uri="{BB962C8B-B14F-4D97-AF65-F5344CB8AC3E}">
        <p14:creationId xmlns:p14="http://schemas.microsoft.com/office/powerpoint/2010/main" val="1249195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Continued</a:t>
            </a:r>
            <a:endParaRPr lang="en-US" dirty="0"/>
          </a:p>
        </p:txBody>
      </p:sp>
      <p:sp>
        <p:nvSpPr>
          <p:cNvPr id="3" name="Content Placeholder 2"/>
          <p:cNvSpPr>
            <a:spLocks noGrp="1"/>
          </p:cNvSpPr>
          <p:nvPr>
            <p:ph idx="1"/>
          </p:nvPr>
        </p:nvSpPr>
        <p:spPr/>
        <p:txBody>
          <a:bodyPr>
            <a:normAutofit/>
          </a:bodyPr>
          <a:lstStyle/>
          <a:p>
            <a:r>
              <a:rPr lang="en-US" dirty="0" smtClean="0"/>
              <a:t>Clarity </a:t>
            </a:r>
            <a:r>
              <a:rPr lang="en-US" dirty="0"/>
              <a:t>of information </a:t>
            </a:r>
            <a:r>
              <a:rPr lang="en-US" dirty="0" smtClean="0"/>
              <a:t>being shared, helps with comprehension</a:t>
            </a:r>
            <a:endParaRPr lang="en-US" dirty="0"/>
          </a:p>
          <a:p>
            <a:r>
              <a:rPr lang="en-US" dirty="0" smtClean="0"/>
              <a:t>Allowing for reflection time helps solidify information being taught</a:t>
            </a:r>
            <a:endParaRPr lang="en-US" dirty="0"/>
          </a:p>
          <a:p>
            <a:r>
              <a:rPr lang="en-US" dirty="0" smtClean="0"/>
              <a:t>Allowing for time </a:t>
            </a:r>
            <a:r>
              <a:rPr lang="en-US" dirty="0"/>
              <a:t>to talk about experience in </a:t>
            </a:r>
            <a:r>
              <a:rPr lang="en-US" dirty="0" smtClean="0"/>
              <a:t>facility is sometimes necessary to get through material</a:t>
            </a:r>
            <a:endParaRPr lang="en-US" dirty="0"/>
          </a:p>
          <a:p>
            <a:r>
              <a:rPr lang="en-US" dirty="0" smtClean="0"/>
              <a:t>Cannot assume </a:t>
            </a:r>
            <a:r>
              <a:rPr lang="en-US" dirty="0"/>
              <a:t>everyone can read and write</a:t>
            </a:r>
          </a:p>
          <a:p>
            <a:r>
              <a:rPr lang="en-US" dirty="0" smtClean="0"/>
              <a:t>Must diversify </a:t>
            </a:r>
            <a:r>
              <a:rPr lang="en-US" dirty="0"/>
              <a:t>information </a:t>
            </a:r>
            <a:r>
              <a:rPr lang="en-US" dirty="0" smtClean="0"/>
              <a:t>delivery for each students learning style</a:t>
            </a:r>
            <a:endParaRPr lang="en-US" dirty="0"/>
          </a:p>
          <a:p>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22</a:t>
            </a:fld>
            <a:endParaRPr lang="en-US" dirty="0"/>
          </a:p>
        </p:txBody>
      </p:sp>
    </p:spTree>
    <p:extLst>
      <p:ext uri="{BB962C8B-B14F-4D97-AF65-F5344CB8AC3E}">
        <p14:creationId xmlns:p14="http://schemas.microsoft.com/office/powerpoint/2010/main" val="964650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158" y="338191"/>
            <a:ext cx="10705077" cy="984556"/>
          </a:xfrm>
        </p:spPr>
        <p:txBody>
          <a:bodyPr/>
          <a:lstStyle/>
          <a:p>
            <a:r>
              <a:rPr lang="en-US" dirty="0" smtClean="0"/>
              <a:t>Hazards</a:t>
            </a:r>
            <a:endParaRPr lang="en-US" dirty="0"/>
          </a:p>
        </p:txBody>
      </p:sp>
      <p:sp>
        <p:nvSpPr>
          <p:cNvPr id="3" name="Content Placeholder 2"/>
          <p:cNvSpPr>
            <a:spLocks noGrp="1"/>
          </p:cNvSpPr>
          <p:nvPr>
            <p:ph sz="half" idx="1"/>
          </p:nvPr>
        </p:nvSpPr>
        <p:spPr>
          <a:xfrm>
            <a:off x="468158" y="1322747"/>
            <a:ext cx="5181600" cy="4351338"/>
          </a:xfrm>
          <a:ln>
            <a:noFill/>
          </a:ln>
        </p:spPr>
        <p:txBody>
          <a:bodyPr>
            <a:normAutofit/>
          </a:bodyPr>
          <a:lstStyle/>
          <a:p>
            <a:pPr marL="0" indent="0">
              <a:buNone/>
            </a:pPr>
            <a:r>
              <a:rPr lang="en-US" b="1" dirty="0" smtClean="0"/>
              <a:t>While in JR</a:t>
            </a:r>
          </a:p>
          <a:p>
            <a:r>
              <a:rPr lang="en-US" dirty="0" smtClean="0"/>
              <a:t>Program options are being developed but still limited</a:t>
            </a:r>
          </a:p>
          <a:p>
            <a:r>
              <a:rPr lang="en-US" dirty="0" smtClean="0"/>
              <a:t>Program options do not always align with student career goals</a:t>
            </a:r>
          </a:p>
          <a:p>
            <a:r>
              <a:rPr lang="en-US" dirty="0" smtClean="0"/>
              <a:t>Students with long stays earn certs that cannot be used until release</a:t>
            </a:r>
          </a:p>
          <a:p>
            <a:endParaRPr lang="en-US" dirty="0" smtClean="0"/>
          </a:p>
          <a:p>
            <a:endParaRPr lang="en-US" dirty="0"/>
          </a:p>
        </p:txBody>
      </p:sp>
      <p:sp>
        <p:nvSpPr>
          <p:cNvPr id="6" name="Content Placeholder 5"/>
          <p:cNvSpPr>
            <a:spLocks noGrp="1"/>
          </p:cNvSpPr>
          <p:nvPr>
            <p:ph sz="half" idx="2"/>
          </p:nvPr>
        </p:nvSpPr>
        <p:spPr>
          <a:xfrm>
            <a:off x="6108191" y="1322747"/>
            <a:ext cx="5525121" cy="4351338"/>
          </a:xfrm>
          <a:ln>
            <a:noFill/>
          </a:ln>
        </p:spPr>
        <p:txBody>
          <a:bodyPr>
            <a:noAutofit/>
          </a:bodyPr>
          <a:lstStyle/>
          <a:p>
            <a:pPr marL="0" indent="0">
              <a:buNone/>
            </a:pPr>
            <a:r>
              <a:rPr lang="en-US" b="1" dirty="0" smtClean="0"/>
              <a:t>Upon Transition</a:t>
            </a:r>
          </a:p>
          <a:p>
            <a:r>
              <a:rPr lang="en-US" dirty="0" smtClean="0"/>
              <a:t>Connecting </a:t>
            </a:r>
            <a:r>
              <a:rPr lang="en-US" dirty="0"/>
              <a:t>students with disabilities to DVR</a:t>
            </a:r>
          </a:p>
          <a:p>
            <a:r>
              <a:rPr lang="en-US" dirty="0"/>
              <a:t>Myth-busting: DVR customers and services</a:t>
            </a:r>
          </a:p>
          <a:p>
            <a:r>
              <a:rPr lang="en-US" dirty="0" smtClean="0"/>
              <a:t>Destigmatizing </a:t>
            </a:r>
            <a:r>
              <a:rPr lang="en-US" dirty="0"/>
              <a:t>- Juvenile </a:t>
            </a:r>
            <a:r>
              <a:rPr lang="en-US" dirty="0" smtClean="0"/>
              <a:t>offenders</a:t>
            </a:r>
            <a:endParaRPr lang="en-US" dirty="0"/>
          </a:p>
          <a:p>
            <a:r>
              <a:rPr lang="en-US" dirty="0" smtClean="0"/>
              <a:t>Common </a:t>
            </a:r>
            <a:r>
              <a:rPr lang="en-US" dirty="0"/>
              <a:t>language among </a:t>
            </a:r>
            <a:r>
              <a:rPr lang="en-US" dirty="0" smtClean="0"/>
              <a:t>partners</a:t>
            </a:r>
            <a:endParaRPr lang="en-US" dirty="0"/>
          </a:p>
        </p:txBody>
      </p:sp>
      <p:sp>
        <p:nvSpPr>
          <p:cNvPr id="4" name="Slide Number Placeholder 3"/>
          <p:cNvSpPr>
            <a:spLocks noGrp="1"/>
          </p:cNvSpPr>
          <p:nvPr>
            <p:ph type="sldNum" sz="quarter" idx="4"/>
          </p:nvPr>
        </p:nvSpPr>
        <p:spPr/>
        <p:txBody>
          <a:bodyPr/>
          <a:lstStyle/>
          <a:p>
            <a:fld id="{50ADEE99-5B15-4B10-A3EB-5286E787B43D}" type="slidenum">
              <a:rPr lang="en-US" smtClean="0"/>
              <a:pPr/>
              <a:t>23</a:t>
            </a:fld>
            <a:endParaRPr lang="en-US" dirty="0"/>
          </a:p>
        </p:txBody>
      </p:sp>
    </p:spTree>
    <p:extLst>
      <p:ext uri="{BB962C8B-B14F-4D97-AF65-F5344CB8AC3E}">
        <p14:creationId xmlns:p14="http://schemas.microsoft.com/office/powerpoint/2010/main" val="3682839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F77E-B880-4E0E-8F91-0D5FCADA1A93}"/>
              </a:ext>
            </a:extLst>
          </p:cNvPr>
          <p:cNvSpPr>
            <a:spLocks noGrp="1"/>
          </p:cNvSpPr>
          <p:nvPr>
            <p:ph type="title"/>
          </p:nvPr>
        </p:nvSpPr>
        <p:spPr/>
        <p:txBody>
          <a:bodyPr>
            <a:normAutofit/>
          </a:bodyPr>
          <a:lstStyle/>
          <a:p>
            <a:r>
              <a:rPr lang="en-US" sz="4400" dirty="0" smtClean="0"/>
              <a:t>Implementation Ideas</a:t>
            </a:r>
            <a:endParaRPr lang="en-US" sz="4400" dirty="0"/>
          </a:p>
        </p:txBody>
      </p:sp>
      <p:sp>
        <p:nvSpPr>
          <p:cNvPr id="3" name="Text Placeholder 2">
            <a:extLst>
              <a:ext uri="{FF2B5EF4-FFF2-40B4-BE49-F238E27FC236}">
                <a16:creationId xmlns:a16="http://schemas.microsoft.com/office/drawing/2014/main" id="{65F052CF-921D-47AF-88A5-F80A0E77922C}"/>
              </a:ext>
            </a:extLst>
          </p:cNvPr>
          <p:cNvSpPr>
            <a:spLocks noGrp="1"/>
          </p:cNvSpPr>
          <p:nvPr>
            <p:ph type="body" idx="1"/>
          </p:nvPr>
        </p:nvSpPr>
        <p:spPr/>
        <p:txBody>
          <a:bodyPr/>
          <a:lstStyle/>
          <a:p>
            <a:r>
              <a:rPr lang="en-US" dirty="0"/>
              <a:t>Subheading</a:t>
            </a:r>
          </a:p>
        </p:txBody>
      </p:sp>
      <p:sp>
        <p:nvSpPr>
          <p:cNvPr id="4" name="Slide Number Placeholder 3">
            <a:extLst>
              <a:ext uri="{FF2B5EF4-FFF2-40B4-BE49-F238E27FC236}">
                <a16:creationId xmlns:a16="http://schemas.microsoft.com/office/drawing/2014/main" id="{AE767A23-B09A-4FCD-BC24-35EFDD47E68E}"/>
              </a:ext>
            </a:extLst>
          </p:cNvPr>
          <p:cNvSpPr>
            <a:spLocks noGrp="1"/>
          </p:cNvSpPr>
          <p:nvPr>
            <p:ph type="sldNum" sz="quarter" idx="4"/>
          </p:nvPr>
        </p:nvSpPr>
        <p:spPr>
          <a:xfrm>
            <a:off x="11666568" y="6333256"/>
            <a:ext cx="430160" cy="363793"/>
          </a:xfrm>
        </p:spPr>
        <p:txBody>
          <a:bodyPr/>
          <a:lstStyle/>
          <a:p>
            <a:fld id="{50ADEE99-5B15-4B10-A3EB-5286E787B43D}" type="slidenum">
              <a:rPr lang="en-US" smtClean="0"/>
              <a:pPr/>
              <a:t>24</a:t>
            </a:fld>
            <a:endParaRPr lang="en-US" dirty="0"/>
          </a:p>
        </p:txBody>
      </p:sp>
    </p:spTree>
    <p:extLst>
      <p:ext uri="{BB962C8B-B14F-4D97-AF65-F5344CB8AC3E}">
        <p14:creationId xmlns:p14="http://schemas.microsoft.com/office/powerpoint/2010/main" val="441035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6BD-C746-4BE6-8703-6AD9EA6D6CC9}"/>
              </a:ext>
            </a:extLst>
          </p:cNvPr>
          <p:cNvSpPr>
            <a:spLocks noGrp="1"/>
          </p:cNvSpPr>
          <p:nvPr>
            <p:ph type="title"/>
          </p:nvPr>
        </p:nvSpPr>
        <p:spPr/>
        <p:txBody>
          <a:bodyPr/>
          <a:lstStyle/>
          <a:p>
            <a:r>
              <a:rPr lang="en-US" dirty="0" smtClean="0"/>
              <a:t>Implementation Ideas</a:t>
            </a:r>
            <a:endParaRPr lang="en-US" dirty="0"/>
          </a:p>
        </p:txBody>
      </p:sp>
      <p:sp>
        <p:nvSpPr>
          <p:cNvPr id="3" name="Content Placeholder 2">
            <a:extLst>
              <a:ext uri="{FF2B5EF4-FFF2-40B4-BE49-F238E27FC236}">
                <a16:creationId xmlns:a16="http://schemas.microsoft.com/office/drawing/2014/main" id="{7C470121-54CD-4C3E-B0A8-DBC86BD01408}"/>
              </a:ext>
            </a:extLst>
          </p:cNvPr>
          <p:cNvSpPr>
            <a:spLocks noGrp="1"/>
          </p:cNvSpPr>
          <p:nvPr>
            <p:ph idx="1"/>
          </p:nvPr>
        </p:nvSpPr>
        <p:spPr/>
        <p:txBody>
          <a:bodyPr/>
          <a:lstStyle/>
          <a:p>
            <a:r>
              <a:rPr lang="en-US" dirty="0" smtClean="0"/>
              <a:t>Start with one program then build from there.</a:t>
            </a:r>
          </a:p>
          <a:p>
            <a:r>
              <a:rPr lang="en-US" dirty="0" smtClean="0"/>
              <a:t>Reach out to partners who have been working in your local area with other populations.</a:t>
            </a:r>
          </a:p>
          <a:p>
            <a:r>
              <a:rPr lang="en-US" dirty="0" smtClean="0"/>
              <a:t>Attend DVR Lunch and Learn – lots of partner connections to be made.</a:t>
            </a:r>
          </a:p>
          <a:p>
            <a:r>
              <a:rPr lang="en-US" dirty="0" smtClean="0"/>
              <a:t>Prepare videos of the programs to share with future students to generate interest.</a:t>
            </a:r>
          </a:p>
          <a:p>
            <a:r>
              <a:rPr lang="en-US" dirty="0" smtClean="0"/>
              <a:t>Be open to exploring creative funding pathways. </a:t>
            </a:r>
          </a:p>
          <a:p>
            <a:pPr marL="0" indent="0">
              <a:buNone/>
            </a:pPr>
            <a:endParaRPr lang="en-US" dirty="0" smtClean="0"/>
          </a:p>
          <a:p>
            <a:pPr marL="0" indent="0">
              <a:buNone/>
            </a:pPr>
            <a:endParaRPr lang="en-US" dirty="0" smtClean="0"/>
          </a:p>
          <a:p>
            <a:endParaRPr lang="en-US" dirty="0" smtClean="0"/>
          </a:p>
          <a:p>
            <a:endParaRPr lang="en-US" dirty="0" smtClean="0"/>
          </a:p>
          <a:p>
            <a:endParaRPr lang="en-US" dirty="0"/>
          </a:p>
        </p:txBody>
      </p:sp>
      <p:sp>
        <p:nvSpPr>
          <p:cNvPr id="4" name="Slide Number Placeholder 3">
            <a:extLst>
              <a:ext uri="{FF2B5EF4-FFF2-40B4-BE49-F238E27FC236}">
                <a16:creationId xmlns:a16="http://schemas.microsoft.com/office/drawing/2014/main" id="{BD53A8DD-5E04-4156-9955-A9AFDB31013F}"/>
              </a:ext>
            </a:extLst>
          </p:cNvPr>
          <p:cNvSpPr>
            <a:spLocks noGrp="1"/>
          </p:cNvSpPr>
          <p:nvPr>
            <p:ph type="sldNum" sz="quarter" idx="4"/>
          </p:nvPr>
        </p:nvSpPr>
        <p:spPr>
          <a:xfrm>
            <a:off x="11644589" y="6345557"/>
            <a:ext cx="430160" cy="363793"/>
          </a:xfrm>
        </p:spPr>
        <p:txBody>
          <a:bodyPr/>
          <a:lstStyle/>
          <a:p>
            <a:fld id="{50ADEE99-5B15-4B10-A3EB-5286E787B43D}" type="slidenum">
              <a:rPr lang="en-US" smtClean="0"/>
              <a:t>25</a:t>
            </a:fld>
            <a:endParaRPr lang="en-US" dirty="0"/>
          </a:p>
        </p:txBody>
      </p:sp>
    </p:spTree>
    <p:extLst>
      <p:ext uri="{BB962C8B-B14F-4D97-AF65-F5344CB8AC3E}">
        <p14:creationId xmlns:p14="http://schemas.microsoft.com/office/powerpoint/2010/main" val="4091270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Celebrating Success</a:t>
            </a:r>
            <a:endParaRPr lang="en-US" dirty="0"/>
          </a:p>
        </p:txBody>
      </p:sp>
      <p:sp>
        <p:nvSpPr>
          <p:cNvPr id="3" name="Content Placeholder 2"/>
          <p:cNvSpPr>
            <a:spLocks noGrp="1"/>
          </p:cNvSpPr>
          <p:nvPr>
            <p:ph idx="1"/>
          </p:nvPr>
        </p:nvSpPr>
        <p:spPr/>
        <p:txBody>
          <a:bodyPr/>
          <a:lstStyle/>
          <a:p>
            <a:pPr marL="0" indent="0">
              <a:buNone/>
            </a:pPr>
            <a:r>
              <a:rPr lang="en-US" sz="3200" dirty="0" smtClean="0"/>
              <a:t>Success Stories from Participants…</a:t>
            </a:r>
          </a:p>
          <a:p>
            <a:pPr marL="0" indent="0">
              <a:buNone/>
            </a:pPr>
            <a:endParaRPr lang="en-US" dirty="0"/>
          </a:p>
        </p:txBody>
      </p:sp>
      <p:sp>
        <p:nvSpPr>
          <p:cNvPr id="5" name="Slide Number Placeholder 4"/>
          <p:cNvSpPr>
            <a:spLocks noGrp="1"/>
          </p:cNvSpPr>
          <p:nvPr>
            <p:ph type="sldNum" sz="quarter" idx="4"/>
          </p:nvPr>
        </p:nvSpPr>
        <p:spPr/>
        <p:txBody>
          <a:bodyPr/>
          <a:lstStyle/>
          <a:p>
            <a:fld id="{50ADEE99-5B15-4B10-A3EB-5286E787B43D}" type="slidenum">
              <a:rPr lang="en-US" smtClean="0"/>
              <a:pPr/>
              <a:t>26</a:t>
            </a:fld>
            <a:endParaRPr lang="en-US" dirty="0"/>
          </a:p>
        </p:txBody>
      </p:sp>
    </p:spTree>
    <p:extLst>
      <p:ext uri="{BB962C8B-B14F-4D97-AF65-F5344CB8AC3E}">
        <p14:creationId xmlns:p14="http://schemas.microsoft.com/office/powerpoint/2010/main" val="604776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23CD-8AF9-4A5B-B5F4-C0E75DA57591}"/>
              </a:ext>
            </a:extLst>
          </p:cNvPr>
          <p:cNvSpPr>
            <a:spLocks noGrp="1"/>
          </p:cNvSpPr>
          <p:nvPr>
            <p:ph type="ctrTitle"/>
          </p:nvPr>
        </p:nvSpPr>
        <p:spPr/>
        <p:txBody>
          <a:bodyPr/>
          <a:lstStyle/>
          <a:p>
            <a:r>
              <a:rPr lang="en-US" dirty="0" smtClean="0"/>
              <a:t>Questions?</a:t>
            </a:r>
            <a:endParaRPr lang="en-US" dirty="0"/>
          </a:p>
        </p:txBody>
      </p:sp>
      <p:sp>
        <p:nvSpPr>
          <p:cNvPr id="3" name="Subtitle 2">
            <a:extLst>
              <a:ext uri="{FF2B5EF4-FFF2-40B4-BE49-F238E27FC236}">
                <a16:creationId xmlns:a16="http://schemas.microsoft.com/office/drawing/2014/main" id="{5A9413D2-39B7-4EE6-A618-85AB10DA4885}"/>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DDC921F8-E162-49C3-ADA7-DE39F7C69D7A}"/>
              </a:ext>
            </a:extLst>
          </p:cNvPr>
          <p:cNvSpPr>
            <a:spLocks noGrp="1"/>
          </p:cNvSpPr>
          <p:nvPr>
            <p:ph type="sldNum" sz="quarter" idx="4"/>
          </p:nvPr>
        </p:nvSpPr>
        <p:spPr/>
        <p:txBody>
          <a:bodyPr/>
          <a:lstStyle/>
          <a:p>
            <a:fld id="{50ADEE99-5B15-4B10-A3EB-5286E787B43D}" type="slidenum">
              <a:rPr lang="en-US" smtClean="0"/>
              <a:pPr/>
              <a:t>27</a:t>
            </a:fld>
            <a:endParaRPr lang="en-US" dirty="0"/>
          </a:p>
        </p:txBody>
      </p:sp>
    </p:spTree>
    <p:extLst>
      <p:ext uri="{BB962C8B-B14F-4D97-AF65-F5344CB8AC3E}">
        <p14:creationId xmlns:p14="http://schemas.microsoft.com/office/powerpoint/2010/main" val="1055810388"/>
      </p:ext>
    </p:extLst>
  </p:cSld>
  <p:clrMapOvr>
    <a:masterClrMapping/>
  </p:clrMapOvr>
</p:sld>
</file>

<file path=ppt/theme/theme1.xml><?xml version="1.0" encoding="utf-8"?>
<a:theme xmlns:a="http://schemas.openxmlformats.org/drawingml/2006/main" name="Ro's Tree of Jo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2.xml><?xml version="1.0" encoding="utf-8"?>
<a:theme xmlns:a="http://schemas.openxmlformats.org/drawingml/2006/main" name="Morning Cuppa!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3.xml><?xml version="1.0" encoding="utf-8"?>
<a:theme xmlns:a="http://schemas.openxmlformats.org/drawingml/2006/main" name="Color Galaxy Theme">
  <a:themeElements>
    <a:clrScheme name="SU Colors 1">
      <a:dk1>
        <a:sysClr val="windowText" lastClr="000000"/>
      </a:dk1>
      <a:lt1>
        <a:sysClr val="window" lastClr="FFFFFF"/>
      </a:lt1>
      <a:dk2>
        <a:srgbClr val="44546A"/>
      </a:dk2>
      <a:lt2>
        <a:srgbClr val="E7E6E6"/>
      </a:lt2>
      <a:accent1>
        <a:srgbClr val="003282"/>
      </a:accent1>
      <a:accent2>
        <a:srgbClr val="088099"/>
      </a:accent2>
      <a:accent3>
        <a:srgbClr val="124A12"/>
      </a:accent3>
      <a:accent4>
        <a:srgbClr val="AA0000"/>
      </a:accent4>
      <a:accent5>
        <a:srgbClr val="FDB913"/>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262806-5328-4899-BC8A-6282C5C83E89}" vid="{47F5C2C6-0DEA-45AF-B0EC-81CACD8272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2" ma:contentTypeDescription="Create a new document." ma:contentTypeScope="" ma:versionID="29c46ceae8b0e48a05135e32e8006307">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f618c746dcadcad69df572c36f0932db"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16318-56DA-43C7-A264-A7B821A73D95}">
  <ds:schemaRefs>
    <ds:schemaRef ds:uri="http://schemas.microsoft.com/sharepoint/v3/contenttype/forms"/>
  </ds:schemaRefs>
</ds:datastoreItem>
</file>

<file path=customXml/itemProps2.xml><?xml version="1.0" encoding="utf-8"?>
<ds:datastoreItem xmlns:ds="http://schemas.openxmlformats.org/officeDocument/2006/customXml" ds:itemID="{B8E1DB83-D4FC-441C-998B-07B6CDFC8CD2}">
  <ds:schemaRefs>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http://purl.org/dc/elements/1.1/"/>
    <ds:schemaRef ds:uri="http://schemas.microsoft.com/office/2006/metadata/properties"/>
    <ds:schemaRef ds:uri="712ad1b7-b308-4ea1-86b4-fa66dfe61ac3"/>
    <ds:schemaRef ds:uri="87fb58b4-b3f2-43d8-b023-353a89983adc"/>
  </ds:schemaRefs>
</ds:datastoreItem>
</file>

<file path=customXml/itemProps3.xml><?xml version="1.0" encoding="utf-8"?>
<ds:datastoreItem xmlns:ds="http://schemas.openxmlformats.org/officeDocument/2006/customXml" ds:itemID="{B1C14008-06E5-4026-81B5-6AFE5FB1C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ccts_ppt_forum_template_test_20210414</Template>
  <TotalTime>1340</TotalTime>
  <Words>753</Words>
  <Application>Microsoft Office PowerPoint</Application>
  <PresentationFormat>Widescreen</PresentationFormat>
  <Paragraphs>194</Paragraphs>
  <Slides>27</Slides>
  <Notes>16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27</vt:i4>
      </vt:variant>
    </vt:vector>
  </HeadingPairs>
  <TitlesOfParts>
    <vt:vector size="34" baseType="lpstr">
      <vt:lpstr>Arial</vt:lpstr>
      <vt:lpstr>Calibri</vt:lpstr>
      <vt:lpstr>Courier New</vt:lpstr>
      <vt:lpstr>Rockwell</vt:lpstr>
      <vt:lpstr>Ro's Tree of Joy Theme</vt:lpstr>
      <vt:lpstr>Morning Cuppa! Theme</vt:lpstr>
      <vt:lpstr>Color Galaxy Theme</vt:lpstr>
      <vt:lpstr>Creating Successful Pathways to Adulthood</vt:lpstr>
      <vt:lpstr>Agenda</vt:lpstr>
      <vt:lpstr>Leveraging Partnerships for Stronger Outcomes</vt:lpstr>
      <vt:lpstr>Systems Integration</vt:lpstr>
      <vt:lpstr>Demographics of the Population</vt:lpstr>
      <vt:lpstr>JR Student Characteristics</vt:lpstr>
      <vt:lpstr>JR Student Risk Factors</vt:lpstr>
      <vt:lpstr>Improving Reentry Outcomes in JR</vt:lpstr>
      <vt:lpstr>Partnerships</vt:lpstr>
      <vt:lpstr>Partnerships</vt:lpstr>
      <vt:lpstr>Connecting Missions of Each Partner is Key</vt:lpstr>
      <vt:lpstr>Unique Opportunities Provided by Partnership</vt:lpstr>
      <vt:lpstr>Programs</vt:lpstr>
      <vt:lpstr>My Journey Out Beyond MyJOB</vt:lpstr>
      <vt:lpstr>Honor Education and Respect Others</vt:lpstr>
      <vt:lpstr>Beauty From Ashes</vt:lpstr>
      <vt:lpstr>Aerospace Joint Apprenticeship Committee (AJAC)</vt:lpstr>
      <vt:lpstr>Trades Exploration</vt:lpstr>
      <vt:lpstr>Lessons Learned</vt:lpstr>
      <vt:lpstr>Lessons Learned and Shared by Contractors</vt:lpstr>
      <vt:lpstr>Lessons Learned Continued</vt:lpstr>
      <vt:lpstr>Lessons Learned Continued</vt:lpstr>
      <vt:lpstr>Hazards</vt:lpstr>
      <vt:lpstr>Implementation Ideas</vt:lpstr>
      <vt:lpstr>Implementation Ideas</vt:lpstr>
      <vt:lpstr>Celebrating Success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Benjamin</dc:creator>
  <cp:lastModifiedBy>Windows User</cp:lastModifiedBy>
  <cp:revision>62</cp:revision>
  <dcterms:created xsi:type="dcterms:W3CDTF">2021-04-16T19:31:14Z</dcterms:created>
  <dcterms:modified xsi:type="dcterms:W3CDTF">2021-06-10T23:11:05Z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ies>
</file>