
<file path=[Content_Types].xml><?xml version="1.0" encoding="utf-8"?>
<Types xmlns="http://schemas.openxmlformats.org/package/2006/content-types">
  <Default Extension="xml" ContentType="application/xml"/>
  <Default Extension="jpeg" ContentType="image/jpeg"/>
  <Default Extension="rels" ContentType="application/vnd.openxmlformats-package.relationships+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5" Type="http://schemas.openxmlformats.org/officeDocument/2006/relationships/custom-properties" Target="docProps/custom.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5"/>
  </p:notesMasterIdLst>
  <p:sldIdLst>
    <p:sldId id="317" r:id="rId2"/>
    <p:sldId id="318" r:id="rId3"/>
    <p:sldId id="319" r:id="rId4"/>
    <p:sldId id="320" r:id="rId5"/>
    <p:sldId id="321" r:id="rId6"/>
    <p:sldId id="322" r:id="rId7"/>
    <p:sldId id="323" r:id="rId8"/>
    <p:sldId id="324" r:id="rId9"/>
    <p:sldId id="325" r:id="rId10"/>
    <p:sldId id="326" r:id="rId11"/>
    <p:sldId id="327" r:id="rId12"/>
    <p:sldId id="328" r:id="rId13"/>
    <p:sldId id="329" r:id="rId14"/>
    <p:sldId id="330" r:id="rId15"/>
    <p:sldId id="274" r:id="rId16"/>
    <p:sldId id="282" r:id="rId17"/>
    <p:sldId id="310" r:id="rId18"/>
    <p:sldId id="311" r:id="rId19"/>
    <p:sldId id="312" r:id="rId20"/>
    <p:sldId id="313" r:id="rId21"/>
    <p:sldId id="314" r:id="rId22"/>
    <p:sldId id="315" r:id="rId23"/>
    <p:sldId id="316" r:id="rId2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9B9B9"/>
    <a:srgbClr val="F5F5E4"/>
    <a:srgbClr val="E6D0C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0E3FDE45-AF77-4B5C-9715-49D594BDF05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076" autoAdjust="0"/>
    <p:restoredTop sz="60617"/>
  </p:normalViewPr>
  <p:slideViewPr>
    <p:cSldViewPr snapToGrid="0" showGuides="1">
      <p:cViewPr>
        <p:scale>
          <a:sx n="80" d="100"/>
          <a:sy n="80" d="100"/>
        </p:scale>
        <p:origin x="1232" y="152"/>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notesMaster" Target="notesMasters/notesMaster1.xml"/><Relationship Id="rId26" Type="http://schemas.openxmlformats.org/officeDocument/2006/relationships/presProps" Target="presProps.xml"/><Relationship Id="rId27" Type="http://schemas.openxmlformats.org/officeDocument/2006/relationships/viewProps" Target="viewProps.xml"/><Relationship Id="rId28" Type="http://schemas.openxmlformats.org/officeDocument/2006/relationships/theme" Target="theme/theme1.xml"/><Relationship Id="rId29"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1EDDFF4-92F8-FA45-A24F-C3CCBB44735C}" type="doc">
      <dgm:prSet loTypeId="urn:microsoft.com/office/officeart/2005/8/layout/radial4" loCatId="" qsTypeId="urn:microsoft.com/office/officeart/2005/8/quickstyle/simple4" qsCatId="simple" csTypeId="urn:microsoft.com/office/officeart/2005/8/colors/colorful1" csCatId="colorful" phldr="1"/>
      <dgm:spPr/>
      <dgm:t>
        <a:bodyPr/>
        <a:lstStyle/>
        <a:p>
          <a:endParaRPr lang="en-US"/>
        </a:p>
      </dgm:t>
    </dgm:pt>
    <dgm:pt modelId="{1E373796-E3E4-AF44-BA5E-F8F9DF109BF8}">
      <dgm:prSet phldrT="[Text]" custT="1"/>
      <dgm:spPr/>
      <dgm:t>
        <a:bodyPr/>
        <a:lstStyle/>
        <a:p>
          <a:r>
            <a:rPr lang="en-US" sz="2000" b="1" dirty="0" smtClean="0"/>
            <a:t>Critical Elements</a:t>
          </a:r>
          <a:endParaRPr lang="en-US" sz="2000" b="1" dirty="0"/>
        </a:p>
      </dgm:t>
    </dgm:pt>
    <dgm:pt modelId="{62E9CE64-D12A-0C4A-B6F4-FAEC696663BE}" type="parTrans" cxnId="{ACB4929A-4C2C-F148-8372-2D745C74E784}">
      <dgm:prSet/>
      <dgm:spPr/>
      <dgm:t>
        <a:bodyPr/>
        <a:lstStyle/>
        <a:p>
          <a:endParaRPr lang="en-US" sz="2400"/>
        </a:p>
      </dgm:t>
    </dgm:pt>
    <dgm:pt modelId="{F8BA04E2-E26E-C540-A9EE-663490B83B5E}" type="sibTrans" cxnId="{ACB4929A-4C2C-F148-8372-2D745C74E784}">
      <dgm:prSet/>
      <dgm:spPr/>
      <dgm:t>
        <a:bodyPr/>
        <a:lstStyle/>
        <a:p>
          <a:endParaRPr lang="en-US" sz="2400"/>
        </a:p>
      </dgm:t>
    </dgm:pt>
    <dgm:pt modelId="{49A36BAE-6400-194D-8D7E-DA26B1A9F04D}">
      <dgm:prSet phldrT="[Text]" custT="1"/>
      <dgm:spPr/>
      <dgm:t>
        <a:bodyPr/>
        <a:lstStyle/>
        <a:p>
          <a:r>
            <a:rPr lang="en-US" sz="1600" dirty="0" smtClean="0"/>
            <a:t>OSPI/Schools Responsibility</a:t>
          </a:r>
          <a:endParaRPr lang="en-US" sz="1600" dirty="0"/>
        </a:p>
      </dgm:t>
    </dgm:pt>
    <dgm:pt modelId="{804E9158-A2D7-3C45-9C45-EF920EBFC237}" type="parTrans" cxnId="{F5E5E3D5-8F9B-2341-92AC-9437C1702DAE}">
      <dgm:prSet/>
      <dgm:spPr/>
      <dgm:t>
        <a:bodyPr/>
        <a:lstStyle/>
        <a:p>
          <a:endParaRPr lang="en-US" sz="2400"/>
        </a:p>
      </dgm:t>
    </dgm:pt>
    <dgm:pt modelId="{ED4BCD3C-14B9-624C-AA68-5358F7781C7E}" type="sibTrans" cxnId="{F5E5E3D5-8F9B-2341-92AC-9437C1702DAE}">
      <dgm:prSet/>
      <dgm:spPr/>
      <dgm:t>
        <a:bodyPr/>
        <a:lstStyle/>
        <a:p>
          <a:endParaRPr lang="en-US" sz="2400"/>
        </a:p>
      </dgm:t>
    </dgm:pt>
    <dgm:pt modelId="{36A1558A-CCCF-F644-98D1-03C6B13EDFFF}">
      <dgm:prSet phldrT="[Text]" custT="1"/>
      <dgm:spPr/>
      <dgm:t>
        <a:bodyPr/>
        <a:lstStyle/>
        <a:p>
          <a:r>
            <a:rPr lang="en-US" sz="1600" dirty="0" smtClean="0"/>
            <a:t>VR Responsibility</a:t>
          </a:r>
          <a:endParaRPr lang="en-US" sz="1600" dirty="0"/>
        </a:p>
      </dgm:t>
    </dgm:pt>
    <dgm:pt modelId="{9262CB70-5F79-A24C-A222-351162E63217}" type="parTrans" cxnId="{3A66C937-15CF-D24D-8F6F-6C50A40EE900}">
      <dgm:prSet/>
      <dgm:spPr/>
      <dgm:t>
        <a:bodyPr/>
        <a:lstStyle/>
        <a:p>
          <a:endParaRPr lang="en-US" sz="2400"/>
        </a:p>
      </dgm:t>
    </dgm:pt>
    <dgm:pt modelId="{85243321-775C-F448-9C7D-7E5FF9454F92}" type="sibTrans" cxnId="{3A66C937-15CF-D24D-8F6F-6C50A40EE900}">
      <dgm:prSet/>
      <dgm:spPr/>
      <dgm:t>
        <a:bodyPr/>
        <a:lstStyle/>
        <a:p>
          <a:endParaRPr lang="en-US" sz="2400"/>
        </a:p>
      </dgm:t>
    </dgm:pt>
    <dgm:pt modelId="{2BE1D54E-BD56-E246-8BBF-5F56138DF443}">
      <dgm:prSet phldrT="[Text]" custT="1"/>
      <dgm:spPr/>
      <dgm:t>
        <a:bodyPr/>
        <a:lstStyle/>
        <a:p>
          <a:r>
            <a:rPr lang="en-US" sz="1600" dirty="0" smtClean="0"/>
            <a:t>Services Based on Need</a:t>
          </a:r>
          <a:endParaRPr lang="en-US" sz="1600" dirty="0"/>
        </a:p>
      </dgm:t>
    </dgm:pt>
    <dgm:pt modelId="{0E8FF492-EDF0-0C41-ADAD-D76BDB8C8FA2}" type="parTrans" cxnId="{85A1791A-DFE1-EE4D-AF72-7E6869087290}">
      <dgm:prSet/>
      <dgm:spPr/>
      <dgm:t>
        <a:bodyPr/>
        <a:lstStyle/>
        <a:p>
          <a:endParaRPr lang="en-US" sz="2400"/>
        </a:p>
      </dgm:t>
    </dgm:pt>
    <dgm:pt modelId="{E470D8C0-C3A8-C443-824D-EE8CEAA775E9}" type="sibTrans" cxnId="{85A1791A-DFE1-EE4D-AF72-7E6869087290}">
      <dgm:prSet/>
      <dgm:spPr/>
      <dgm:t>
        <a:bodyPr/>
        <a:lstStyle/>
        <a:p>
          <a:endParaRPr lang="en-US" sz="2400"/>
        </a:p>
      </dgm:t>
    </dgm:pt>
    <dgm:pt modelId="{B75D6912-61EB-8246-8FAB-BCF9523282D4}">
      <dgm:prSet phldrT="[Text]" custT="1"/>
      <dgm:spPr/>
      <dgm:t>
        <a:bodyPr/>
        <a:lstStyle/>
        <a:p>
          <a:r>
            <a:rPr lang="en-US" sz="1600" dirty="0" smtClean="0"/>
            <a:t>Records Maintenance</a:t>
          </a:r>
          <a:endParaRPr lang="en-US" sz="1600" dirty="0"/>
        </a:p>
      </dgm:t>
    </dgm:pt>
    <dgm:pt modelId="{9C59F9E0-1270-3E4C-A9A2-E88689289A8A}" type="parTrans" cxnId="{F252F818-634C-3B47-9731-B91E2D91EF7D}">
      <dgm:prSet/>
      <dgm:spPr/>
      <dgm:t>
        <a:bodyPr/>
        <a:lstStyle/>
        <a:p>
          <a:endParaRPr lang="en-US" sz="2400"/>
        </a:p>
      </dgm:t>
    </dgm:pt>
    <dgm:pt modelId="{E63EBF47-D262-9149-AA30-4E764D7EFE3F}" type="sibTrans" cxnId="{F252F818-634C-3B47-9731-B91E2D91EF7D}">
      <dgm:prSet/>
      <dgm:spPr/>
      <dgm:t>
        <a:bodyPr/>
        <a:lstStyle/>
        <a:p>
          <a:endParaRPr lang="en-US" sz="2400"/>
        </a:p>
      </dgm:t>
    </dgm:pt>
    <dgm:pt modelId="{CB037572-C20A-3943-9B95-D2C5780F784E}">
      <dgm:prSet phldrT="[Text]" custT="1"/>
      <dgm:spPr/>
      <dgm:t>
        <a:bodyPr/>
        <a:lstStyle/>
        <a:p>
          <a:r>
            <a:rPr lang="en-US" sz="1600" dirty="0" smtClean="0"/>
            <a:t>Coordination of Services</a:t>
          </a:r>
          <a:endParaRPr lang="en-US" sz="3600" dirty="0"/>
        </a:p>
      </dgm:t>
    </dgm:pt>
    <dgm:pt modelId="{DFC8FA47-5E15-F141-83FC-B3A3000D2E09}" type="parTrans" cxnId="{314467F6-A045-584B-914D-9632701EA7F8}">
      <dgm:prSet/>
      <dgm:spPr/>
      <dgm:t>
        <a:bodyPr/>
        <a:lstStyle/>
        <a:p>
          <a:endParaRPr lang="en-US"/>
        </a:p>
      </dgm:t>
    </dgm:pt>
    <dgm:pt modelId="{27DED53A-3705-894C-9933-AFEE74421B18}" type="sibTrans" cxnId="{314467F6-A045-584B-914D-9632701EA7F8}">
      <dgm:prSet/>
      <dgm:spPr/>
      <dgm:t>
        <a:bodyPr/>
        <a:lstStyle/>
        <a:p>
          <a:endParaRPr lang="en-US"/>
        </a:p>
      </dgm:t>
    </dgm:pt>
    <dgm:pt modelId="{CA3F76CE-B7F8-E243-BA9F-97AE96258AA4}" type="pres">
      <dgm:prSet presAssocID="{41EDDFF4-92F8-FA45-A24F-C3CCBB44735C}" presName="cycle" presStyleCnt="0">
        <dgm:presLayoutVars>
          <dgm:chMax val="1"/>
          <dgm:dir/>
          <dgm:animLvl val="ctr"/>
          <dgm:resizeHandles val="exact"/>
        </dgm:presLayoutVars>
      </dgm:prSet>
      <dgm:spPr/>
    </dgm:pt>
    <dgm:pt modelId="{FC116F92-CC52-5241-B3FA-4E3D53B2171C}" type="pres">
      <dgm:prSet presAssocID="{1E373796-E3E4-AF44-BA5E-F8F9DF109BF8}" presName="centerShape" presStyleLbl="node0" presStyleIdx="0" presStyleCnt="1"/>
      <dgm:spPr/>
    </dgm:pt>
    <dgm:pt modelId="{8CA604B6-2BB5-5C4D-B610-DF6048D73BA7}" type="pres">
      <dgm:prSet presAssocID="{DFC8FA47-5E15-F141-83FC-B3A3000D2E09}" presName="parTrans" presStyleLbl="bgSibTrans2D1" presStyleIdx="0" presStyleCnt="5"/>
      <dgm:spPr/>
    </dgm:pt>
    <dgm:pt modelId="{B0725550-2C02-6A45-8D2C-2C8211BAF8E7}" type="pres">
      <dgm:prSet presAssocID="{CB037572-C20A-3943-9B95-D2C5780F784E}" presName="node" presStyleLbl="node1" presStyleIdx="0" presStyleCnt="5">
        <dgm:presLayoutVars>
          <dgm:bulletEnabled val="1"/>
        </dgm:presLayoutVars>
      </dgm:prSet>
      <dgm:spPr/>
    </dgm:pt>
    <dgm:pt modelId="{F34E8297-4082-EC47-980B-340E8C808A4F}" type="pres">
      <dgm:prSet presAssocID="{804E9158-A2D7-3C45-9C45-EF920EBFC237}" presName="parTrans" presStyleLbl="bgSibTrans2D1" presStyleIdx="1" presStyleCnt="5"/>
      <dgm:spPr/>
    </dgm:pt>
    <dgm:pt modelId="{A0D358D8-87F9-B748-AA9E-E47B30C1B6A0}" type="pres">
      <dgm:prSet presAssocID="{49A36BAE-6400-194D-8D7E-DA26B1A9F04D}" presName="node" presStyleLbl="node1" presStyleIdx="1" presStyleCnt="5">
        <dgm:presLayoutVars>
          <dgm:bulletEnabled val="1"/>
        </dgm:presLayoutVars>
      </dgm:prSet>
      <dgm:spPr/>
    </dgm:pt>
    <dgm:pt modelId="{CBDFDE34-5409-D74B-BCBF-31C469E303FE}" type="pres">
      <dgm:prSet presAssocID="{9262CB70-5F79-A24C-A222-351162E63217}" presName="parTrans" presStyleLbl="bgSibTrans2D1" presStyleIdx="2" presStyleCnt="5"/>
      <dgm:spPr/>
    </dgm:pt>
    <dgm:pt modelId="{03483116-E4D7-0C41-A0DB-15E5306CB6B9}" type="pres">
      <dgm:prSet presAssocID="{36A1558A-CCCF-F644-98D1-03C6B13EDFFF}" presName="node" presStyleLbl="node1" presStyleIdx="2" presStyleCnt="5">
        <dgm:presLayoutVars>
          <dgm:bulletEnabled val="1"/>
        </dgm:presLayoutVars>
      </dgm:prSet>
      <dgm:spPr/>
    </dgm:pt>
    <dgm:pt modelId="{FB9138A2-CD8C-AC44-88E8-2B1E5E2938A9}" type="pres">
      <dgm:prSet presAssocID="{0E8FF492-EDF0-0C41-ADAD-D76BDB8C8FA2}" presName="parTrans" presStyleLbl="bgSibTrans2D1" presStyleIdx="3" presStyleCnt="5"/>
      <dgm:spPr/>
    </dgm:pt>
    <dgm:pt modelId="{36E0E901-6071-F144-966D-79D3E5D6677C}" type="pres">
      <dgm:prSet presAssocID="{2BE1D54E-BD56-E246-8BBF-5F56138DF443}" presName="node" presStyleLbl="node1" presStyleIdx="3" presStyleCnt="5">
        <dgm:presLayoutVars>
          <dgm:bulletEnabled val="1"/>
        </dgm:presLayoutVars>
      </dgm:prSet>
      <dgm:spPr/>
    </dgm:pt>
    <dgm:pt modelId="{27CCCCA7-5C3F-B244-BADB-3FC09E8F1262}" type="pres">
      <dgm:prSet presAssocID="{9C59F9E0-1270-3E4C-A9A2-E88689289A8A}" presName="parTrans" presStyleLbl="bgSibTrans2D1" presStyleIdx="4" presStyleCnt="5"/>
      <dgm:spPr/>
    </dgm:pt>
    <dgm:pt modelId="{0A41DFF4-B3A0-884E-847C-F08CF8F6ADFF}" type="pres">
      <dgm:prSet presAssocID="{B75D6912-61EB-8246-8FAB-BCF9523282D4}" presName="node" presStyleLbl="node1" presStyleIdx="4" presStyleCnt="5">
        <dgm:presLayoutVars>
          <dgm:bulletEnabled val="1"/>
        </dgm:presLayoutVars>
      </dgm:prSet>
      <dgm:spPr/>
    </dgm:pt>
  </dgm:ptLst>
  <dgm:cxnLst>
    <dgm:cxn modelId="{BD808492-B0C7-F34A-829F-AE24ACBC257E}" type="presOf" srcId="{CB037572-C20A-3943-9B95-D2C5780F784E}" destId="{B0725550-2C02-6A45-8D2C-2C8211BAF8E7}" srcOrd="0" destOrd="0" presId="urn:microsoft.com/office/officeart/2005/8/layout/radial4"/>
    <dgm:cxn modelId="{F5E5E3D5-8F9B-2341-92AC-9437C1702DAE}" srcId="{1E373796-E3E4-AF44-BA5E-F8F9DF109BF8}" destId="{49A36BAE-6400-194D-8D7E-DA26B1A9F04D}" srcOrd="1" destOrd="0" parTransId="{804E9158-A2D7-3C45-9C45-EF920EBFC237}" sibTransId="{ED4BCD3C-14B9-624C-AA68-5358F7781C7E}"/>
    <dgm:cxn modelId="{100DE039-9D63-804D-8F79-7F224C472641}" type="presOf" srcId="{1E373796-E3E4-AF44-BA5E-F8F9DF109BF8}" destId="{FC116F92-CC52-5241-B3FA-4E3D53B2171C}" srcOrd="0" destOrd="0" presId="urn:microsoft.com/office/officeart/2005/8/layout/radial4"/>
    <dgm:cxn modelId="{314467F6-A045-584B-914D-9632701EA7F8}" srcId="{1E373796-E3E4-AF44-BA5E-F8F9DF109BF8}" destId="{CB037572-C20A-3943-9B95-D2C5780F784E}" srcOrd="0" destOrd="0" parTransId="{DFC8FA47-5E15-F141-83FC-B3A3000D2E09}" sibTransId="{27DED53A-3705-894C-9933-AFEE74421B18}"/>
    <dgm:cxn modelId="{85A1791A-DFE1-EE4D-AF72-7E6869087290}" srcId="{1E373796-E3E4-AF44-BA5E-F8F9DF109BF8}" destId="{2BE1D54E-BD56-E246-8BBF-5F56138DF443}" srcOrd="3" destOrd="0" parTransId="{0E8FF492-EDF0-0C41-ADAD-D76BDB8C8FA2}" sibTransId="{E470D8C0-C3A8-C443-824D-EE8CEAA775E9}"/>
    <dgm:cxn modelId="{8214F1A3-5711-3043-9748-3E6AF15E4CAD}" type="presOf" srcId="{49A36BAE-6400-194D-8D7E-DA26B1A9F04D}" destId="{A0D358D8-87F9-B748-AA9E-E47B30C1B6A0}" srcOrd="0" destOrd="0" presId="urn:microsoft.com/office/officeart/2005/8/layout/radial4"/>
    <dgm:cxn modelId="{128643E3-5087-B746-8FBD-077CAA9148E5}" type="presOf" srcId="{B75D6912-61EB-8246-8FAB-BCF9523282D4}" destId="{0A41DFF4-B3A0-884E-847C-F08CF8F6ADFF}" srcOrd="0" destOrd="0" presId="urn:microsoft.com/office/officeart/2005/8/layout/radial4"/>
    <dgm:cxn modelId="{99750181-A3B2-B045-A644-D39A911B1AFC}" type="presOf" srcId="{804E9158-A2D7-3C45-9C45-EF920EBFC237}" destId="{F34E8297-4082-EC47-980B-340E8C808A4F}" srcOrd="0" destOrd="0" presId="urn:microsoft.com/office/officeart/2005/8/layout/radial4"/>
    <dgm:cxn modelId="{ACB4929A-4C2C-F148-8372-2D745C74E784}" srcId="{41EDDFF4-92F8-FA45-A24F-C3CCBB44735C}" destId="{1E373796-E3E4-AF44-BA5E-F8F9DF109BF8}" srcOrd="0" destOrd="0" parTransId="{62E9CE64-D12A-0C4A-B6F4-FAEC696663BE}" sibTransId="{F8BA04E2-E26E-C540-A9EE-663490B83B5E}"/>
    <dgm:cxn modelId="{D922F8B9-5B8B-0343-9768-A258D0FFA0F3}" type="presOf" srcId="{DFC8FA47-5E15-F141-83FC-B3A3000D2E09}" destId="{8CA604B6-2BB5-5C4D-B610-DF6048D73BA7}" srcOrd="0" destOrd="0" presId="urn:microsoft.com/office/officeart/2005/8/layout/radial4"/>
    <dgm:cxn modelId="{3A66C937-15CF-D24D-8F6F-6C50A40EE900}" srcId="{1E373796-E3E4-AF44-BA5E-F8F9DF109BF8}" destId="{36A1558A-CCCF-F644-98D1-03C6B13EDFFF}" srcOrd="2" destOrd="0" parTransId="{9262CB70-5F79-A24C-A222-351162E63217}" sibTransId="{85243321-775C-F448-9C7D-7E5FF9454F92}"/>
    <dgm:cxn modelId="{F252F818-634C-3B47-9731-B91E2D91EF7D}" srcId="{1E373796-E3E4-AF44-BA5E-F8F9DF109BF8}" destId="{B75D6912-61EB-8246-8FAB-BCF9523282D4}" srcOrd="4" destOrd="0" parTransId="{9C59F9E0-1270-3E4C-A9A2-E88689289A8A}" sibTransId="{E63EBF47-D262-9149-AA30-4E764D7EFE3F}"/>
    <dgm:cxn modelId="{D0890C5D-CA2A-B048-B4E6-945EE84C8146}" type="presOf" srcId="{9C59F9E0-1270-3E4C-A9A2-E88689289A8A}" destId="{27CCCCA7-5C3F-B244-BADB-3FC09E8F1262}" srcOrd="0" destOrd="0" presId="urn:microsoft.com/office/officeart/2005/8/layout/radial4"/>
    <dgm:cxn modelId="{485B94C1-522A-924F-8259-330A35F266EF}" type="presOf" srcId="{36A1558A-CCCF-F644-98D1-03C6B13EDFFF}" destId="{03483116-E4D7-0C41-A0DB-15E5306CB6B9}" srcOrd="0" destOrd="0" presId="urn:microsoft.com/office/officeart/2005/8/layout/radial4"/>
    <dgm:cxn modelId="{FAFB3337-9959-5E48-9435-AD6E3954B386}" type="presOf" srcId="{2BE1D54E-BD56-E246-8BBF-5F56138DF443}" destId="{36E0E901-6071-F144-966D-79D3E5D6677C}" srcOrd="0" destOrd="0" presId="urn:microsoft.com/office/officeart/2005/8/layout/radial4"/>
    <dgm:cxn modelId="{365BFE5D-EE5C-B448-8CA0-8468FAD76E50}" type="presOf" srcId="{41EDDFF4-92F8-FA45-A24F-C3CCBB44735C}" destId="{CA3F76CE-B7F8-E243-BA9F-97AE96258AA4}" srcOrd="0" destOrd="0" presId="urn:microsoft.com/office/officeart/2005/8/layout/radial4"/>
    <dgm:cxn modelId="{17467505-2DC1-284B-AF50-74646E967732}" type="presOf" srcId="{9262CB70-5F79-A24C-A222-351162E63217}" destId="{CBDFDE34-5409-D74B-BCBF-31C469E303FE}" srcOrd="0" destOrd="0" presId="urn:microsoft.com/office/officeart/2005/8/layout/radial4"/>
    <dgm:cxn modelId="{ED9864C4-1C48-0443-A4B2-F85E42951175}" type="presOf" srcId="{0E8FF492-EDF0-0C41-ADAD-D76BDB8C8FA2}" destId="{FB9138A2-CD8C-AC44-88E8-2B1E5E2938A9}" srcOrd="0" destOrd="0" presId="urn:microsoft.com/office/officeart/2005/8/layout/radial4"/>
    <dgm:cxn modelId="{D9D3D32C-333A-6648-8494-7FE4732E69EA}" type="presParOf" srcId="{CA3F76CE-B7F8-E243-BA9F-97AE96258AA4}" destId="{FC116F92-CC52-5241-B3FA-4E3D53B2171C}" srcOrd="0" destOrd="0" presId="urn:microsoft.com/office/officeart/2005/8/layout/radial4"/>
    <dgm:cxn modelId="{6B5DF29C-3094-B343-B443-6243810E3968}" type="presParOf" srcId="{CA3F76CE-B7F8-E243-BA9F-97AE96258AA4}" destId="{8CA604B6-2BB5-5C4D-B610-DF6048D73BA7}" srcOrd="1" destOrd="0" presId="urn:microsoft.com/office/officeart/2005/8/layout/radial4"/>
    <dgm:cxn modelId="{D1A30DC0-8981-544A-BE9D-EE146C4C9EC1}" type="presParOf" srcId="{CA3F76CE-B7F8-E243-BA9F-97AE96258AA4}" destId="{B0725550-2C02-6A45-8D2C-2C8211BAF8E7}" srcOrd="2" destOrd="0" presId="urn:microsoft.com/office/officeart/2005/8/layout/radial4"/>
    <dgm:cxn modelId="{BB5F8C3C-537B-F94E-B62D-78DFD3D95504}" type="presParOf" srcId="{CA3F76CE-B7F8-E243-BA9F-97AE96258AA4}" destId="{F34E8297-4082-EC47-980B-340E8C808A4F}" srcOrd="3" destOrd="0" presId="urn:microsoft.com/office/officeart/2005/8/layout/radial4"/>
    <dgm:cxn modelId="{AFE7139B-0FEB-934E-84EE-FEBF6E53AE36}" type="presParOf" srcId="{CA3F76CE-B7F8-E243-BA9F-97AE96258AA4}" destId="{A0D358D8-87F9-B748-AA9E-E47B30C1B6A0}" srcOrd="4" destOrd="0" presId="urn:microsoft.com/office/officeart/2005/8/layout/radial4"/>
    <dgm:cxn modelId="{548B35A7-36F5-D248-B6E3-C6C5CB012B16}" type="presParOf" srcId="{CA3F76CE-B7F8-E243-BA9F-97AE96258AA4}" destId="{CBDFDE34-5409-D74B-BCBF-31C469E303FE}" srcOrd="5" destOrd="0" presId="urn:microsoft.com/office/officeart/2005/8/layout/radial4"/>
    <dgm:cxn modelId="{FDEBAD1F-4ECF-F34D-B407-2C6BFECDE445}" type="presParOf" srcId="{CA3F76CE-B7F8-E243-BA9F-97AE96258AA4}" destId="{03483116-E4D7-0C41-A0DB-15E5306CB6B9}" srcOrd="6" destOrd="0" presId="urn:microsoft.com/office/officeart/2005/8/layout/radial4"/>
    <dgm:cxn modelId="{F905A231-CA82-CD49-AB85-D2C6F9388097}" type="presParOf" srcId="{CA3F76CE-B7F8-E243-BA9F-97AE96258AA4}" destId="{FB9138A2-CD8C-AC44-88E8-2B1E5E2938A9}" srcOrd="7" destOrd="0" presId="urn:microsoft.com/office/officeart/2005/8/layout/radial4"/>
    <dgm:cxn modelId="{C6C017B6-7FEE-644F-AFE0-88FC79F748C2}" type="presParOf" srcId="{CA3F76CE-B7F8-E243-BA9F-97AE96258AA4}" destId="{36E0E901-6071-F144-966D-79D3E5D6677C}" srcOrd="8" destOrd="0" presId="urn:microsoft.com/office/officeart/2005/8/layout/radial4"/>
    <dgm:cxn modelId="{B5471A0E-41C8-2944-96D9-A4E6E773FACE}" type="presParOf" srcId="{CA3F76CE-B7F8-E243-BA9F-97AE96258AA4}" destId="{27CCCCA7-5C3F-B244-BADB-3FC09E8F1262}" srcOrd="9" destOrd="0" presId="urn:microsoft.com/office/officeart/2005/8/layout/radial4"/>
    <dgm:cxn modelId="{FB528784-B214-1042-B3A4-0CFFC0911F16}" type="presParOf" srcId="{CA3F76CE-B7F8-E243-BA9F-97AE96258AA4}" destId="{0A41DFF4-B3A0-884E-847C-F08CF8F6ADFF}" srcOrd="10" destOrd="0" presId="urn:microsoft.com/office/officeart/2005/8/layout/radial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2DDE89B-B18B-4F98-B3FB-B23172A82A20}" type="doc">
      <dgm:prSet loTypeId="urn:microsoft.com/office/officeart/2005/8/layout/target1" loCatId="relationship" qsTypeId="urn:microsoft.com/office/officeart/2005/8/quickstyle/simple1" qsCatId="simple" csTypeId="urn:microsoft.com/office/officeart/2005/8/colors/accent1_2" csCatId="accent1" phldr="1"/>
      <dgm:spPr/>
    </dgm:pt>
    <dgm:pt modelId="{A4C123DD-7E73-4259-A130-B0C19A8978A1}">
      <dgm:prSet phldrT="[Text]"/>
      <dgm:spPr/>
      <dgm:t>
        <a:bodyPr/>
        <a:lstStyle/>
        <a:p>
          <a:r>
            <a:rPr lang="en-US" b="1" dirty="0" smtClean="0">
              <a:latin typeface="Century Gothic" panose="020B0502020202020204" pitchFamily="34" charset="0"/>
            </a:rPr>
            <a:t>Coordination of services</a:t>
          </a:r>
          <a:endParaRPr lang="en-US" b="1" dirty="0">
            <a:latin typeface="Century Gothic" panose="020B0502020202020204" pitchFamily="34" charset="0"/>
          </a:endParaRPr>
        </a:p>
      </dgm:t>
    </dgm:pt>
    <dgm:pt modelId="{37B77081-54DA-4E87-B559-41F3123B22A9}" type="parTrans" cxnId="{C246828D-96E3-47C5-9C95-58A3270C750A}">
      <dgm:prSet/>
      <dgm:spPr/>
      <dgm:t>
        <a:bodyPr/>
        <a:lstStyle/>
        <a:p>
          <a:endParaRPr lang="en-US"/>
        </a:p>
      </dgm:t>
    </dgm:pt>
    <dgm:pt modelId="{9F18A5B3-0BA6-472F-91CF-5DC4E8E42B16}" type="sibTrans" cxnId="{C246828D-96E3-47C5-9C95-58A3270C750A}">
      <dgm:prSet/>
      <dgm:spPr/>
      <dgm:t>
        <a:bodyPr/>
        <a:lstStyle/>
        <a:p>
          <a:endParaRPr lang="en-US"/>
        </a:p>
      </dgm:t>
    </dgm:pt>
    <dgm:pt modelId="{C6010CC4-50E4-47F5-8ADD-72209AAF85A6}">
      <dgm:prSet phldrT="[Text]" custT="1"/>
      <dgm:spPr/>
      <dgm:t>
        <a:bodyPr/>
        <a:lstStyle/>
        <a:p>
          <a:r>
            <a:rPr lang="en-US" sz="2800" dirty="0" smtClean="0"/>
            <a:t>OSPI/DVR MOU</a:t>
          </a:r>
          <a:endParaRPr lang="en-US" sz="2800" dirty="0"/>
        </a:p>
      </dgm:t>
    </dgm:pt>
    <dgm:pt modelId="{8BF80121-E42F-4B2B-A7CC-427CDF18D0ED}" type="parTrans" cxnId="{B42BCFE1-6E23-4AD9-8248-2EED2CF337BB}">
      <dgm:prSet/>
      <dgm:spPr/>
      <dgm:t>
        <a:bodyPr/>
        <a:lstStyle/>
        <a:p>
          <a:endParaRPr lang="en-US"/>
        </a:p>
      </dgm:t>
    </dgm:pt>
    <dgm:pt modelId="{9D45DF16-BD4F-4EAF-ADD5-2DB64248B331}" type="sibTrans" cxnId="{B42BCFE1-6E23-4AD9-8248-2EED2CF337BB}">
      <dgm:prSet/>
      <dgm:spPr/>
      <dgm:t>
        <a:bodyPr/>
        <a:lstStyle/>
        <a:p>
          <a:endParaRPr lang="en-US"/>
        </a:p>
      </dgm:t>
    </dgm:pt>
    <dgm:pt modelId="{59F50C34-9152-44E2-A379-726A4DADB3E6}">
      <dgm:prSet phldrT="[Text]" custT="1"/>
      <dgm:spPr/>
      <dgm:t>
        <a:bodyPr/>
        <a:lstStyle/>
        <a:p>
          <a:r>
            <a:rPr lang="en-US" sz="2800" dirty="0" smtClean="0"/>
            <a:t>Federal Regulations</a:t>
          </a:r>
          <a:endParaRPr lang="en-US" sz="2800" dirty="0"/>
        </a:p>
      </dgm:t>
    </dgm:pt>
    <dgm:pt modelId="{3596FC5A-A64E-4DA4-9E3E-1C0F2D3E34BF}" type="parTrans" cxnId="{C47EA6B7-CF1D-4C28-80AD-FEA4A0C23F3A}">
      <dgm:prSet/>
      <dgm:spPr/>
      <dgm:t>
        <a:bodyPr/>
        <a:lstStyle/>
        <a:p>
          <a:endParaRPr lang="en-US"/>
        </a:p>
      </dgm:t>
    </dgm:pt>
    <dgm:pt modelId="{D9243C77-DE01-4213-B222-B7AFD101F044}" type="sibTrans" cxnId="{C47EA6B7-CF1D-4C28-80AD-FEA4A0C23F3A}">
      <dgm:prSet/>
      <dgm:spPr/>
      <dgm:t>
        <a:bodyPr/>
        <a:lstStyle/>
        <a:p>
          <a:endParaRPr lang="en-US"/>
        </a:p>
      </dgm:t>
    </dgm:pt>
    <dgm:pt modelId="{ACA2E5E0-E191-4F9B-AF04-98D1EFFD324C}" type="pres">
      <dgm:prSet presAssocID="{52DDE89B-B18B-4F98-B3FB-B23172A82A20}" presName="composite" presStyleCnt="0">
        <dgm:presLayoutVars>
          <dgm:chMax val="5"/>
          <dgm:dir/>
          <dgm:resizeHandles val="exact"/>
        </dgm:presLayoutVars>
      </dgm:prSet>
      <dgm:spPr/>
    </dgm:pt>
    <dgm:pt modelId="{0CC9472C-29B3-4DAF-A0C5-032E5C03315B}" type="pres">
      <dgm:prSet presAssocID="{A4C123DD-7E73-4259-A130-B0C19A8978A1}" presName="circle1" presStyleLbl="lnNode1" presStyleIdx="0" presStyleCnt="3"/>
      <dgm:spPr>
        <a:solidFill>
          <a:srgbClr val="FF0000"/>
        </a:solidFill>
      </dgm:spPr>
    </dgm:pt>
    <dgm:pt modelId="{7A663780-7CA2-4C16-ADF1-B05EA1FC02C7}" type="pres">
      <dgm:prSet presAssocID="{A4C123DD-7E73-4259-A130-B0C19A8978A1}" presName="text1" presStyleLbl="revTx" presStyleIdx="0" presStyleCnt="3">
        <dgm:presLayoutVars>
          <dgm:bulletEnabled val="1"/>
        </dgm:presLayoutVars>
      </dgm:prSet>
      <dgm:spPr/>
      <dgm:t>
        <a:bodyPr/>
        <a:lstStyle/>
        <a:p>
          <a:endParaRPr lang="en-US"/>
        </a:p>
      </dgm:t>
    </dgm:pt>
    <dgm:pt modelId="{15B99D31-A5FE-4C9B-B746-1EEADC50A67B}" type="pres">
      <dgm:prSet presAssocID="{A4C123DD-7E73-4259-A130-B0C19A8978A1}" presName="line1" presStyleLbl="callout" presStyleIdx="0" presStyleCnt="6"/>
      <dgm:spPr/>
    </dgm:pt>
    <dgm:pt modelId="{18F7DE65-CD2D-43A9-9935-59E3BC2388BD}" type="pres">
      <dgm:prSet presAssocID="{A4C123DD-7E73-4259-A130-B0C19A8978A1}" presName="d1" presStyleLbl="callout" presStyleIdx="1" presStyleCnt="6"/>
      <dgm:spPr/>
    </dgm:pt>
    <dgm:pt modelId="{BDC9879D-F609-46FC-8FA1-B9932120EF95}" type="pres">
      <dgm:prSet presAssocID="{C6010CC4-50E4-47F5-8ADD-72209AAF85A6}" presName="circle2" presStyleLbl="lnNode1" presStyleIdx="1" presStyleCnt="3"/>
      <dgm:spPr>
        <a:solidFill>
          <a:srgbClr val="FFFF00"/>
        </a:solidFill>
      </dgm:spPr>
    </dgm:pt>
    <dgm:pt modelId="{BB3565C9-03CD-43CC-A572-4B77A717E2D4}" type="pres">
      <dgm:prSet presAssocID="{C6010CC4-50E4-47F5-8ADD-72209AAF85A6}" presName="text2" presStyleLbl="revTx" presStyleIdx="1" presStyleCnt="3">
        <dgm:presLayoutVars>
          <dgm:bulletEnabled val="1"/>
        </dgm:presLayoutVars>
      </dgm:prSet>
      <dgm:spPr/>
      <dgm:t>
        <a:bodyPr/>
        <a:lstStyle/>
        <a:p>
          <a:endParaRPr lang="en-US"/>
        </a:p>
      </dgm:t>
    </dgm:pt>
    <dgm:pt modelId="{8A8AD9AC-9B52-4A47-9EA8-814FFBAC4CE6}" type="pres">
      <dgm:prSet presAssocID="{C6010CC4-50E4-47F5-8ADD-72209AAF85A6}" presName="line2" presStyleLbl="callout" presStyleIdx="2" presStyleCnt="6"/>
      <dgm:spPr/>
    </dgm:pt>
    <dgm:pt modelId="{D2F11205-980B-43CC-9C04-528DEA2A691F}" type="pres">
      <dgm:prSet presAssocID="{C6010CC4-50E4-47F5-8ADD-72209AAF85A6}" presName="d2" presStyleLbl="callout" presStyleIdx="3" presStyleCnt="6"/>
      <dgm:spPr/>
    </dgm:pt>
    <dgm:pt modelId="{FBA0A0C6-8B92-4F46-8B5E-60A5E6F19C1B}" type="pres">
      <dgm:prSet presAssocID="{59F50C34-9152-44E2-A379-726A4DADB3E6}" presName="circle3" presStyleLbl="lnNode1" presStyleIdx="2" presStyleCnt="3"/>
      <dgm:spPr/>
    </dgm:pt>
    <dgm:pt modelId="{21CD2857-F2A5-4853-8270-8148C3D96030}" type="pres">
      <dgm:prSet presAssocID="{59F50C34-9152-44E2-A379-726A4DADB3E6}" presName="text3" presStyleLbl="revTx" presStyleIdx="2" presStyleCnt="3">
        <dgm:presLayoutVars>
          <dgm:bulletEnabled val="1"/>
        </dgm:presLayoutVars>
      </dgm:prSet>
      <dgm:spPr/>
      <dgm:t>
        <a:bodyPr/>
        <a:lstStyle/>
        <a:p>
          <a:endParaRPr lang="en-US"/>
        </a:p>
      </dgm:t>
    </dgm:pt>
    <dgm:pt modelId="{BC3E6C4E-DB68-41FC-B865-425420C238F5}" type="pres">
      <dgm:prSet presAssocID="{59F50C34-9152-44E2-A379-726A4DADB3E6}" presName="line3" presStyleLbl="callout" presStyleIdx="4" presStyleCnt="6"/>
      <dgm:spPr/>
    </dgm:pt>
    <dgm:pt modelId="{4EB4E952-C0E5-49EB-BAAF-A7E10254C686}" type="pres">
      <dgm:prSet presAssocID="{59F50C34-9152-44E2-A379-726A4DADB3E6}" presName="d3" presStyleLbl="callout" presStyleIdx="5" presStyleCnt="6"/>
      <dgm:spPr/>
    </dgm:pt>
  </dgm:ptLst>
  <dgm:cxnLst>
    <dgm:cxn modelId="{B83E02C7-7E64-D340-AD5D-08632E3661E5}" type="presOf" srcId="{A4C123DD-7E73-4259-A130-B0C19A8978A1}" destId="{7A663780-7CA2-4C16-ADF1-B05EA1FC02C7}" srcOrd="0" destOrd="0" presId="urn:microsoft.com/office/officeart/2005/8/layout/target1"/>
    <dgm:cxn modelId="{B42BCFE1-6E23-4AD9-8248-2EED2CF337BB}" srcId="{52DDE89B-B18B-4F98-B3FB-B23172A82A20}" destId="{C6010CC4-50E4-47F5-8ADD-72209AAF85A6}" srcOrd="1" destOrd="0" parTransId="{8BF80121-E42F-4B2B-A7CC-427CDF18D0ED}" sibTransId="{9D45DF16-BD4F-4EAF-ADD5-2DB64248B331}"/>
    <dgm:cxn modelId="{5F5AFCEA-5D31-5E43-A177-A62853B95BFC}" type="presOf" srcId="{C6010CC4-50E4-47F5-8ADD-72209AAF85A6}" destId="{BB3565C9-03CD-43CC-A572-4B77A717E2D4}" srcOrd="0" destOrd="0" presId="urn:microsoft.com/office/officeart/2005/8/layout/target1"/>
    <dgm:cxn modelId="{38075D9A-5A78-6246-9C9C-CF685207C784}" type="presOf" srcId="{52DDE89B-B18B-4F98-B3FB-B23172A82A20}" destId="{ACA2E5E0-E191-4F9B-AF04-98D1EFFD324C}" srcOrd="0" destOrd="0" presId="urn:microsoft.com/office/officeart/2005/8/layout/target1"/>
    <dgm:cxn modelId="{8FC2C8ED-1E32-1F4E-A2A5-D9FA09BF2C06}" type="presOf" srcId="{59F50C34-9152-44E2-A379-726A4DADB3E6}" destId="{21CD2857-F2A5-4853-8270-8148C3D96030}" srcOrd="0" destOrd="0" presId="urn:microsoft.com/office/officeart/2005/8/layout/target1"/>
    <dgm:cxn modelId="{C246828D-96E3-47C5-9C95-58A3270C750A}" srcId="{52DDE89B-B18B-4F98-B3FB-B23172A82A20}" destId="{A4C123DD-7E73-4259-A130-B0C19A8978A1}" srcOrd="0" destOrd="0" parTransId="{37B77081-54DA-4E87-B559-41F3123B22A9}" sibTransId="{9F18A5B3-0BA6-472F-91CF-5DC4E8E42B16}"/>
    <dgm:cxn modelId="{C47EA6B7-CF1D-4C28-80AD-FEA4A0C23F3A}" srcId="{52DDE89B-B18B-4F98-B3FB-B23172A82A20}" destId="{59F50C34-9152-44E2-A379-726A4DADB3E6}" srcOrd="2" destOrd="0" parTransId="{3596FC5A-A64E-4DA4-9E3E-1C0F2D3E34BF}" sibTransId="{D9243C77-DE01-4213-B222-B7AFD101F044}"/>
    <dgm:cxn modelId="{D1E82B54-8DCC-4345-989F-5FEB19AEEB05}" type="presParOf" srcId="{ACA2E5E0-E191-4F9B-AF04-98D1EFFD324C}" destId="{0CC9472C-29B3-4DAF-A0C5-032E5C03315B}" srcOrd="0" destOrd="0" presId="urn:microsoft.com/office/officeart/2005/8/layout/target1"/>
    <dgm:cxn modelId="{6E75AB40-8CA8-E545-A1C4-ED0B6E925CA1}" type="presParOf" srcId="{ACA2E5E0-E191-4F9B-AF04-98D1EFFD324C}" destId="{7A663780-7CA2-4C16-ADF1-B05EA1FC02C7}" srcOrd="1" destOrd="0" presId="urn:microsoft.com/office/officeart/2005/8/layout/target1"/>
    <dgm:cxn modelId="{91D6F793-4BAD-BB4C-9F91-127E86556261}" type="presParOf" srcId="{ACA2E5E0-E191-4F9B-AF04-98D1EFFD324C}" destId="{15B99D31-A5FE-4C9B-B746-1EEADC50A67B}" srcOrd="2" destOrd="0" presId="urn:microsoft.com/office/officeart/2005/8/layout/target1"/>
    <dgm:cxn modelId="{D43EB098-B60F-664D-8989-046760277F93}" type="presParOf" srcId="{ACA2E5E0-E191-4F9B-AF04-98D1EFFD324C}" destId="{18F7DE65-CD2D-43A9-9935-59E3BC2388BD}" srcOrd="3" destOrd="0" presId="urn:microsoft.com/office/officeart/2005/8/layout/target1"/>
    <dgm:cxn modelId="{13AD35ED-1E04-8347-93CB-99135B5BF42E}" type="presParOf" srcId="{ACA2E5E0-E191-4F9B-AF04-98D1EFFD324C}" destId="{BDC9879D-F609-46FC-8FA1-B9932120EF95}" srcOrd="4" destOrd="0" presId="urn:microsoft.com/office/officeart/2005/8/layout/target1"/>
    <dgm:cxn modelId="{282D8FA3-828F-294E-93E8-9A4E12841395}" type="presParOf" srcId="{ACA2E5E0-E191-4F9B-AF04-98D1EFFD324C}" destId="{BB3565C9-03CD-43CC-A572-4B77A717E2D4}" srcOrd="5" destOrd="0" presId="urn:microsoft.com/office/officeart/2005/8/layout/target1"/>
    <dgm:cxn modelId="{B542932A-AABD-DE48-91E0-A9AD5D41F797}" type="presParOf" srcId="{ACA2E5E0-E191-4F9B-AF04-98D1EFFD324C}" destId="{8A8AD9AC-9B52-4A47-9EA8-814FFBAC4CE6}" srcOrd="6" destOrd="0" presId="urn:microsoft.com/office/officeart/2005/8/layout/target1"/>
    <dgm:cxn modelId="{8C496A9B-BD02-3548-AD33-07933134A9F9}" type="presParOf" srcId="{ACA2E5E0-E191-4F9B-AF04-98D1EFFD324C}" destId="{D2F11205-980B-43CC-9C04-528DEA2A691F}" srcOrd="7" destOrd="0" presId="urn:microsoft.com/office/officeart/2005/8/layout/target1"/>
    <dgm:cxn modelId="{CFAA7612-CD7A-2E4C-A0F8-FB4E3BDE420C}" type="presParOf" srcId="{ACA2E5E0-E191-4F9B-AF04-98D1EFFD324C}" destId="{FBA0A0C6-8B92-4F46-8B5E-60A5E6F19C1B}" srcOrd="8" destOrd="0" presId="urn:microsoft.com/office/officeart/2005/8/layout/target1"/>
    <dgm:cxn modelId="{C33411A4-2A2B-2C48-8A0D-72559F422D4F}" type="presParOf" srcId="{ACA2E5E0-E191-4F9B-AF04-98D1EFFD324C}" destId="{21CD2857-F2A5-4853-8270-8148C3D96030}" srcOrd="9" destOrd="0" presId="urn:microsoft.com/office/officeart/2005/8/layout/target1"/>
    <dgm:cxn modelId="{534F40BA-FB21-544A-8DD1-289BBFB9980C}" type="presParOf" srcId="{ACA2E5E0-E191-4F9B-AF04-98D1EFFD324C}" destId="{BC3E6C4E-DB68-41FC-B865-425420C238F5}" srcOrd="10" destOrd="0" presId="urn:microsoft.com/office/officeart/2005/8/layout/target1"/>
    <dgm:cxn modelId="{6DC0D912-98AE-6640-85AD-C31A3867E0CB}" type="presParOf" srcId="{ACA2E5E0-E191-4F9B-AF04-98D1EFFD324C}" destId="{4EB4E952-C0E5-49EB-BAAF-A7E10254C686}" srcOrd="11" destOrd="0" presId="urn:microsoft.com/office/officeart/2005/8/layout/targe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52DDE89B-B18B-4F98-B3FB-B23172A82A20}" type="doc">
      <dgm:prSet loTypeId="urn:microsoft.com/office/officeart/2005/8/layout/target1" loCatId="relationship" qsTypeId="urn:microsoft.com/office/officeart/2005/8/quickstyle/simple1" qsCatId="simple" csTypeId="urn:microsoft.com/office/officeart/2005/8/colors/accent1_2" csCatId="accent1" phldr="1"/>
      <dgm:spPr/>
    </dgm:pt>
    <dgm:pt modelId="{A4C123DD-7E73-4259-A130-B0C19A8978A1}">
      <dgm:prSet phldrT="[Text]"/>
      <dgm:spPr/>
      <dgm:t>
        <a:bodyPr/>
        <a:lstStyle/>
        <a:p>
          <a:r>
            <a:rPr lang="en-US" b="1" dirty="0" smtClean="0">
              <a:latin typeface="Century Gothic" panose="020B0502020202020204" pitchFamily="34" charset="0"/>
            </a:rPr>
            <a:t>OSPI/School Coordination</a:t>
          </a:r>
          <a:endParaRPr lang="en-US" b="1" dirty="0">
            <a:latin typeface="Century Gothic" panose="020B0502020202020204" pitchFamily="34" charset="0"/>
          </a:endParaRPr>
        </a:p>
      </dgm:t>
    </dgm:pt>
    <dgm:pt modelId="{37B77081-54DA-4E87-B559-41F3123B22A9}" type="parTrans" cxnId="{C246828D-96E3-47C5-9C95-58A3270C750A}">
      <dgm:prSet/>
      <dgm:spPr/>
      <dgm:t>
        <a:bodyPr/>
        <a:lstStyle/>
        <a:p>
          <a:endParaRPr lang="en-US"/>
        </a:p>
      </dgm:t>
    </dgm:pt>
    <dgm:pt modelId="{9F18A5B3-0BA6-472F-91CF-5DC4E8E42B16}" type="sibTrans" cxnId="{C246828D-96E3-47C5-9C95-58A3270C750A}">
      <dgm:prSet/>
      <dgm:spPr/>
      <dgm:t>
        <a:bodyPr/>
        <a:lstStyle/>
        <a:p>
          <a:endParaRPr lang="en-US"/>
        </a:p>
      </dgm:t>
    </dgm:pt>
    <dgm:pt modelId="{C6010CC4-50E4-47F5-8ADD-72209AAF85A6}">
      <dgm:prSet phldrT="[Text]" custT="1"/>
      <dgm:spPr/>
      <dgm:t>
        <a:bodyPr/>
        <a:lstStyle/>
        <a:p>
          <a:r>
            <a:rPr lang="en-US" sz="2800" dirty="0" smtClean="0"/>
            <a:t>OSPI/DVR MOU</a:t>
          </a:r>
          <a:endParaRPr lang="en-US" sz="2800" dirty="0"/>
        </a:p>
      </dgm:t>
    </dgm:pt>
    <dgm:pt modelId="{8BF80121-E42F-4B2B-A7CC-427CDF18D0ED}" type="parTrans" cxnId="{B42BCFE1-6E23-4AD9-8248-2EED2CF337BB}">
      <dgm:prSet/>
      <dgm:spPr/>
      <dgm:t>
        <a:bodyPr/>
        <a:lstStyle/>
        <a:p>
          <a:endParaRPr lang="en-US"/>
        </a:p>
      </dgm:t>
    </dgm:pt>
    <dgm:pt modelId="{9D45DF16-BD4F-4EAF-ADD5-2DB64248B331}" type="sibTrans" cxnId="{B42BCFE1-6E23-4AD9-8248-2EED2CF337BB}">
      <dgm:prSet/>
      <dgm:spPr/>
      <dgm:t>
        <a:bodyPr/>
        <a:lstStyle/>
        <a:p>
          <a:endParaRPr lang="en-US"/>
        </a:p>
      </dgm:t>
    </dgm:pt>
    <dgm:pt modelId="{59F50C34-9152-44E2-A379-726A4DADB3E6}">
      <dgm:prSet phldrT="[Text]" custT="1"/>
      <dgm:spPr/>
      <dgm:t>
        <a:bodyPr/>
        <a:lstStyle/>
        <a:p>
          <a:r>
            <a:rPr lang="en-US" sz="2800" dirty="0" smtClean="0"/>
            <a:t>Federal Regulations</a:t>
          </a:r>
          <a:endParaRPr lang="en-US" sz="2800" dirty="0"/>
        </a:p>
      </dgm:t>
    </dgm:pt>
    <dgm:pt modelId="{3596FC5A-A64E-4DA4-9E3E-1C0F2D3E34BF}" type="parTrans" cxnId="{C47EA6B7-CF1D-4C28-80AD-FEA4A0C23F3A}">
      <dgm:prSet/>
      <dgm:spPr/>
      <dgm:t>
        <a:bodyPr/>
        <a:lstStyle/>
        <a:p>
          <a:endParaRPr lang="en-US"/>
        </a:p>
      </dgm:t>
    </dgm:pt>
    <dgm:pt modelId="{D9243C77-DE01-4213-B222-B7AFD101F044}" type="sibTrans" cxnId="{C47EA6B7-CF1D-4C28-80AD-FEA4A0C23F3A}">
      <dgm:prSet/>
      <dgm:spPr/>
      <dgm:t>
        <a:bodyPr/>
        <a:lstStyle/>
        <a:p>
          <a:endParaRPr lang="en-US"/>
        </a:p>
      </dgm:t>
    </dgm:pt>
    <dgm:pt modelId="{ACA2E5E0-E191-4F9B-AF04-98D1EFFD324C}" type="pres">
      <dgm:prSet presAssocID="{52DDE89B-B18B-4F98-B3FB-B23172A82A20}" presName="composite" presStyleCnt="0">
        <dgm:presLayoutVars>
          <dgm:chMax val="5"/>
          <dgm:dir/>
          <dgm:resizeHandles val="exact"/>
        </dgm:presLayoutVars>
      </dgm:prSet>
      <dgm:spPr/>
    </dgm:pt>
    <dgm:pt modelId="{0CC9472C-29B3-4DAF-A0C5-032E5C03315B}" type="pres">
      <dgm:prSet presAssocID="{A4C123DD-7E73-4259-A130-B0C19A8978A1}" presName="circle1" presStyleLbl="lnNode1" presStyleIdx="0" presStyleCnt="3"/>
      <dgm:spPr>
        <a:solidFill>
          <a:srgbClr val="FF0000"/>
        </a:solidFill>
      </dgm:spPr>
    </dgm:pt>
    <dgm:pt modelId="{7A663780-7CA2-4C16-ADF1-B05EA1FC02C7}" type="pres">
      <dgm:prSet presAssocID="{A4C123DD-7E73-4259-A130-B0C19A8978A1}" presName="text1" presStyleLbl="revTx" presStyleIdx="0" presStyleCnt="3">
        <dgm:presLayoutVars>
          <dgm:bulletEnabled val="1"/>
        </dgm:presLayoutVars>
      </dgm:prSet>
      <dgm:spPr/>
      <dgm:t>
        <a:bodyPr/>
        <a:lstStyle/>
        <a:p>
          <a:endParaRPr lang="en-US"/>
        </a:p>
      </dgm:t>
    </dgm:pt>
    <dgm:pt modelId="{15B99D31-A5FE-4C9B-B746-1EEADC50A67B}" type="pres">
      <dgm:prSet presAssocID="{A4C123DD-7E73-4259-A130-B0C19A8978A1}" presName="line1" presStyleLbl="callout" presStyleIdx="0" presStyleCnt="6"/>
      <dgm:spPr/>
    </dgm:pt>
    <dgm:pt modelId="{18F7DE65-CD2D-43A9-9935-59E3BC2388BD}" type="pres">
      <dgm:prSet presAssocID="{A4C123DD-7E73-4259-A130-B0C19A8978A1}" presName="d1" presStyleLbl="callout" presStyleIdx="1" presStyleCnt="6"/>
      <dgm:spPr/>
    </dgm:pt>
    <dgm:pt modelId="{BDC9879D-F609-46FC-8FA1-B9932120EF95}" type="pres">
      <dgm:prSet presAssocID="{C6010CC4-50E4-47F5-8ADD-72209AAF85A6}" presName="circle2" presStyleLbl="lnNode1" presStyleIdx="1" presStyleCnt="3"/>
      <dgm:spPr>
        <a:solidFill>
          <a:srgbClr val="FFFF00"/>
        </a:solidFill>
      </dgm:spPr>
    </dgm:pt>
    <dgm:pt modelId="{BB3565C9-03CD-43CC-A572-4B77A717E2D4}" type="pres">
      <dgm:prSet presAssocID="{C6010CC4-50E4-47F5-8ADD-72209AAF85A6}" presName="text2" presStyleLbl="revTx" presStyleIdx="1" presStyleCnt="3">
        <dgm:presLayoutVars>
          <dgm:bulletEnabled val="1"/>
        </dgm:presLayoutVars>
      </dgm:prSet>
      <dgm:spPr/>
      <dgm:t>
        <a:bodyPr/>
        <a:lstStyle/>
        <a:p>
          <a:endParaRPr lang="en-US"/>
        </a:p>
      </dgm:t>
    </dgm:pt>
    <dgm:pt modelId="{8A8AD9AC-9B52-4A47-9EA8-814FFBAC4CE6}" type="pres">
      <dgm:prSet presAssocID="{C6010CC4-50E4-47F5-8ADD-72209AAF85A6}" presName="line2" presStyleLbl="callout" presStyleIdx="2" presStyleCnt="6"/>
      <dgm:spPr/>
    </dgm:pt>
    <dgm:pt modelId="{D2F11205-980B-43CC-9C04-528DEA2A691F}" type="pres">
      <dgm:prSet presAssocID="{C6010CC4-50E4-47F5-8ADD-72209AAF85A6}" presName="d2" presStyleLbl="callout" presStyleIdx="3" presStyleCnt="6"/>
      <dgm:spPr/>
    </dgm:pt>
    <dgm:pt modelId="{FBA0A0C6-8B92-4F46-8B5E-60A5E6F19C1B}" type="pres">
      <dgm:prSet presAssocID="{59F50C34-9152-44E2-A379-726A4DADB3E6}" presName="circle3" presStyleLbl="lnNode1" presStyleIdx="2" presStyleCnt="3"/>
      <dgm:spPr/>
    </dgm:pt>
    <dgm:pt modelId="{21CD2857-F2A5-4853-8270-8148C3D96030}" type="pres">
      <dgm:prSet presAssocID="{59F50C34-9152-44E2-A379-726A4DADB3E6}" presName="text3" presStyleLbl="revTx" presStyleIdx="2" presStyleCnt="3">
        <dgm:presLayoutVars>
          <dgm:bulletEnabled val="1"/>
        </dgm:presLayoutVars>
      </dgm:prSet>
      <dgm:spPr/>
      <dgm:t>
        <a:bodyPr/>
        <a:lstStyle/>
        <a:p>
          <a:endParaRPr lang="en-US"/>
        </a:p>
      </dgm:t>
    </dgm:pt>
    <dgm:pt modelId="{BC3E6C4E-DB68-41FC-B865-425420C238F5}" type="pres">
      <dgm:prSet presAssocID="{59F50C34-9152-44E2-A379-726A4DADB3E6}" presName="line3" presStyleLbl="callout" presStyleIdx="4" presStyleCnt="6"/>
      <dgm:spPr/>
    </dgm:pt>
    <dgm:pt modelId="{4EB4E952-C0E5-49EB-BAAF-A7E10254C686}" type="pres">
      <dgm:prSet presAssocID="{59F50C34-9152-44E2-A379-726A4DADB3E6}" presName="d3" presStyleLbl="callout" presStyleIdx="5" presStyleCnt="6"/>
      <dgm:spPr/>
    </dgm:pt>
  </dgm:ptLst>
  <dgm:cxnLst>
    <dgm:cxn modelId="{B3E34A33-28CF-CD4F-AB51-42D1867448E8}" type="presOf" srcId="{52DDE89B-B18B-4F98-B3FB-B23172A82A20}" destId="{ACA2E5E0-E191-4F9B-AF04-98D1EFFD324C}" srcOrd="0" destOrd="0" presId="urn:microsoft.com/office/officeart/2005/8/layout/target1"/>
    <dgm:cxn modelId="{B42BCFE1-6E23-4AD9-8248-2EED2CF337BB}" srcId="{52DDE89B-B18B-4F98-B3FB-B23172A82A20}" destId="{C6010CC4-50E4-47F5-8ADD-72209AAF85A6}" srcOrd="1" destOrd="0" parTransId="{8BF80121-E42F-4B2B-A7CC-427CDF18D0ED}" sibTransId="{9D45DF16-BD4F-4EAF-ADD5-2DB64248B331}"/>
    <dgm:cxn modelId="{C47EA6B7-CF1D-4C28-80AD-FEA4A0C23F3A}" srcId="{52DDE89B-B18B-4F98-B3FB-B23172A82A20}" destId="{59F50C34-9152-44E2-A379-726A4DADB3E6}" srcOrd="2" destOrd="0" parTransId="{3596FC5A-A64E-4DA4-9E3E-1C0F2D3E34BF}" sibTransId="{D9243C77-DE01-4213-B222-B7AFD101F044}"/>
    <dgm:cxn modelId="{C246828D-96E3-47C5-9C95-58A3270C750A}" srcId="{52DDE89B-B18B-4F98-B3FB-B23172A82A20}" destId="{A4C123DD-7E73-4259-A130-B0C19A8978A1}" srcOrd="0" destOrd="0" parTransId="{37B77081-54DA-4E87-B559-41F3123B22A9}" sibTransId="{9F18A5B3-0BA6-472F-91CF-5DC4E8E42B16}"/>
    <dgm:cxn modelId="{AE041E4A-F15D-7545-99AB-3B7ED4875F29}" type="presOf" srcId="{A4C123DD-7E73-4259-A130-B0C19A8978A1}" destId="{7A663780-7CA2-4C16-ADF1-B05EA1FC02C7}" srcOrd="0" destOrd="0" presId="urn:microsoft.com/office/officeart/2005/8/layout/target1"/>
    <dgm:cxn modelId="{CA4E7874-EEA5-3947-818A-6B5B284276CF}" type="presOf" srcId="{59F50C34-9152-44E2-A379-726A4DADB3E6}" destId="{21CD2857-F2A5-4853-8270-8148C3D96030}" srcOrd="0" destOrd="0" presId="urn:microsoft.com/office/officeart/2005/8/layout/target1"/>
    <dgm:cxn modelId="{C370A6BD-B953-4B4A-8504-25C61501E9F5}" type="presOf" srcId="{C6010CC4-50E4-47F5-8ADD-72209AAF85A6}" destId="{BB3565C9-03CD-43CC-A572-4B77A717E2D4}" srcOrd="0" destOrd="0" presId="urn:microsoft.com/office/officeart/2005/8/layout/target1"/>
    <dgm:cxn modelId="{453708F0-37FE-6B4C-9A8C-43905DA27A1F}" type="presParOf" srcId="{ACA2E5E0-E191-4F9B-AF04-98D1EFFD324C}" destId="{0CC9472C-29B3-4DAF-A0C5-032E5C03315B}" srcOrd="0" destOrd="0" presId="urn:microsoft.com/office/officeart/2005/8/layout/target1"/>
    <dgm:cxn modelId="{D99A968B-034E-C74C-8CF6-74D7DCD9DC1F}" type="presParOf" srcId="{ACA2E5E0-E191-4F9B-AF04-98D1EFFD324C}" destId="{7A663780-7CA2-4C16-ADF1-B05EA1FC02C7}" srcOrd="1" destOrd="0" presId="urn:microsoft.com/office/officeart/2005/8/layout/target1"/>
    <dgm:cxn modelId="{82F844E3-4D26-7442-84F5-741FE5BB0903}" type="presParOf" srcId="{ACA2E5E0-E191-4F9B-AF04-98D1EFFD324C}" destId="{15B99D31-A5FE-4C9B-B746-1EEADC50A67B}" srcOrd="2" destOrd="0" presId="urn:microsoft.com/office/officeart/2005/8/layout/target1"/>
    <dgm:cxn modelId="{2FCC8893-C06C-8348-B377-BA6DF838544F}" type="presParOf" srcId="{ACA2E5E0-E191-4F9B-AF04-98D1EFFD324C}" destId="{18F7DE65-CD2D-43A9-9935-59E3BC2388BD}" srcOrd="3" destOrd="0" presId="urn:microsoft.com/office/officeart/2005/8/layout/target1"/>
    <dgm:cxn modelId="{F11A0378-F2CD-6341-B176-1E2654C74F8C}" type="presParOf" srcId="{ACA2E5E0-E191-4F9B-AF04-98D1EFFD324C}" destId="{BDC9879D-F609-46FC-8FA1-B9932120EF95}" srcOrd="4" destOrd="0" presId="urn:microsoft.com/office/officeart/2005/8/layout/target1"/>
    <dgm:cxn modelId="{BF88AFC3-8CB9-C441-AA5B-9E7431F88EA6}" type="presParOf" srcId="{ACA2E5E0-E191-4F9B-AF04-98D1EFFD324C}" destId="{BB3565C9-03CD-43CC-A572-4B77A717E2D4}" srcOrd="5" destOrd="0" presId="urn:microsoft.com/office/officeart/2005/8/layout/target1"/>
    <dgm:cxn modelId="{F5B22A0F-B9E8-A540-9C9A-D611B4598306}" type="presParOf" srcId="{ACA2E5E0-E191-4F9B-AF04-98D1EFFD324C}" destId="{8A8AD9AC-9B52-4A47-9EA8-814FFBAC4CE6}" srcOrd="6" destOrd="0" presId="urn:microsoft.com/office/officeart/2005/8/layout/target1"/>
    <dgm:cxn modelId="{3C8FC441-F74A-FF4D-8D2A-5687142873C4}" type="presParOf" srcId="{ACA2E5E0-E191-4F9B-AF04-98D1EFFD324C}" destId="{D2F11205-980B-43CC-9C04-528DEA2A691F}" srcOrd="7" destOrd="0" presId="urn:microsoft.com/office/officeart/2005/8/layout/target1"/>
    <dgm:cxn modelId="{764183FA-5429-424B-9565-D42A7EC3E977}" type="presParOf" srcId="{ACA2E5E0-E191-4F9B-AF04-98D1EFFD324C}" destId="{FBA0A0C6-8B92-4F46-8B5E-60A5E6F19C1B}" srcOrd="8" destOrd="0" presId="urn:microsoft.com/office/officeart/2005/8/layout/target1"/>
    <dgm:cxn modelId="{40FAC4CE-FF31-6143-8657-0F3266E0A475}" type="presParOf" srcId="{ACA2E5E0-E191-4F9B-AF04-98D1EFFD324C}" destId="{21CD2857-F2A5-4853-8270-8148C3D96030}" srcOrd="9" destOrd="0" presId="urn:microsoft.com/office/officeart/2005/8/layout/target1"/>
    <dgm:cxn modelId="{F6F558E0-B12C-344A-848C-F0470CC70558}" type="presParOf" srcId="{ACA2E5E0-E191-4F9B-AF04-98D1EFFD324C}" destId="{BC3E6C4E-DB68-41FC-B865-425420C238F5}" srcOrd="10" destOrd="0" presId="urn:microsoft.com/office/officeart/2005/8/layout/target1"/>
    <dgm:cxn modelId="{129BB123-94E4-FE47-9DB4-7D8453A3ED81}" type="presParOf" srcId="{ACA2E5E0-E191-4F9B-AF04-98D1EFFD324C}" destId="{4EB4E952-C0E5-49EB-BAAF-A7E10254C686}" srcOrd="11" destOrd="0" presId="urn:microsoft.com/office/officeart/2005/8/layout/targe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52DDE89B-B18B-4F98-B3FB-B23172A82A20}" type="doc">
      <dgm:prSet loTypeId="urn:microsoft.com/office/officeart/2005/8/layout/target1" loCatId="relationship" qsTypeId="urn:microsoft.com/office/officeart/2005/8/quickstyle/simple1" qsCatId="simple" csTypeId="urn:microsoft.com/office/officeart/2005/8/colors/accent1_2" csCatId="accent1" phldr="1"/>
      <dgm:spPr/>
    </dgm:pt>
    <dgm:pt modelId="{A4C123DD-7E73-4259-A130-B0C19A8978A1}">
      <dgm:prSet phldrT="[Text]"/>
      <dgm:spPr/>
      <dgm:t>
        <a:bodyPr/>
        <a:lstStyle/>
        <a:p>
          <a:r>
            <a:rPr lang="en-US" b="1" dirty="0" smtClean="0">
              <a:latin typeface="Century Gothic" panose="020B0502020202020204" pitchFamily="34" charset="0"/>
            </a:rPr>
            <a:t>VR Responsibility</a:t>
          </a:r>
          <a:endParaRPr lang="en-US" b="1" dirty="0">
            <a:latin typeface="Century Gothic" panose="020B0502020202020204" pitchFamily="34" charset="0"/>
          </a:endParaRPr>
        </a:p>
      </dgm:t>
    </dgm:pt>
    <dgm:pt modelId="{37B77081-54DA-4E87-B559-41F3123B22A9}" type="parTrans" cxnId="{C246828D-96E3-47C5-9C95-58A3270C750A}">
      <dgm:prSet/>
      <dgm:spPr/>
      <dgm:t>
        <a:bodyPr/>
        <a:lstStyle/>
        <a:p>
          <a:endParaRPr lang="en-US"/>
        </a:p>
      </dgm:t>
    </dgm:pt>
    <dgm:pt modelId="{9F18A5B3-0BA6-472F-91CF-5DC4E8E42B16}" type="sibTrans" cxnId="{C246828D-96E3-47C5-9C95-58A3270C750A}">
      <dgm:prSet/>
      <dgm:spPr/>
      <dgm:t>
        <a:bodyPr/>
        <a:lstStyle/>
        <a:p>
          <a:endParaRPr lang="en-US"/>
        </a:p>
      </dgm:t>
    </dgm:pt>
    <dgm:pt modelId="{C6010CC4-50E4-47F5-8ADD-72209AAF85A6}">
      <dgm:prSet phldrT="[Text]" custT="1"/>
      <dgm:spPr/>
      <dgm:t>
        <a:bodyPr/>
        <a:lstStyle/>
        <a:p>
          <a:r>
            <a:rPr lang="en-US" sz="2800" dirty="0" smtClean="0"/>
            <a:t>OSPI/DVR MOU</a:t>
          </a:r>
          <a:endParaRPr lang="en-US" sz="2800" dirty="0"/>
        </a:p>
      </dgm:t>
    </dgm:pt>
    <dgm:pt modelId="{8BF80121-E42F-4B2B-A7CC-427CDF18D0ED}" type="parTrans" cxnId="{B42BCFE1-6E23-4AD9-8248-2EED2CF337BB}">
      <dgm:prSet/>
      <dgm:spPr/>
      <dgm:t>
        <a:bodyPr/>
        <a:lstStyle/>
        <a:p>
          <a:endParaRPr lang="en-US"/>
        </a:p>
      </dgm:t>
    </dgm:pt>
    <dgm:pt modelId="{9D45DF16-BD4F-4EAF-ADD5-2DB64248B331}" type="sibTrans" cxnId="{B42BCFE1-6E23-4AD9-8248-2EED2CF337BB}">
      <dgm:prSet/>
      <dgm:spPr/>
      <dgm:t>
        <a:bodyPr/>
        <a:lstStyle/>
        <a:p>
          <a:endParaRPr lang="en-US"/>
        </a:p>
      </dgm:t>
    </dgm:pt>
    <dgm:pt modelId="{59F50C34-9152-44E2-A379-726A4DADB3E6}">
      <dgm:prSet phldrT="[Text]" custT="1"/>
      <dgm:spPr/>
      <dgm:t>
        <a:bodyPr/>
        <a:lstStyle/>
        <a:p>
          <a:r>
            <a:rPr lang="en-US" sz="2800" dirty="0" smtClean="0"/>
            <a:t>Federal Regulations</a:t>
          </a:r>
          <a:endParaRPr lang="en-US" sz="2800" dirty="0"/>
        </a:p>
      </dgm:t>
    </dgm:pt>
    <dgm:pt modelId="{3596FC5A-A64E-4DA4-9E3E-1C0F2D3E34BF}" type="parTrans" cxnId="{C47EA6B7-CF1D-4C28-80AD-FEA4A0C23F3A}">
      <dgm:prSet/>
      <dgm:spPr/>
      <dgm:t>
        <a:bodyPr/>
        <a:lstStyle/>
        <a:p>
          <a:endParaRPr lang="en-US"/>
        </a:p>
      </dgm:t>
    </dgm:pt>
    <dgm:pt modelId="{D9243C77-DE01-4213-B222-B7AFD101F044}" type="sibTrans" cxnId="{C47EA6B7-CF1D-4C28-80AD-FEA4A0C23F3A}">
      <dgm:prSet/>
      <dgm:spPr/>
      <dgm:t>
        <a:bodyPr/>
        <a:lstStyle/>
        <a:p>
          <a:endParaRPr lang="en-US"/>
        </a:p>
      </dgm:t>
    </dgm:pt>
    <dgm:pt modelId="{ACA2E5E0-E191-4F9B-AF04-98D1EFFD324C}" type="pres">
      <dgm:prSet presAssocID="{52DDE89B-B18B-4F98-B3FB-B23172A82A20}" presName="composite" presStyleCnt="0">
        <dgm:presLayoutVars>
          <dgm:chMax val="5"/>
          <dgm:dir/>
          <dgm:resizeHandles val="exact"/>
        </dgm:presLayoutVars>
      </dgm:prSet>
      <dgm:spPr/>
    </dgm:pt>
    <dgm:pt modelId="{0CC9472C-29B3-4DAF-A0C5-032E5C03315B}" type="pres">
      <dgm:prSet presAssocID="{A4C123DD-7E73-4259-A130-B0C19A8978A1}" presName="circle1" presStyleLbl="lnNode1" presStyleIdx="0" presStyleCnt="3"/>
      <dgm:spPr>
        <a:solidFill>
          <a:srgbClr val="FF0000"/>
        </a:solidFill>
      </dgm:spPr>
    </dgm:pt>
    <dgm:pt modelId="{7A663780-7CA2-4C16-ADF1-B05EA1FC02C7}" type="pres">
      <dgm:prSet presAssocID="{A4C123DD-7E73-4259-A130-B0C19A8978A1}" presName="text1" presStyleLbl="revTx" presStyleIdx="0" presStyleCnt="3">
        <dgm:presLayoutVars>
          <dgm:bulletEnabled val="1"/>
        </dgm:presLayoutVars>
      </dgm:prSet>
      <dgm:spPr/>
      <dgm:t>
        <a:bodyPr/>
        <a:lstStyle/>
        <a:p>
          <a:endParaRPr lang="en-US"/>
        </a:p>
      </dgm:t>
    </dgm:pt>
    <dgm:pt modelId="{15B99D31-A5FE-4C9B-B746-1EEADC50A67B}" type="pres">
      <dgm:prSet presAssocID="{A4C123DD-7E73-4259-A130-B0C19A8978A1}" presName="line1" presStyleLbl="callout" presStyleIdx="0" presStyleCnt="6"/>
      <dgm:spPr/>
    </dgm:pt>
    <dgm:pt modelId="{18F7DE65-CD2D-43A9-9935-59E3BC2388BD}" type="pres">
      <dgm:prSet presAssocID="{A4C123DD-7E73-4259-A130-B0C19A8978A1}" presName="d1" presStyleLbl="callout" presStyleIdx="1" presStyleCnt="6"/>
      <dgm:spPr/>
    </dgm:pt>
    <dgm:pt modelId="{BDC9879D-F609-46FC-8FA1-B9932120EF95}" type="pres">
      <dgm:prSet presAssocID="{C6010CC4-50E4-47F5-8ADD-72209AAF85A6}" presName="circle2" presStyleLbl="lnNode1" presStyleIdx="1" presStyleCnt="3"/>
      <dgm:spPr>
        <a:solidFill>
          <a:srgbClr val="FFFF00"/>
        </a:solidFill>
      </dgm:spPr>
    </dgm:pt>
    <dgm:pt modelId="{BB3565C9-03CD-43CC-A572-4B77A717E2D4}" type="pres">
      <dgm:prSet presAssocID="{C6010CC4-50E4-47F5-8ADD-72209AAF85A6}" presName="text2" presStyleLbl="revTx" presStyleIdx="1" presStyleCnt="3">
        <dgm:presLayoutVars>
          <dgm:bulletEnabled val="1"/>
        </dgm:presLayoutVars>
      </dgm:prSet>
      <dgm:spPr/>
      <dgm:t>
        <a:bodyPr/>
        <a:lstStyle/>
        <a:p>
          <a:endParaRPr lang="en-US"/>
        </a:p>
      </dgm:t>
    </dgm:pt>
    <dgm:pt modelId="{8A8AD9AC-9B52-4A47-9EA8-814FFBAC4CE6}" type="pres">
      <dgm:prSet presAssocID="{C6010CC4-50E4-47F5-8ADD-72209AAF85A6}" presName="line2" presStyleLbl="callout" presStyleIdx="2" presStyleCnt="6"/>
      <dgm:spPr/>
    </dgm:pt>
    <dgm:pt modelId="{D2F11205-980B-43CC-9C04-528DEA2A691F}" type="pres">
      <dgm:prSet presAssocID="{C6010CC4-50E4-47F5-8ADD-72209AAF85A6}" presName="d2" presStyleLbl="callout" presStyleIdx="3" presStyleCnt="6"/>
      <dgm:spPr/>
    </dgm:pt>
    <dgm:pt modelId="{FBA0A0C6-8B92-4F46-8B5E-60A5E6F19C1B}" type="pres">
      <dgm:prSet presAssocID="{59F50C34-9152-44E2-A379-726A4DADB3E6}" presName="circle3" presStyleLbl="lnNode1" presStyleIdx="2" presStyleCnt="3"/>
      <dgm:spPr/>
    </dgm:pt>
    <dgm:pt modelId="{21CD2857-F2A5-4853-8270-8148C3D96030}" type="pres">
      <dgm:prSet presAssocID="{59F50C34-9152-44E2-A379-726A4DADB3E6}" presName="text3" presStyleLbl="revTx" presStyleIdx="2" presStyleCnt="3">
        <dgm:presLayoutVars>
          <dgm:bulletEnabled val="1"/>
        </dgm:presLayoutVars>
      </dgm:prSet>
      <dgm:spPr/>
      <dgm:t>
        <a:bodyPr/>
        <a:lstStyle/>
        <a:p>
          <a:endParaRPr lang="en-US"/>
        </a:p>
      </dgm:t>
    </dgm:pt>
    <dgm:pt modelId="{BC3E6C4E-DB68-41FC-B865-425420C238F5}" type="pres">
      <dgm:prSet presAssocID="{59F50C34-9152-44E2-A379-726A4DADB3E6}" presName="line3" presStyleLbl="callout" presStyleIdx="4" presStyleCnt="6"/>
      <dgm:spPr/>
    </dgm:pt>
    <dgm:pt modelId="{4EB4E952-C0E5-49EB-BAAF-A7E10254C686}" type="pres">
      <dgm:prSet presAssocID="{59F50C34-9152-44E2-A379-726A4DADB3E6}" presName="d3" presStyleLbl="callout" presStyleIdx="5" presStyleCnt="6"/>
      <dgm:spPr/>
    </dgm:pt>
  </dgm:ptLst>
  <dgm:cxnLst>
    <dgm:cxn modelId="{79B8B579-CD3F-9248-BD16-AD3E16B1613E}" type="presOf" srcId="{A4C123DD-7E73-4259-A130-B0C19A8978A1}" destId="{7A663780-7CA2-4C16-ADF1-B05EA1FC02C7}" srcOrd="0" destOrd="0" presId="urn:microsoft.com/office/officeart/2005/8/layout/target1"/>
    <dgm:cxn modelId="{B42BCFE1-6E23-4AD9-8248-2EED2CF337BB}" srcId="{52DDE89B-B18B-4F98-B3FB-B23172A82A20}" destId="{C6010CC4-50E4-47F5-8ADD-72209AAF85A6}" srcOrd="1" destOrd="0" parTransId="{8BF80121-E42F-4B2B-A7CC-427CDF18D0ED}" sibTransId="{9D45DF16-BD4F-4EAF-ADD5-2DB64248B331}"/>
    <dgm:cxn modelId="{96234F15-F277-F346-9BEF-8F58B3CA3B76}" type="presOf" srcId="{59F50C34-9152-44E2-A379-726A4DADB3E6}" destId="{21CD2857-F2A5-4853-8270-8148C3D96030}" srcOrd="0" destOrd="0" presId="urn:microsoft.com/office/officeart/2005/8/layout/target1"/>
    <dgm:cxn modelId="{DB838EBC-8D0F-8B41-9C16-80740B087735}" type="presOf" srcId="{52DDE89B-B18B-4F98-B3FB-B23172A82A20}" destId="{ACA2E5E0-E191-4F9B-AF04-98D1EFFD324C}" srcOrd="0" destOrd="0" presId="urn:microsoft.com/office/officeart/2005/8/layout/target1"/>
    <dgm:cxn modelId="{9D227E38-B211-A348-AC13-CD45E2833D40}" type="presOf" srcId="{C6010CC4-50E4-47F5-8ADD-72209AAF85A6}" destId="{BB3565C9-03CD-43CC-A572-4B77A717E2D4}" srcOrd="0" destOrd="0" presId="urn:microsoft.com/office/officeart/2005/8/layout/target1"/>
    <dgm:cxn modelId="{C246828D-96E3-47C5-9C95-58A3270C750A}" srcId="{52DDE89B-B18B-4F98-B3FB-B23172A82A20}" destId="{A4C123DD-7E73-4259-A130-B0C19A8978A1}" srcOrd="0" destOrd="0" parTransId="{37B77081-54DA-4E87-B559-41F3123B22A9}" sibTransId="{9F18A5B3-0BA6-472F-91CF-5DC4E8E42B16}"/>
    <dgm:cxn modelId="{C47EA6B7-CF1D-4C28-80AD-FEA4A0C23F3A}" srcId="{52DDE89B-B18B-4F98-B3FB-B23172A82A20}" destId="{59F50C34-9152-44E2-A379-726A4DADB3E6}" srcOrd="2" destOrd="0" parTransId="{3596FC5A-A64E-4DA4-9E3E-1C0F2D3E34BF}" sibTransId="{D9243C77-DE01-4213-B222-B7AFD101F044}"/>
    <dgm:cxn modelId="{0378CEDA-2479-3E49-8860-D3763830561E}" type="presParOf" srcId="{ACA2E5E0-E191-4F9B-AF04-98D1EFFD324C}" destId="{0CC9472C-29B3-4DAF-A0C5-032E5C03315B}" srcOrd="0" destOrd="0" presId="urn:microsoft.com/office/officeart/2005/8/layout/target1"/>
    <dgm:cxn modelId="{C799A35F-8C5F-3349-A675-50AC47176EEA}" type="presParOf" srcId="{ACA2E5E0-E191-4F9B-AF04-98D1EFFD324C}" destId="{7A663780-7CA2-4C16-ADF1-B05EA1FC02C7}" srcOrd="1" destOrd="0" presId="urn:microsoft.com/office/officeart/2005/8/layout/target1"/>
    <dgm:cxn modelId="{A6F5EE6F-CB82-F14D-BE5E-EA928B8C1330}" type="presParOf" srcId="{ACA2E5E0-E191-4F9B-AF04-98D1EFFD324C}" destId="{15B99D31-A5FE-4C9B-B746-1EEADC50A67B}" srcOrd="2" destOrd="0" presId="urn:microsoft.com/office/officeart/2005/8/layout/target1"/>
    <dgm:cxn modelId="{C3B23B4B-3912-E149-98FC-AD8938552264}" type="presParOf" srcId="{ACA2E5E0-E191-4F9B-AF04-98D1EFFD324C}" destId="{18F7DE65-CD2D-43A9-9935-59E3BC2388BD}" srcOrd="3" destOrd="0" presId="urn:microsoft.com/office/officeart/2005/8/layout/target1"/>
    <dgm:cxn modelId="{EEA3C4F9-44E1-B24F-9FDA-A87B98582782}" type="presParOf" srcId="{ACA2E5E0-E191-4F9B-AF04-98D1EFFD324C}" destId="{BDC9879D-F609-46FC-8FA1-B9932120EF95}" srcOrd="4" destOrd="0" presId="urn:microsoft.com/office/officeart/2005/8/layout/target1"/>
    <dgm:cxn modelId="{4C3DAB39-BF4F-2248-A0E8-B76A4B3187B8}" type="presParOf" srcId="{ACA2E5E0-E191-4F9B-AF04-98D1EFFD324C}" destId="{BB3565C9-03CD-43CC-A572-4B77A717E2D4}" srcOrd="5" destOrd="0" presId="urn:microsoft.com/office/officeart/2005/8/layout/target1"/>
    <dgm:cxn modelId="{9C623A4A-4576-3044-B79D-27C475400D12}" type="presParOf" srcId="{ACA2E5E0-E191-4F9B-AF04-98D1EFFD324C}" destId="{8A8AD9AC-9B52-4A47-9EA8-814FFBAC4CE6}" srcOrd="6" destOrd="0" presId="urn:microsoft.com/office/officeart/2005/8/layout/target1"/>
    <dgm:cxn modelId="{53810BA7-5502-0343-85CE-E0FA191CF0C7}" type="presParOf" srcId="{ACA2E5E0-E191-4F9B-AF04-98D1EFFD324C}" destId="{D2F11205-980B-43CC-9C04-528DEA2A691F}" srcOrd="7" destOrd="0" presId="urn:microsoft.com/office/officeart/2005/8/layout/target1"/>
    <dgm:cxn modelId="{166E7908-0E74-BC49-A177-6FC590596051}" type="presParOf" srcId="{ACA2E5E0-E191-4F9B-AF04-98D1EFFD324C}" destId="{FBA0A0C6-8B92-4F46-8B5E-60A5E6F19C1B}" srcOrd="8" destOrd="0" presId="urn:microsoft.com/office/officeart/2005/8/layout/target1"/>
    <dgm:cxn modelId="{9603B95E-55D8-CC4A-AF03-0B61F37C30C1}" type="presParOf" srcId="{ACA2E5E0-E191-4F9B-AF04-98D1EFFD324C}" destId="{21CD2857-F2A5-4853-8270-8148C3D96030}" srcOrd="9" destOrd="0" presId="urn:microsoft.com/office/officeart/2005/8/layout/target1"/>
    <dgm:cxn modelId="{6544B8BE-2AB5-7346-A217-CC20308B6CF6}" type="presParOf" srcId="{ACA2E5E0-E191-4F9B-AF04-98D1EFFD324C}" destId="{BC3E6C4E-DB68-41FC-B865-425420C238F5}" srcOrd="10" destOrd="0" presId="urn:microsoft.com/office/officeart/2005/8/layout/target1"/>
    <dgm:cxn modelId="{AD0ECD5E-079E-6F47-BE78-42FACAF99649}" type="presParOf" srcId="{ACA2E5E0-E191-4F9B-AF04-98D1EFFD324C}" destId="{4EB4E952-C0E5-49EB-BAAF-A7E10254C686}" srcOrd="11" destOrd="0" presId="urn:microsoft.com/office/officeart/2005/8/layout/targe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52DDE89B-B18B-4F98-B3FB-B23172A82A20}" type="doc">
      <dgm:prSet loTypeId="urn:microsoft.com/office/officeart/2005/8/layout/target1" loCatId="relationship" qsTypeId="urn:microsoft.com/office/officeart/2005/8/quickstyle/simple1" qsCatId="simple" csTypeId="urn:microsoft.com/office/officeart/2005/8/colors/accent1_2" csCatId="accent1" phldr="1"/>
      <dgm:spPr/>
    </dgm:pt>
    <dgm:pt modelId="{A4C123DD-7E73-4259-A130-B0C19A8978A1}">
      <dgm:prSet phldrT="[Text]"/>
      <dgm:spPr/>
      <dgm:t>
        <a:bodyPr/>
        <a:lstStyle/>
        <a:p>
          <a:r>
            <a:rPr lang="en-US" b="1" dirty="0" smtClean="0">
              <a:latin typeface="Century Gothic" panose="020B0502020202020204" pitchFamily="34" charset="0"/>
            </a:rPr>
            <a:t>Based on Need</a:t>
          </a:r>
          <a:endParaRPr lang="en-US" b="1" dirty="0">
            <a:latin typeface="Century Gothic" panose="020B0502020202020204" pitchFamily="34" charset="0"/>
          </a:endParaRPr>
        </a:p>
      </dgm:t>
    </dgm:pt>
    <dgm:pt modelId="{37B77081-54DA-4E87-B559-41F3123B22A9}" type="parTrans" cxnId="{C246828D-96E3-47C5-9C95-58A3270C750A}">
      <dgm:prSet/>
      <dgm:spPr/>
      <dgm:t>
        <a:bodyPr/>
        <a:lstStyle/>
        <a:p>
          <a:endParaRPr lang="en-US"/>
        </a:p>
      </dgm:t>
    </dgm:pt>
    <dgm:pt modelId="{9F18A5B3-0BA6-472F-91CF-5DC4E8E42B16}" type="sibTrans" cxnId="{C246828D-96E3-47C5-9C95-58A3270C750A}">
      <dgm:prSet/>
      <dgm:spPr/>
      <dgm:t>
        <a:bodyPr/>
        <a:lstStyle/>
        <a:p>
          <a:endParaRPr lang="en-US"/>
        </a:p>
      </dgm:t>
    </dgm:pt>
    <dgm:pt modelId="{C6010CC4-50E4-47F5-8ADD-72209AAF85A6}">
      <dgm:prSet phldrT="[Text]" custT="1"/>
      <dgm:spPr/>
      <dgm:t>
        <a:bodyPr/>
        <a:lstStyle/>
        <a:p>
          <a:r>
            <a:rPr lang="en-US" sz="2800" dirty="0" smtClean="0"/>
            <a:t>OSPI/DVR MOU</a:t>
          </a:r>
          <a:endParaRPr lang="en-US" sz="2800" dirty="0"/>
        </a:p>
      </dgm:t>
    </dgm:pt>
    <dgm:pt modelId="{8BF80121-E42F-4B2B-A7CC-427CDF18D0ED}" type="parTrans" cxnId="{B42BCFE1-6E23-4AD9-8248-2EED2CF337BB}">
      <dgm:prSet/>
      <dgm:spPr/>
      <dgm:t>
        <a:bodyPr/>
        <a:lstStyle/>
        <a:p>
          <a:endParaRPr lang="en-US"/>
        </a:p>
      </dgm:t>
    </dgm:pt>
    <dgm:pt modelId="{9D45DF16-BD4F-4EAF-ADD5-2DB64248B331}" type="sibTrans" cxnId="{B42BCFE1-6E23-4AD9-8248-2EED2CF337BB}">
      <dgm:prSet/>
      <dgm:spPr/>
      <dgm:t>
        <a:bodyPr/>
        <a:lstStyle/>
        <a:p>
          <a:endParaRPr lang="en-US"/>
        </a:p>
      </dgm:t>
    </dgm:pt>
    <dgm:pt modelId="{59F50C34-9152-44E2-A379-726A4DADB3E6}">
      <dgm:prSet phldrT="[Text]" custT="1"/>
      <dgm:spPr/>
      <dgm:t>
        <a:bodyPr/>
        <a:lstStyle/>
        <a:p>
          <a:r>
            <a:rPr lang="en-US" sz="2800" dirty="0" smtClean="0"/>
            <a:t>Federal Regulations</a:t>
          </a:r>
          <a:endParaRPr lang="en-US" sz="2800" dirty="0"/>
        </a:p>
      </dgm:t>
    </dgm:pt>
    <dgm:pt modelId="{3596FC5A-A64E-4DA4-9E3E-1C0F2D3E34BF}" type="parTrans" cxnId="{C47EA6B7-CF1D-4C28-80AD-FEA4A0C23F3A}">
      <dgm:prSet/>
      <dgm:spPr/>
      <dgm:t>
        <a:bodyPr/>
        <a:lstStyle/>
        <a:p>
          <a:endParaRPr lang="en-US"/>
        </a:p>
      </dgm:t>
    </dgm:pt>
    <dgm:pt modelId="{D9243C77-DE01-4213-B222-B7AFD101F044}" type="sibTrans" cxnId="{C47EA6B7-CF1D-4C28-80AD-FEA4A0C23F3A}">
      <dgm:prSet/>
      <dgm:spPr/>
      <dgm:t>
        <a:bodyPr/>
        <a:lstStyle/>
        <a:p>
          <a:endParaRPr lang="en-US"/>
        </a:p>
      </dgm:t>
    </dgm:pt>
    <dgm:pt modelId="{ACA2E5E0-E191-4F9B-AF04-98D1EFFD324C}" type="pres">
      <dgm:prSet presAssocID="{52DDE89B-B18B-4F98-B3FB-B23172A82A20}" presName="composite" presStyleCnt="0">
        <dgm:presLayoutVars>
          <dgm:chMax val="5"/>
          <dgm:dir/>
          <dgm:resizeHandles val="exact"/>
        </dgm:presLayoutVars>
      </dgm:prSet>
      <dgm:spPr/>
    </dgm:pt>
    <dgm:pt modelId="{0CC9472C-29B3-4DAF-A0C5-032E5C03315B}" type="pres">
      <dgm:prSet presAssocID="{A4C123DD-7E73-4259-A130-B0C19A8978A1}" presName="circle1" presStyleLbl="lnNode1" presStyleIdx="0" presStyleCnt="3"/>
      <dgm:spPr>
        <a:solidFill>
          <a:srgbClr val="FF0000"/>
        </a:solidFill>
      </dgm:spPr>
    </dgm:pt>
    <dgm:pt modelId="{7A663780-7CA2-4C16-ADF1-B05EA1FC02C7}" type="pres">
      <dgm:prSet presAssocID="{A4C123DD-7E73-4259-A130-B0C19A8978A1}" presName="text1" presStyleLbl="revTx" presStyleIdx="0" presStyleCnt="3">
        <dgm:presLayoutVars>
          <dgm:bulletEnabled val="1"/>
        </dgm:presLayoutVars>
      </dgm:prSet>
      <dgm:spPr/>
      <dgm:t>
        <a:bodyPr/>
        <a:lstStyle/>
        <a:p>
          <a:endParaRPr lang="en-US"/>
        </a:p>
      </dgm:t>
    </dgm:pt>
    <dgm:pt modelId="{15B99D31-A5FE-4C9B-B746-1EEADC50A67B}" type="pres">
      <dgm:prSet presAssocID="{A4C123DD-7E73-4259-A130-B0C19A8978A1}" presName="line1" presStyleLbl="callout" presStyleIdx="0" presStyleCnt="6"/>
      <dgm:spPr/>
    </dgm:pt>
    <dgm:pt modelId="{18F7DE65-CD2D-43A9-9935-59E3BC2388BD}" type="pres">
      <dgm:prSet presAssocID="{A4C123DD-7E73-4259-A130-B0C19A8978A1}" presName="d1" presStyleLbl="callout" presStyleIdx="1" presStyleCnt="6"/>
      <dgm:spPr/>
    </dgm:pt>
    <dgm:pt modelId="{BDC9879D-F609-46FC-8FA1-B9932120EF95}" type="pres">
      <dgm:prSet presAssocID="{C6010CC4-50E4-47F5-8ADD-72209AAF85A6}" presName="circle2" presStyleLbl="lnNode1" presStyleIdx="1" presStyleCnt="3"/>
      <dgm:spPr>
        <a:solidFill>
          <a:srgbClr val="FFFF00"/>
        </a:solidFill>
      </dgm:spPr>
    </dgm:pt>
    <dgm:pt modelId="{BB3565C9-03CD-43CC-A572-4B77A717E2D4}" type="pres">
      <dgm:prSet presAssocID="{C6010CC4-50E4-47F5-8ADD-72209AAF85A6}" presName="text2" presStyleLbl="revTx" presStyleIdx="1" presStyleCnt="3">
        <dgm:presLayoutVars>
          <dgm:bulletEnabled val="1"/>
        </dgm:presLayoutVars>
      </dgm:prSet>
      <dgm:spPr/>
      <dgm:t>
        <a:bodyPr/>
        <a:lstStyle/>
        <a:p>
          <a:endParaRPr lang="en-US"/>
        </a:p>
      </dgm:t>
    </dgm:pt>
    <dgm:pt modelId="{8A8AD9AC-9B52-4A47-9EA8-814FFBAC4CE6}" type="pres">
      <dgm:prSet presAssocID="{C6010CC4-50E4-47F5-8ADD-72209AAF85A6}" presName="line2" presStyleLbl="callout" presStyleIdx="2" presStyleCnt="6"/>
      <dgm:spPr/>
    </dgm:pt>
    <dgm:pt modelId="{D2F11205-980B-43CC-9C04-528DEA2A691F}" type="pres">
      <dgm:prSet presAssocID="{C6010CC4-50E4-47F5-8ADD-72209AAF85A6}" presName="d2" presStyleLbl="callout" presStyleIdx="3" presStyleCnt="6"/>
      <dgm:spPr/>
    </dgm:pt>
    <dgm:pt modelId="{FBA0A0C6-8B92-4F46-8B5E-60A5E6F19C1B}" type="pres">
      <dgm:prSet presAssocID="{59F50C34-9152-44E2-A379-726A4DADB3E6}" presName="circle3" presStyleLbl="lnNode1" presStyleIdx="2" presStyleCnt="3"/>
      <dgm:spPr/>
    </dgm:pt>
    <dgm:pt modelId="{21CD2857-F2A5-4853-8270-8148C3D96030}" type="pres">
      <dgm:prSet presAssocID="{59F50C34-9152-44E2-A379-726A4DADB3E6}" presName="text3" presStyleLbl="revTx" presStyleIdx="2" presStyleCnt="3">
        <dgm:presLayoutVars>
          <dgm:bulletEnabled val="1"/>
        </dgm:presLayoutVars>
      </dgm:prSet>
      <dgm:spPr/>
      <dgm:t>
        <a:bodyPr/>
        <a:lstStyle/>
        <a:p>
          <a:endParaRPr lang="en-US"/>
        </a:p>
      </dgm:t>
    </dgm:pt>
    <dgm:pt modelId="{BC3E6C4E-DB68-41FC-B865-425420C238F5}" type="pres">
      <dgm:prSet presAssocID="{59F50C34-9152-44E2-A379-726A4DADB3E6}" presName="line3" presStyleLbl="callout" presStyleIdx="4" presStyleCnt="6"/>
      <dgm:spPr/>
    </dgm:pt>
    <dgm:pt modelId="{4EB4E952-C0E5-49EB-BAAF-A7E10254C686}" type="pres">
      <dgm:prSet presAssocID="{59F50C34-9152-44E2-A379-726A4DADB3E6}" presName="d3" presStyleLbl="callout" presStyleIdx="5" presStyleCnt="6"/>
      <dgm:spPr/>
    </dgm:pt>
  </dgm:ptLst>
  <dgm:cxnLst>
    <dgm:cxn modelId="{B42BCFE1-6E23-4AD9-8248-2EED2CF337BB}" srcId="{52DDE89B-B18B-4F98-B3FB-B23172A82A20}" destId="{C6010CC4-50E4-47F5-8ADD-72209AAF85A6}" srcOrd="1" destOrd="0" parTransId="{8BF80121-E42F-4B2B-A7CC-427CDF18D0ED}" sibTransId="{9D45DF16-BD4F-4EAF-ADD5-2DB64248B331}"/>
    <dgm:cxn modelId="{0C179330-F74C-8D43-BAF5-4F4B12C0F8EF}" type="presOf" srcId="{59F50C34-9152-44E2-A379-726A4DADB3E6}" destId="{21CD2857-F2A5-4853-8270-8148C3D96030}" srcOrd="0" destOrd="0" presId="urn:microsoft.com/office/officeart/2005/8/layout/target1"/>
    <dgm:cxn modelId="{53A96824-21EB-1E40-8A38-2D0AA3F1459D}" type="presOf" srcId="{52DDE89B-B18B-4F98-B3FB-B23172A82A20}" destId="{ACA2E5E0-E191-4F9B-AF04-98D1EFFD324C}" srcOrd="0" destOrd="0" presId="urn:microsoft.com/office/officeart/2005/8/layout/target1"/>
    <dgm:cxn modelId="{79993607-1333-FC43-B9B5-A96CA7F2902E}" type="presOf" srcId="{A4C123DD-7E73-4259-A130-B0C19A8978A1}" destId="{7A663780-7CA2-4C16-ADF1-B05EA1FC02C7}" srcOrd="0" destOrd="0" presId="urn:microsoft.com/office/officeart/2005/8/layout/target1"/>
    <dgm:cxn modelId="{C246828D-96E3-47C5-9C95-58A3270C750A}" srcId="{52DDE89B-B18B-4F98-B3FB-B23172A82A20}" destId="{A4C123DD-7E73-4259-A130-B0C19A8978A1}" srcOrd="0" destOrd="0" parTransId="{37B77081-54DA-4E87-B559-41F3123B22A9}" sibTransId="{9F18A5B3-0BA6-472F-91CF-5DC4E8E42B16}"/>
    <dgm:cxn modelId="{C47EA6B7-CF1D-4C28-80AD-FEA4A0C23F3A}" srcId="{52DDE89B-B18B-4F98-B3FB-B23172A82A20}" destId="{59F50C34-9152-44E2-A379-726A4DADB3E6}" srcOrd="2" destOrd="0" parTransId="{3596FC5A-A64E-4DA4-9E3E-1C0F2D3E34BF}" sibTransId="{D9243C77-DE01-4213-B222-B7AFD101F044}"/>
    <dgm:cxn modelId="{6915DDA5-FDF0-B845-B17A-03BF2B4E996E}" type="presOf" srcId="{C6010CC4-50E4-47F5-8ADD-72209AAF85A6}" destId="{BB3565C9-03CD-43CC-A572-4B77A717E2D4}" srcOrd="0" destOrd="0" presId="urn:microsoft.com/office/officeart/2005/8/layout/target1"/>
    <dgm:cxn modelId="{515D6DED-0A8D-0F47-B715-72636FAF2C72}" type="presParOf" srcId="{ACA2E5E0-E191-4F9B-AF04-98D1EFFD324C}" destId="{0CC9472C-29B3-4DAF-A0C5-032E5C03315B}" srcOrd="0" destOrd="0" presId="urn:microsoft.com/office/officeart/2005/8/layout/target1"/>
    <dgm:cxn modelId="{F8E1B6EC-B532-744E-9DD6-727FB3D0B220}" type="presParOf" srcId="{ACA2E5E0-E191-4F9B-AF04-98D1EFFD324C}" destId="{7A663780-7CA2-4C16-ADF1-B05EA1FC02C7}" srcOrd="1" destOrd="0" presId="urn:microsoft.com/office/officeart/2005/8/layout/target1"/>
    <dgm:cxn modelId="{EA69C3B0-4EF0-1D49-9FBA-CB3BB7F4C14F}" type="presParOf" srcId="{ACA2E5E0-E191-4F9B-AF04-98D1EFFD324C}" destId="{15B99D31-A5FE-4C9B-B746-1EEADC50A67B}" srcOrd="2" destOrd="0" presId="urn:microsoft.com/office/officeart/2005/8/layout/target1"/>
    <dgm:cxn modelId="{AB2949E7-3D42-CF4F-AC1A-B97CED8D22C1}" type="presParOf" srcId="{ACA2E5E0-E191-4F9B-AF04-98D1EFFD324C}" destId="{18F7DE65-CD2D-43A9-9935-59E3BC2388BD}" srcOrd="3" destOrd="0" presId="urn:microsoft.com/office/officeart/2005/8/layout/target1"/>
    <dgm:cxn modelId="{EA3635A8-CE5A-4A49-AC11-01BCE24D11D8}" type="presParOf" srcId="{ACA2E5E0-E191-4F9B-AF04-98D1EFFD324C}" destId="{BDC9879D-F609-46FC-8FA1-B9932120EF95}" srcOrd="4" destOrd="0" presId="urn:microsoft.com/office/officeart/2005/8/layout/target1"/>
    <dgm:cxn modelId="{CA3C0149-6573-F04C-BAF3-7BB7CB7B95AA}" type="presParOf" srcId="{ACA2E5E0-E191-4F9B-AF04-98D1EFFD324C}" destId="{BB3565C9-03CD-43CC-A572-4B77A717E2D4}" srcOrd="5" destOrd="0" presId="urn:microsoft.com/office/officeart/2005/8/layout/target1"/>
    <dgm:cxn modelId="{046E91C6-21C6-8D44-9C87-28C9B750B83D}" type="presParOf" srcId="{ACA2E5E0-E191-4F9B-AF04-98D1EFFD324C}" destId="{8A8AD9AC-9B52-4A47-9EA8-814FFBAC4CE6}" srcOrd="6" destOrd="0" presId="urn:microsoft.com/office/officeart/2005/8/layout/target1"/>
    <dgm:cxn modelId="{38264079-744A-AF46-8728-A05D85FA510B}" type="presParOf" srcId="{ACA2E5E0-E191-4F9B-AF04-98D1EFFD324C}" destId="{D2F11205-980B-43CC-9C04-528DEA2A691F}" srcOrd="7" destOrd="0" presId="urn:microsoft.com/office/officeart/2005/8/layout/target1"/>
    <dgm:cxn modelId="{618DDE6C-8FC2-5749-80DC-BEA541BFC8F1}" type="presParOf" srcId="{ACA2E5E0-E191-4F9B-AF04-98D1EFFD324C}" destId="{FBA0A0C6-8B92-4F46-8B5E-60A5E6F19C1B}" srcOrd="8" destOrd="0" presId="urn:microsoft.com/office/officeart/2005/8/layout/target1"/>
    <dgm:cxn modelId="{DDD9A6EB-BE2F-4342-A12F-7C92813620CF}" type="presParOf" srcId="{ACA2E5E0-E191-4F9B-AF04-98D1EFFD324C}" destId="{21CD2857-F2A5-4853-8270-8148C3D96030}" srcOrd="9" destOrd="0" presId="urn:microsoft.com/office/officeart/2005/8/layout/target1"/>
    <dgm:cxn modelId="{D32FF99F-6A3D-0F44-BB95-18F3A8BF8AE1}" type="presParOf" srcId="{ACA2E5E0-E191-4F9B-AF04-98D1EFFD324C}" destId="{BC3E6C4E-DB68-41FC-B865-425420C238F5}" srcOrd="10" destOrd="0" presId="urn:microsoft.com/office/officeart/2005/8/layout/target1"/>
    <dgm:cxn modelId="{341978C7-0B39-4749-A1D2-07F7A92659BE}" type="presParOf" srcId="{ACA2E5E0-E191-4F9B-AF04-98D1EFFD324C}" destId="{4EB4E952-C0E5-49EB-BAAF-A7E10254C686}" srcOrd="11" destOrd="0" presId="urn:microsoft.com/office/officeart/2005/8/layout/targe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52DDE89B-B18B-4F98-B3FB-B23172A82A20}" type="doc">
      <dgm:prSet loTypeId="urn:microsoft.com/office/officeart/2005/8/layout/target1" loCatId="relationship" qsTypeId="urn:microsoft.com/office/officeart/2005/8/quickstyle/simple1" qsCatId="simple" csTypeId="urn:microsoft.com/office/officeart/2005/8/colors/accent1_2" csCatId="accent1" phldr="1"/>
      <dgm:spPr/>
    </dgm:pt>
    <dgm:pt modelId="{A4C123DD-7E73-4259-A130-B0C19A8978A1}">
      <dgm:prSet phldrT="[Text]"/>
      <dgm:spPr/>
      <dgm:t>
        <a:bodyPr/>
        <a:lstStyle/>
        <a:p>
          <a:r>
            <a:rPr lang="en-US" b="1" dirty="0" smtClean="0">
              <a:latin typeface="Century Gothic" panose="020B0502020202020204" pitchFamily="34" charset="0"/>
            </a:rPr>
            <a:t>Records Maintenance</a:t>
          </a:r>
          <a:endParaRPr lang="en-US" b="1" dirty="0">
            <a:latin typeface="Century Gothic" panose="020B0502020202020204" pitchFamily="34" charset="0"/>
          </a:endParaRPr>
        </a:p>
      </dgm:t>
    </dgm:pt>
    <dgm:pt modelId="{37B77081-54DA-4E87-B559-41F3123B22A9}" type="parTrans" cxnId="{C246828D-96E3-47C5-9C95-58A3270C750A}">
      <dgm:prSet/>
      <dgm:spPr/>
      <dgm:t>
        <a:bodyPr/>
        <a:lstStyle/>
        <a:p>
          <a:endParaRPr lang="en-US"/>
        </a:p>
      </dgm:t>
    </dgm:pt>
    <dgm:pt modelId="{9F18A5B3-0BA6-472F-91CF-5DC4E8E42B16}" type="sibTrans" cxnId="{C246828D-96E3-47C5-9C95-58A3270C750A}">
      <dgm:prSet/>
      <dgm:spPr/>
      <dgm:t>
        <a:bodyPr/>
        <a:lstStyle/>
        <a:p>
          <a:endParaRPr lang="en-US"/>
        </a:p>
      </dgm:t>
    </dgm:pt>
    <dgm:pt modelId="{C6010CC4-50E4-47F5-8ADD-72209AAF85A6}">
      <dgm:prSet phldrT="[Text]" custT="1"/>
      <dgm:spPr/>
      <dgm:t>
        <a:bodyPr/>
        <a:lstStyle/>
        <a:p>
          <a:r>
            <a:rPr lang="en-US" sz="2800" dirty="0" smtClean="0"/>
            <a:t>OSPI/DVR MOU</a:t>
          </a:r>
          <a:endParaRPr lang="en-US" sz="2800" dirty="0"/>
        </a:p>
      </dgm:t>
    </dgm:pt>
    <dgm:pt modelId="{8BF80121-E42F-4B2B-A7CC-427CDF18D0ED}" type="parTrans" cxnId="{B42BCFE1-6E23-4AD9-8248-2EED2CF337BB}">
      <dgm:prSet/>
      <dgm:spPr/>
      <dgm:t>
        <a:bodyPr/>
        <a:lstStyle/>
        <a:p>
          <a:endParaRPr lang="en-US"/>
        </a:p>
      </dgm:t>
    </dgm:pt>
    <dgm:pt modelId="{9D45DF16-BD4F-4EAF-ADD5-2DB64248B331}" type="sibTrans" cxnId="{B42BCFE1-6E23-4AD9-8248-2EED2CF337BB}">
      <dgm:prSet/>
      <dgm:spPr/>
      <dgm:t>
        <a:bodyPr/>
        <a:lstStyle/>
        <a:p>
          <a:endParaRPr lang="en-US"/>
        </a:p>
      </dgm:t>
    </dgm:pt>
    <dgm:pt modelId="{59F50C34-9152-44E2-A379-726A4DADB3E6}">
      <dgm:prSet phldrT="[Text]" custT="1"/>
      <dgm:spPr/>
      <dgm:t>
        <a:bodyPr/>
        <a:lstStyle/>
        <a:p>
          <a:r>
            <a:rPr lang="en-US" sz="2800" dirty="0" smtClean="0"/>
            <a:t>Federal Regulations</a:t>
          </a:r>
          <a:endParaRPr lang="en-US" sz="2800" dirty="0"/>
        </a:p>
      </dgm:t>
    </dgm:pt>
    <dgm:pt modelId="{3596FC5A-A64E-4DA4-9E3E-1C0F2D3E34BF}" type="parTrans" cxnId="{C47EA6B7-CF1D-4C28-80AD-FEA4A0C23F3A}">
      <dgm:prSet/>
      <dgm:spPr/>
      <dgm:t>
        <a:bodyPr/>
        <a:lstStyle/>
        <a:p>
          <a:endParaRPr lang="en-US"/>
        </a:p>
      </dgm:t>
    </dgm:pt>
    <dgm:pt modelId="{D9243C77-DE01-4213-B222-B7AFD101F044}" type="sibTrans" cxnId="{C47EA6B7-CF1D-4C28-80AD-FEA4A0C23F3A}">
      <dgm:prSet/>
      <dgm:spPr/>
      <dgm:t>
        <a:bodyPr/>
        <a:lstStyle/>
        <a:p>
          <a:endParaRPr lang="en-US"/>
        </a:p>
      </dgm:t>
    </dgm:pt>
    <dgm:pt modelId="{ACA2E5E0-E191-4F9B-AF04-98D1EFFD324C}" type="pres">
      <dgm:prSet presAssocID="{52DDE89B-B18B-4F98-B3FB-B23172A82A20}" presName="composite" presStyleCnt="0">
        <dgm:presLayoutVars>
          <dgm:chMax val="5"/>
          <dgm:dir/>
          <dgm:resizeHandles val="exact"/>
        </dgm:presLayoutVars>
      </dgm:prSet>
      <dgm:spPr/>
    </dgm:pt>
    <dgm:pt modelId="{0CC9472C-29B3-4DAF-A0C5-032E5C03315B}" type="pres">
      <dgm:prSet presAssocID="{A4C123DD-7E73-4259-A130-B0C19A8978A1}" presName="circle1" presStyleLbl="lnNode1" presStyleIdx="0" presStyleCnt="3"/>
      <dgm:spPr>
        <a:solidFill>
          <a:srgbClr val="FF0000"/>
        </a:solidFill>
      </dgm:spPr>
    </dgm:pt>
    <dgm:pt modelId="{7A663780-7CA2-4C16-ADF1-B05EA1FC02C7}" type="pres">
      <dgm:prSet presAssocID="{A4C123DD-7E73-4259-A130-B0C19A8978A1}" presName="text1" presStyleLbl="revTx" presStyleIdx="0" presStyleCnt="3">
        <dgm:presLayoutVars>
          <dgm:bulletEnabled val="1"/>
        </dgm:presLayoutVars>
      </dgm:prSet>
      <dgm:spPr/>
      <dgm:t>
        <a:bodyPr/>
        <a:lstStyle/>
        <a:p>
          <a:endParaRPr lang="en-US"/>
        </a:p>
      </dgm:t>
    </dgm:pt>
    <dgm:pt modelId="{15B99D31-A5FE-4C9B-B746-1EEADC50A67B}" type="pres">
      <dgm:prSet presAssocID="{A4C123DD-7E73-4259-A130-B0C19A8978A1}" presName="line1" presStyleLbl="callout" presStyleIdx="0" presStyleCnt="6"/>
      <dgm:spPr/>
    </dgm:pt>
    <dgm:pt modelId="{18F7DE65-CD2D-43A9-9935-59E3BC2388BD}" type="pres">
      <dgm:prSet presAssocID="{A4C123DD-7E73-4259-A130-B0C19A8978A1}" presName="d1" presStyleLbl="callout" presStyleIdx="1" presStyleCnt="6"/>
      <dgm:spPr/>
    </dgm:pt>
    <dgm:pt modelId="{BDC9879D-F609-46FC-8FA1-B9932120EF95}" type="pres">
      <dgm:prSet presAssocID="{C6010CC4-50E4-47F5-8ADD-72209AAF85A6}" presName="circle2" presStyleLbl="lnNode1" presStyleIdx="1" presStyleCnt="3"/>
      <dgm:spPr>
        <a:solidFill>
          <a:srgbClr val="FFFF00"/>
        </a:solidFill>
      </dgm:spPr>
    </dgm:pt>
    <dgm:pt modelId="{BB3565C9-03CD-43CC-A572-4B77A717E2D4}" type="pres">
      <dgm:prSet presAssocID="{C6010CC4-50E4-47F5-8ADD-72209AAF85A6}" presName="text2" presStyleLbl="revTx" presStyleIdx="1" presStyleCnt="3">
        <dgm:presLayoutVars>
          <dgm:bulletEnabled val="1"/>
        </dgm:presLayoutVars>
      </dgm:prSet>
      <dgm:spPr/>
      <dgm:t>
        <a:bodyPr/>
        <a:lstStyle/>
        <a:p>
          <a:endParaRPr lang="en-US"/>
        </a:p>
      </dgm:t>
    </dgm:pt>
    <dgm:pt modelId="{8A8AD9AC-9B52-4A47-9EA8-814FFBAC4CE6}" type="pres">
      <dgm:prSet presAssocID="{C6010CC4-50E4-47F5-8ADD-72209AAF85A6}" presName="line2" presStyleLbl="callout" presStyleIdx="2" presStyleCnt="6"/>
      <dgm:spPr/>
    </dgm:pt>
    <dgm:pt modelId="{D2F11205-980B-43CC-9C04-528DEA2A691F}" type="pres">
      <dgm:prSet presAssocID="{C6010CC4-50E4-47F5-8ADD-72209AAF85A6}" presName="d2" presStyleLbl="callout" presStyleIdx="3" presStyleCnt="6"/>
      <dgm:spPr/>
    </dgm:pt>
    <dgm:pt modelId="{FBA0A0C6-8B92-4F46-8B5E-60A5E6F19C1B}" type="pres">
      <dgm:prSet presAssocID="{59F50C34-9152-44E2-A379-726A4DADB3E6}" presName="circle3" presStyleLbl="lnNode1" presStyleIdx="2" presStyleCnt="3"/>
      <dgm:spPr/>
    </dgm:pt>
    <dgm:pt modelId="{21CD2857-F2A5-4853-8270-8148C3D96030}" type="pres">
      <dgm:prSet presAssocID="{59F50C34-9152-44E2-A379-726A4DADB3E6}" presName="text3" presStyleLbl="revTx" presStyleIdx="2" presStyleCnt="3">
        <dgm:presLayoutVars>
          <dgm:bulletEnabled val="1"/>
        </dgm:presLayoutVars>
      </dgm:prSet>
      <dgm:spPr/>
      <dgm:t>
        <a:bodyPr/>
        <a:lstStyle/>
        <a:p>
          <a:endParaRPr lang="en-US"/>
        </a:p>
      </dgm:t>
    </dgm:pt>
    <dgm:pt modelId="{BC3E6C4E-DB68-41FC-B865-425420C238F5}" type="pres">
      <dgm:prSet presAssocID="{59F50C34-9152-44E2-A379-726A4DADB3E6}" presName="line3" presStyleLbl="callout" presStyleIdx="4" presStyleCnt="6"/>
      <dgm:spPr/>
    </dgm:pt>
    <dgm:pt modelId="{4EB4E952-C0E5-49EB-BAAF-A7E10254C686}" type="pres">
      <dgm:prSet presAssocID="{59F50C34-9152-44E2-A379-726A4DADB3E6}" presName="d3" presStyleLbl="callout" presStyleIdx="5" presStyleCnt="6"/>
      <dgm:spPr/>
    </dgm:pt>
  </dgm:ptLst>
  <dgm:cxnLst>
    <dgm:cxn modelId="{B42BCFE1-6E23-4AD9-8248-2EED2CF337BB}" srcId="{52DDE89B-B18B-4F98-B3FB-B23172A82A20}" destId="{C6010CC4-50E4-47F5-8ADD-72209AAF85A6}" srcOrd="1" destOrd="0" parTransId="{8BF80121-E42F-4B2B-A7CC-427CDF18D0ED}" sibTransId="{9D45DF16-BD4F-4EAF-ADD5-2DB64248B331}"/>
    <dgm:cxn modelId="{319FB193-7B61-644F-A1AD-1C5E039161CC}" type="presOf" srcId="{52DDE89B-B18B-4F98-B3FB-B23172A82A20}" destId="{ACA2E5E0-E191-4F9B-AF04-98D1EFFD324C}" srcOrd="0" destOrd="0" presId="urn:microsoft.com/office/officeart/2005/8/layout/target1"/>
    <dgm:cxn modelId="{C47EA6B7-CF1D-4C28-80AD-FEA4A0C23F3A}" srcId="{52DDE89B-B18B-4F98-B3FB-B23172A82A20}" destId="{59F50C34-9152-44E2-A379-726A4DADB3E6}" srcOrd="2" destOrd="0" parTransId="{3596FC5A-A64E-4DA4-9E3E-1C0F2D3E34BF}" sibTransId="{D9243C77-DE01-4213-B222-B7AFD101F044}"/>
    <dgm:cxn modelId="{2AB159F1-3FD5-5A46-AC15-E5AC2DF00D0B}" type="presOf" srcId="{59F50C34-9152-44E2-A379-726A4DADB3E6}" destId="{21CD2857-F2A5-4853-8270-8148C3D96030}" srcOrd="0" destOrd="0" presId="urn:microsoft.com/office/officeart/2005/8/layout/target1"/>
    <dgm:cxn modelId="{C246828D-96E3-47C5-9C95-58A3270C750A}" srcId="{52DDE89B-B18B-4F98-B3FB-B23172A82A20}" destId="{A4C123DD-7E73-4259-A130-B0C19A8978A1}" srcOrd="0" destOrd="0" parTransId="{37B77081-54DA-4E87-B559-41F3123B22A9}" sibTransId="{9F18A5B3-0BA6-472F-91CF-5DC4E8E42B16}"/>
    <dgm:cxn modelId="{4A0FE3C6-3057-C44F-8468-5953FDFF4F57}" type="presOf" srcId="{C6010CC4-50E4-47F5-8ADD-72209AAF85A6}" destId="{BB3565C9-03CD-43CC-A572-4B77A717E2D4}" srcOrd="0" destOrd="0" presId="urn:microsoft.com/office/officeart/2005/8/layout/target1"/>
    <dgm:cxn modelId="{7B3AB4AD-F6F6-404C-BA68-361F54B88AA6}" type="presOf" srcId="{A4C123DD-7E73-4259-A130-B0C19A8978A1}" destId="{7A663780-7CA2-4C16-ADF1-B05EA1FC02C7}" srcOrd="0" destOrd="0" presId="urn:microsoft.com/office/officeart/2005/8/layout/target1"/>
    <dgm:cxn modelId="{1686A4E8-4D2B-B348-8A0B-7AEAE107BE35}" type="presParOf" srcId="{ACA2E5E0-E191-4F9B-AF04-98D1EFFD324C}" destId="{0CC9472C-29B3-4DAF-A0C5-032E5C03315B}" srcOrd="0" destOrd="0" presId="urn:microsoft.com/office/officeart/2005/8/layout/target1"/>
    <dgm:cxn modelId="{42A23640-AC7C-4343-A6CD-4A45948ADAAE}" type="presParOf" srcId="{ACA2E5E0-E191-4F9B-AF04-98D1EFFD324C}" destId="{7A663780-7CA2-4C16-ADF1-B05EA1FC02C7}" srcOrd="1" destOrd="0" presId="urn:microsoft.com/office/officeart/2005/8/layout/target1"/>
    <dgm:cxn modelId="{D4E4F43A-493D-5B4A-AA68-6CA0F540E534}" type="presParOf" srcId="{ACA2E5E0-E191-4F9B-AF04-98D1EFFD324C}" destId="{15B99D31-A5FE-4C9B-B746-1EEADC50A67B}" srcOrd="2" destOrd="0" presId="urn:microsoft.com/office/officeart/2005/8/layout/target1"/>
    <dgm:cxn modelId="{54EEF96E-D65C-1148-99EF-EBE861623120}" type="presParOf" srcId="{ACA2E5E0-E191-4F9B-AF04-98D1EFFD324C}" destId="{18F7DE65-CD2D-43A9-9935-59E3BC2388BD}" srcOrd="3" destOrd="0" presId="urn:microsoft.com/office/officeart/2005/8/layout/target1"/>
    <dgm:cxn modelId="{D58B3455-EFCF-574A-A700-E28D6E740BA8}" type="presParOf" srcId="{ACA2E5E0-E191-4F9B-AF04-98D1EFFD324C}" destId="{BDC9879D-F609-46FC-8FA1-B9932120EF95}" srcOrd="4" destOrd="0" presId="urn:microsoft.com/office/officeart/2005/8/layout/target1"/>
    <dgm:cxn modelId="{9F402510-3493-C640-870D-DCCF7AB87CFE}" type="presParOf" srcId="{ACA2E5E0-E191-4F9B-AF04-98D1EFFD324C}" destId="{BB3565C9-03CD-43CC-A572-4B77A717E2D4}" srcOrd="5" destOrd="0" presId="urn:microsoft.com/office/officeart/2005/8/layout/target1"/>
    <dgm:cxn modelId="{531A5E82-181A-A84C-A199-726129060584}" type="presParOf" srcId="{ACA2E5E0-E191-4F9B-AF04-98D1EFFD324C}" destId="{8A8AD9AC-9B52-4A47-9EA8-814FFBAC4CE6}" srcOrd="6" destOrd="0" presId="urn:microsoft.com/office/officeart/2005/8/layout/target1"/>
    <dgm:cxn modelId="{0DADFA6A-7149-E84E-A441-5A2F3E51891C}" type="presParOf" srcId="{ACA2E5E0-E191-4F9B-AF04-98D1EFFD324C}" destId="{D2F11205-980B-43CC-9C04-528DEA2A691F}" srcOrd="7" destOrd="0" presId="urn:microsoft.com/office/officeart/2005/8/layout/target1"/>
    <dgm:cxn modelId="{5A11DE77-DE90-5348-B451-BCB66FCB2627}" type="presParOf" srcId="{ACA2E5E0-E191-4F9B-AF04-98D1EFFD324C}" destId="{FBA0A0C6-8B92-4F46-8B5E-60A5E6F19C1B}" srcOrd="8" destOrd="0" presId="urn:microsoft.com/office/officeart/2005/8/layout/target1"/>
    <dgm:cxn modelId="{20497604-1B45-714C-AEBA-F059A71508AE}" type="presParOf" srcId="{ACA2E5E0-E191-4F9B-AF04-98D1EFFD324C}" destId="{21CD2857-F2A5-4853-8270-8148C3D96030}" srcOrd="9" destOrd="0" presId="urn:microsoft.com/office/officeart/2005/8/layout/target1"/>
    <dgm:cxn modelId="{C804305B-3B09-E747-BCC8-59E95E6BD829}" type="presParOf" srcId="{ACA2E5E0-E191-4F9B-AF04-98D1EFFD324C}" destId="{BC3E6C4E-DB68-41FC-B865-425420C238F5}" srcOrd="10" destOrd="0" presId="urn:microsoft.com/office/officeart/2005/8/layout/target1"/>
    <dgm:cxn modelId="{3CF042D4-7C62-8C4B-9EFB-F5FFBD4673D3}" type="presParOf" srcId="{ACA2E5E0-E191-4F9B-AF04-98D1EFFD324C}" destId="{4EB4E952-C0E5-49EB-BAAF-A7E10254C686}" srcOrd="11" destOrd="0" presId="urn:microsoft.com/office/officeart/2005/8/layout/targe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C116F92-CC52-5241-B3FA-4E3D53B2171C}">
      <dsp:nvSpPr>
        <dsp:cNvPr id="0" name=""/>
        <dsp:cNvSpPr/>
      </dsp:nvSpPr>
      <dsp:spPr>
        <a:xfrm>
          <a:off x="2555106" y="2601452"/>
          <a:ext cx="1770780" cy="1770780"/>
        </a:xfrm>
        <a:prstGeom prst="ellipse">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en-US" sz="2000" b="1" kern="1200" dirty="0" smtClean="0"/>
            <a:t>Critical Elements</a:t>
          </a:r>
          <a:endParaRPr lang="en-US" sz="2000" b="1" kern="1200" dirty="0"/>
        </a:p>
      </dsp:txBody>
      <dsp:txXfrm>
        <a:off x="2814431" y="2860777"/>
        <a:ext cx="1252130" cy="1252130"/>
      </dsp:txXfrm>
    </dsp:sp>
    <dsp:sp modelId="{8CA604B6-2BB5-5C4D-B610-DF6048D73BA7}">
      <dsp:nvSpPr>
        <dsp:cNvPr id="0" name=""/>
        <dsp:cNvSpPr/>
      </dsp:nvSpPr>
      <dsp:spPr>
        <a:xfrm rot="10800000">
          <a:off x="841647" y="3234506"/>
          <a:ext cx="1619218" cy="504672"/>
        </a:xfrm>
        <a:prstGeom prst="leftArrow">
          <a:avLst>
            <a:gd name="adj1" fmla="val 60000"/>
            <a:gd name="adj2" fmla="val 50000"/>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sp>
    <dsp:sp modelId="{B0725550-2C02-6A45-8D2C-2C8211BAF8E7}">
      <dsp:nvSpPr>
        <dsp:cNvPr id="0" name=""/>
        <dsp:cNvSpPr/>
      </dsp:nvSpPr>
      <dsp:spPr>
        <a:xfrm>
          <a:off x="526" y="2813946"/>
          <a:ext cx="1682241" cy="1345793"/>
        </a:xfrm>
        <a:prstGeom prst="roundRect">
          <a:avLst>
            <a:gd name="adj" fmla="val 10000"/>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30480" tIns="30480" rIns="30480" bIns="30480" numCol="1" spcCol="1270" anchor="ctr" anchorCtr="0">
          <a:noAutofit/>
        </a:bodyPr>
        <a:lstStyle/>
        <a:p>
          <a:pPr lvl="0" algn="ctr" defTabSz="711200">
            <a:lnSpc>
              <a:spcPct val="90000"/>
            </a:lnSpc>
            <a:spcBef>
              <a:spcPct val="0"/>
            </a:spcBef>
            <a:spcAft>
              <a:spcPct val="35000"/>
            </a:spcAft>
          </a:pPr>
          <a:r>
            <a:rPr lang="en-US" sz="1600" kern="1200" dirty="0" smtClean="0"/>
            <a:t>Coordination of Services</a:t>
          </a:r>
          <a:endParaRPr lang="en-US" sz="3600" kern="1200" dirty="0"/>
        </a:p>
      </dsp:txBody>
      <dsp:txXfrm>
        <a:off x="39943" y="2853363"/>
        <a:ext cx="1603407" cy="1266959"/>
      </dsp:txXfrm>
    </dsp:sp>
    <dsp:sp modelId="{F34E8297-4082-EC47-980B-340E8C808A4F}">
      <dsp:nvSpPr>
        <dsp:cNvPr id="0" name=""/>
        <dsp:cNvSpPr/>
      </dsp:nvSpPr>
      <dsp:spPr>
        <a:xfrm rot="13500000">
          <a:off x="1365703" y="1969322"/>
          <a:ext cx="1619218" cy="504672"/>
        </a:xfrm>
        <a:prstGeom prst="leftArrow">
          <a:avLst>
            <a:gd name="adj1" fmla="val 60000"/>
            <a:gd name="adj2" fmla="val 50000"/>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sp>
    <dsp:sp modelId="{A0D358D8-87F9-B748-AA9E-E47B30C1B6A0}">
      <dsp:nvSpPr>
        <dsp:cNvPr id="0" name=""/>
        <dsp:cNvSpPr/>
      </dsp:nvSpPr>
      <dsp:spPr>
        <a:xfrm>
          <a:off x="761712" y="976282"/>
          <a:ext cx="1682241" cy="1345793"/>
        </a:xfrm>
        <a:prstGeom prst="roundRect">
          <a:avLst>
            <a:gd name="adj" fmla="val 10000"/>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30480" tIns="30480" rIns="30480" bIns="30480" numCol="1" spcCol="1270" anchor="ctr" anchorCtr="0">
          <a:noAutofit/>
        </a:bodyPr>
        <a:lstStyle/>
        <a:p>
          <a:pPr lvl="0" algn="ctr" defTabSz="711200">
            <a:lnSpc>
              <a:spcPct val="90000"/>
            </a:lnSpc>
            <a:spcBef>
              <a:spcPct val="0"/>
            </a:spcBef>
            <a:spcAft>
              <a:spcPct val="35000"/>
            </a:spcAft>
          </a:pPr>
          <a:r>
            <a:rPr lang="en-US" sz="1600" kern="1200" dirty="0" smtClean="0"/>
            <a:t>OSPI/Schools Responsibility</a:t>
          </a:r>
          <a:endParaRPr lang="en-US" sz="1600" kern="1200" dirty="0"/>
        </a:p>
      </dsp:txBody>
      <dsp:txXfrm>
        <a:off x="801129" y="1015699"/>
        <a:ext cx="1603407" cy="1266959"/>
      </dsp:txXfrm>
    </dsp:sp>
    <dsp:sp modelId="{CBDFDE34-5409-D74B-BCBF-31C469E303FE}">
      <dsp:nvSpPr>
        <dsp:cNvPr id="0" name=""/>
        <dsp:cNvSpPr/>
      </dsp:nvSpPr>
      <dsp:spPr>
        <a:xfrm rot="16200000">
          <a:off x="2630887" y="1445266"/>
          <a:ext cx="1619218" cy="504672"/>
        </a:xfrm>
        <a:prstGeom prst="leftArrow">
          <a:avLst>
            <a:gd name="adj1" fmla="val 60000"/>
            <a:gd name="adj2" fmla="val 50000"/>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sp>
    <dsp:sp modelId="{03483116-E4D7-0C41-A0DB-15E5306CB6B9}">
      <dsp:nvSpPr>
        <dsp:cNvPr id="0" name=""/>
        <dsp:cNvSpPr/>
      </dsp:nvSpPr>
      <dsp:spPr>
        <a:xfrm>
          <a:off x="2599376" y="215096"/>
          <a:ext cx="1682241" cy="1345793"/>
        </a:xfrm>
        <a:prstGeom prst="roundRect">
          <a:avLst>
            <a:gd name="adj" fmla="val 10000"/>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30480" tIns="30480" rIns="30480" bIns="30480" numCol="1" spcCol="1270" anchor="ctr" anchorCtr="0">
          <a:noAutofit/>
        </a:bodyPr>
        <a:lstStyle/>
        <a:p>
          <a:pPr lvl="0" algn="ctr" defTabSz="711200">
            <a:lnSpc>
              <a:spcPct val="90000"/>
            </a:lnSpc>
            <a:spcBef>
              <a:spcPct val="0"/>
            </a:spcBef>
            <a:spcAft>
              <a:spcPct val="35000"/>
            </a:spcAft>
          </a:pPr>
          <a:r>
            <a:rPr lang="en-US" sz="1600" kern="1200" dirty="0" smtClean="0"/>
            <a:t>VR Responsibility</a:t>
          </a:r>
          <a:endParaRPr lang="en-US" sz="1600" kern="1200" dirty="0"/>
        </a:p>
      </dsp:txBody>
      <dsp:txXfrm>
        <a:off x="2638793" y="254513"/>
        <a:ext cx="1603407" cy="1266959"/>
      </dsp:txXfrm>
    </dsp:sp>
    <dsp:sp modelId="{FB9138A2-CD8C-AC44-88E8-2B1E5E2938A9}">
      <dsp:nvSpPr>
        <dsp:cNvPr id="0" name=""/>
        <dsp:cNvSpPr/>
      </dsp:nvSpPr>
      <dsp:spPr>
        <a:xfrm rot="18900000">
          <a:off x="3896071" y="1969322"/>
          <a:ext cx="1619218" cy="504672"/>
        </a:xfrm>
        <a:prstGeom prst="leftArrow">
          <a:avLst>
            <a:gd name="adj1" fmla="val 60000"/>
            <a:gd name="adj2" fmla="val 50000"/>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sp>
    <dsp:sp modelId="{36E0E901-6071-F144-966D-79D3E5D6677C}">
      <dsp:nvSpPr>
        <dsp:cNvPr id="0" name=""/>
        <dsp:cNvSpPr/>
      </dsp:nvSpPr>
      <dsp:spPr>
        <a:xfrm>
          <a:off x="4437040" y="976282"/>
          <a:ext cx="1682241" cy="1345793"/>
        </a:xfrm>
        <a:prstGeom prst="roundRect">
          <a:avLst>
            <a:gd name="adj" fmla="val 10000"/>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30480" tIns="30480" rIns="30480" bIns="30480" numCol="1" spcCol="1270" anchor="ctr" anchorCtr="0">
          <a:noAutofit/>
        </a:bodyPr>
        <a:lstStyle/>
        <a:p>
          <a:pPr lvl="0" algn="ctr" defTabSz="711200">
            <a:lnSpc>
              <a:spcPct val="90000"/>
            </a:lnSpc>
            <a:spcBef>
              <a:spcPct val="0"/>
            </a:spcBef>
            <a:spcAft>
              <a:spcPct val="35000"/>
            </a:spcAft>
          </a:pPr>
          <a:r>
            <a:rPr lang="en-US" sz="1600" kern="1200" dirty="0" smtClean="0"/>
            <a:t>Services Based on Need</a:t>
          </a:r>
          <a:endParaRPr lang="en-US" sz="1600" kern="1200" dirty="0"/>
        </a:p>
      </dsp:txBody>
      <dsp:txXfrm>
        <a:off x="4476457" y="1015699"/>
        <a:ext cx="1603407" cy="1266959"/>
      </dsp:txXfrm>
    </dsp:sp>
    <dsp:sp modelId="{27CCCCA7-5C3F-B244-BADB-3FC09E8F1262}">
      <dsp:nvSpPr>
        <dsp:cNvPr id="0" name=""/>
        <dsp:cNvSpPr/>
      </dsp:nvSpPr>
      <dsp:spPr>
        <a:xfrm>
          <a:off x="4420127" y="3234506"/>
          <a:ext cx="1619218" cy="504672"/>
        </a:xfrm>
        <a:prstGeom prst="leftArrow">
          <a:avLst>
            <a:gd name="adj1" fmla="val 60000"/>
            <a:gd name="adj2" fmla="val 50000"/>
          </a:avLst>
        </a:prstGeom>
        <a:gradFill rotWithShape="0">
          <a:gsLst>
            <a:gs pos="0">
              <a:schemeClr val="accent6">
                <a:hueOff val="0"/>
                <a:satOff val="0"/>
                <a:lumOff val="0"/>
                <a:alphaOff val="0"/>
                <a:satMod val="103000"/>
                <a:lumMod val="102000"/>
                <a:tint val="94000"/>
              </a:schemeClr>
            </a:gs>
            <a:gs pos="50000">
              <a:schemeClr val="accent6">
                <a:hueOff val="0"/>
                <a:satOff val="0"/>
                <a:lumOff val="0"/>
                <a:alphaOff val="0"/>
                <a:satMod val="110000"/>
                <a:lumMod val="100000"/>
                <a:shade val="100000"/>
              </a:schemeClr>
            </a:gs>
            <a:gs pos="100000">
              <a:schemeClr val="accent6">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sp>
    <dsp:sp modelId="{0A41DFF4-B3A0-884E-847C-F08CF8F6ADFF}">
      <dsp:nvSpPr>
        <dsp:cNvPr id="0" name=""/>
        <dsp:cNvSpPr/>
      </dsp:nvSpPr>
      <dsp:spPr>
        <a:xfrm>
          <a:off x="5198225" y="2813946"/>
          <a:ext cx="1682241" cy="1345793"/>
        </a:xfrm>
        <a:prstGeom prst="roundRect">
          <a:avLst>
            <a:gd name="adj" fmla="val 10000"/>
          </a:avLst>
        </a:prstGeom>
        <a:gradFill rotWithShape="0">
          <a:gsLst>
            <a:gs pos="0">
              <a:schemeClr val="accent6">
                <a:hueOff val="0"/>
                <a:satOff val="0"/>
                <a:lumOff val="0"/>
                <a:alphaOff val="0"/>
                <a:satMod val="103000"/>
                <a:lumMod val="102000"/>
                <a:tint val="94000"/>
              </a:schemeClr>
            </a:gs>
            <a:gs pos="50000">
              <a:schemeClr val="accent6">
                <a:hueOff val="0"/>
                <a:satOff val="0"/>
                <a:lumOff val="0"/>
                <a:alphaOff val="0"/>
                <a:satMod val="110000"/>
                <a:lumMod val="100000"/>
                <a:shade val="100000"/>
              </a:schemeClr>
            </a:gs>
            <a:gs pos="100000">
              <a:schemeClr val="accent6">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30480" tIns="30480" rIns="30480" bIns="30480" numCol="1" spcCol="1270" anchor="ctr" anchorCtr="0">
          <a:noAutofit/>
        </a:bodyPr>
        <a:lstStyle/>
        <a:p>
          <a:pPr lvl="0" algn="ctr" defTabSz="711200">
            <a:lnSpc>
              <a:spcPct val="90000"/>
            </a:lnSpc>
            <a:spcBef>
              <a:spcPct val="0"/>
            </a:spcBef>
            <a:spcAft>
              <a:spcPct val="35000"/>
            </a:spcAft>
          </a:pPr>
          <a:r>
            <a:rPr lang="en-US" sz="1600" kern="1200" dirty="0" smtClean="0"/>
            <a:t>Records Maintenance</a:t>
          </a:r>
          <a:endParaRPr lang="en-US" sz="1600" kern="1200" dirty="0"/>
        </a:p>
      </dsp:txBody>
      <dsp:txXfrm>
        <a:off x="5237642" y="2853363"/>
        <a:ext cx="1603407" cy="126695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BA0A0C6-8B92-4F46-8B5E-60A5E6F19C1B}">
      <dsp:nvSpPr>
        <dsp:cNvPr id="0" name=""/>
        <dsp:cNvSpPr/>
      </dsp:nvSpPr>
      <dsp:spPr>
        <a:xfrm>
          <a:off x="485774" y="1390650"/>
          <a:ext cx="4171949" cy="4171949"/>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DC9879D-F609-46FC-8FA1-B9932120EF95}">
      <dsp:nvSpPr>
        <dsp:cNvPr id="0" name=""/>
        <dsp:cNvSpPr/>
      </dsp:nvSpPr>
      <dsp:spPr>
        <a:xfrm>
          <a:off x="1320164" y="2225040"/>
          <a:ext cx="2503170" cy="2503170"/>
        </a:xfrm>
        <a:prstGeom prst="ellipse">
          <a:avLst/>
        </a:prstGeom>
        <a:solidFill>
          <a:srgbClr val="FFFF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CC9472C-29B3-4DAF-A0C5-032E5C03315B}">
      <dsp:nvSpPr>
        <dsp:cNvPr id="0" name=""/>
        <dsp:cNvSpPr/>
      </dsp:nvSpPr>
      <dsp:spPr>
        <a:xfrm>
          <a:off x="2154554" y="3059430"/>
          <a:ext cx="834389" cy="834389"/>
        </a:xfrm>
        <a:prstGeom prst="ellipse">
          <a:avLst/>
        </a:prstGeom>
        <a:solidFill>
          <a:srgbClr val="FF0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A663780-7CA2-4C16-ADF1-B05EA1FC02C7}">
      <dsp:nvSpPr>
        <dsp:cNvPr id="0" name=""/>
        <dsp:cNvSpPr/>
      </dsp:nvSpPr>
      <dsp:spPr>
        <a:xfrm>
          <a:off x="5353050" y="0"/>
          <a:ext cx="2085974" cy="121681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3576" tIns="29210" rIns="29210" bIns="29210" numCol="1" spcCol="1270" anchor="ctr" anchorCtr="0">
          <a:noAutofit/>
        </a:bodyPr>
        <a:lstStyle/>
        <a:p>
          <a:pPr lvl="0" algn="l" defTabSz="1022350">
            <a:lnSpc>
              <a:spcPct val="90000"/>
            </a:lnSpc>
            <a:spcBef>
              <a:spcPct val="0"/>
            </a:spcBef>
            <a:spcAft>
              <a:spcPct val="35000"/>
            </a:spcAft>
          </a:pPr>
          <a:r>
            <a:rPr lang="en-US" sz="2300" b="1" kern="1200" dirty="0" smtClean="0">
              <a:latin typeface="Century Gothic" panose="020B0502020202020204" pitchFamily="34" charset="0"/>
            </a:rPr>
            <a:t>Coordination of services</a:t>
          </a:r>
          <a:endParaRPr lang="en-US" sz="2300" b="1" kern="1200" dirty="0">
            <a:latin typeface="Century Gothic" panose="020B0502020202020204" pitchFamily="34" charset="0"/>
          </a:endParaRPr>
        </a:p>
      </dsp:txBody>
      <dsp:txXfrm>
        <a:off x="5353050" y="0"/>
        <a:ext cx="2085974" cy="1216818"/>
      </dsp:txXfrm>
    </dsp:sp>
    <dsp:sp modelId="{15B99D31-A5FE-4C9B-B746-1EEADC50A67B}">
      <dsp:nvSpPr>
        <dsp:cNvPr id="0" name=""/>
        <dsp:cNvSpPr/>
      </dsp:nvSpPr>
      <dsp:spPr>
        <a:xfrm>
          <a:off x="4831556" y="608409"/>
          <a:ext cx="521493"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18F7DE65-CD2D-43A9-9935-59E3BC2388BD}">
      <dsp:nvSpPr>
        <dsp:cNvPr id="0" name=""/>
        <dsp:cNvSpPr/>
      </dsp:nvSpPr>
      <dsp:spPr>
        <a:xfrm rot="5400000">
          <a:off x="2266849" y="914004"/>
          <a:ext cx="2867520" cy="225772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BB3565C9-03CD-43CC-A572-4B77A717E2D4}">
      <dsp:nvSpPr>
        <dsp:cNvPr id="0" name=""/>
        <dsp:cNvSpPr/>
      </dsp:nvSpPr>
      <dsp:spPr>
        <a:xfrm>
          <a:off x="5353050" y="1216818"/>
          <a:ext cx="2085974" cy="121681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99136" tIns="35560" rIns="35560" bIns="35560" numCol="1" spcCol="1270" anchor="ctr" anchorCtr="0">
          <a:noAutofit/>
        </a:bodyPr>
        <a:lstStyle/>
        <a:p>
          <a:pPr lvl="0" algn="l" defTabSz="1244600">
            <a:lnSpc>
              <a:spcPct val="90000"/>
            </a:lnSpc>
            <a:spcBef>
              <a:spcPct val="0"/>
            </a:spcBef>
            <a:spcAft>
              <a:spcPct val="35000"/>
            </a:spcAft>
          </a:pPr>
          <a:r>
            <a:rPr lang="en-US" sz="2800" kern="1200" dirty="0" smtClean="0"/>
            <a:t>OSPI/DVR MOU</a:t>
          </a:r>
          <a:endParaRPr lang="en-US" sz="2800" kern="1200" dirty="0"/>
        </a:p>
      </dsp:txBody>
      <dsp:txXfrm>
        <a:off x="5353050" y="1216818"/>
        <a:ext cx="2085974" cy="1216818"/>
      </dsp:txXfrm>
    </dsp:sp>
    <dsp:sp modelId="{8A8AD9AC-9B52-4A47-9EA8-814FFBAC4CE6}">
      <dsp:nvSpPr>
        <dsp:cNvPr id="0" name=""/>
        <dsp:cNvSpPr/>
      </dsp:nvSpPr>
      <dsp:spPr>
        <a:xfrm>
          <a:off x="4831556" y="1825228"/>
          <a:ext cx="521493"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D2F11205-980B-43CC-9C04-528DEA2A691F}">
      <dsp:nvSpPr>
        <dsp:cNvPr id="0" name=""/>
        <dsp:cNvSpPr/>
      </dsp:nvSpPr>
      <dsp:spPr>
        <a:xfrm rot="5400000">
          <a:off x="2882351" y="2111841"/>
          <a:ext cx="2234496" cy="165974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21CD2857-F2A5-4853-8270-8148C3D96030}">
      <dsp:nvSpPr>
        <dsp:cNvPr id="0" name=""/>
        <dsp:cNvSpPr/>
      </dsp:nvSpPr>
      <dsp:spPr>
        <a:xfrm>
          <a:off x="5353050" y="2433637"/>
          <a:ext cx="2085974" cy="121681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99136" tIns="35560" rIns="35560" bIns="35560" numCol="1" spcCol="1270" anchor="ctr" anchorCtr="0">
          <a:noAutofit/>
        </a:bodyPr>
        <a:lstStyle/>
        <a:p>
          <a:pPr lvl="0" algn="l" defTabSz="1244600">
            <a:lnSpc>
              <a:spcPct val="90000"/>
            </a:lnSpc>
            <a:spcBef>
              <a:spcPct val="0"/>
            </a:spcBef>
            <a:spcAft>
              <a:spcPct val="35000"/>
            </a:spcAft>
          </a:pPr>
          <a:r>
            <a:rPr lang="en-US" sz="2800" kern="1200" dirty="0" smtClean="0"/>
            <a:t>Federal Regulations</a:t>
          </a:r>
          <a:endParaRPr lang="en-US" sz="2800" kern="1200" dirty="0"/>
        </a:p>
      </dsp:txBody>
      <dsp:txXfrm>
        <a:off x="5353050" y="2433637"/>
        <a:ext cx="2085974" cy="1216818"/>
      </dsp:txXfrm>
    </dsp:sp>
    <dsp:sp modelId="{BC3E6C4E-DB68-41FC-B865-425420C238F5}">
      <dsp:nvSpPr>
        <dsp:cNvPr id="0" name=""/>
        <dsp:cNvSpPr/>
      </dsp:nvSpPr>
      <dsp:spPr>
        <a:xfrm>
          <a:off x="4831556" y="3042046"/>
          <a:ext cx="521493"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4EB4E952-C0E5-49EB-BAAF-A7E10254C686}">
      <dsp:nvSpPr>
        <dsp:cNvPr id="0" name=""/>
        <dsp:cNvSpPr/>
      </dsp:nvSpPr>
      <dsp:spPr>
        <a:xfrm rot="5400000">
          <a:off x="3498618" y="3308704"/>
          <a:ext cx="1596466" cy="1061761"/>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BA0A0C6-8B92-4F46-8B5E-60A5E6F19C1B}">
      <dsp:nvSpPr>
        <dsp:cNvPr id="0" name=""/>
        <dsp:cNvSpPr/>
      </dsp:nvSpPr>
      <dsp:spPr>
        <a:xfrm>
          <a:off x="485774" y="1390650"/>
          <a:ext cx="4171949" cy="4171949"/>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DC9879D-F609-46FC-8FA1-B9932120EF95}">
      <dsp:nvSpPr>
        <dsp:cNvPr id="0" name=""/>
        <dsp:cNvSpPr/>
      </dsp:nvSpPr>
      <dsp:spPr>
        <a:xfrm>
          <a:off x="1320164" y="2225040"/>
          <a:ext cx="2503170" cy="2503170"/>
        </a:xfrm>
        <a:prstGeom prst="ellipse">
          <a:avLst/>
        </a:prstGeom>
        <a:solidFill>
          <a:srgbClr val="FFFF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CC9472C-29B3-4DAF-A0C5-032E5C03315B}">
      <dsp:nvSpPr>
        <dsp:cNvPr id="0" name=""/>
        <dsp:cNvSpPr/>
      </dsp:nvSpPr>
      <dsp:spPr>
        <a:xfrm>
          <a:off x="2154554" y="3059430"/>
          <a:ext cx="834389" cy="834389"/>
        </a:xfrm>
        <a:prstGeom prst="ellipse">
          <a:avLst/>
        </a:prstGeom>
        <a:solidFill>
          <a:srgbClr val="FF0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A663780-7CA2-4C16-ADF1-B05EA1FC02C7}">
      <dsp:nvSpPr>
        <dsp:cNvPr id="0" name=""/>
        <dsp:cNvSpPr/>
      </dsp:nvSpPr>
      <dsp:spPr>
        <a:xfrm>
          <a:off x="5353050" y="0"/>
          <a:ext cx="2085974" cy="121681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3576" tIns="29210" rIns="29210" bIns="29210" numCol="1" spcCol="1270" anchor="ctr" anchorCtr="0">
          <a:noAutofit/>
        </a:bodyPr>
        <a:lstStyle/>
        <a:p>
          <a:pPr lvl="0" algn="l" defTabSz="1022350">
            <a:lnSpc>
              <a:spcPct val="90000"/>
            </a:lnSpc>
            <a:spcBef>
              <a:spcPct val="0"/>
            </a:spcBef>
            <a:spcAft>
              <a:spcPct val="35000"/>
            </a:spcAft>
          </a:pPr>
          <a:r>
            <a:rPr lang="en-US" sz="2300" b="1" kern="1200" dirty="0" smtClean="0">
              <a:latin typeface="Century Gothic" panose="020B0502020202020204" pitchFamily="34" charset="0"/>
            </a:rPr>
            <a:t>OSPI/School Coordination</a:t>
          </a:r>
          <a:endParaRPr lang="en-US" sz="2300" b="1" kern="1200" dirty="0">
            <a:latin typeface="Century Gothic" panose="020B0502020202020204" pitchFamily="34" charset="0"/>
          </a:endParaRPr>
        </a:p>
      </dsp:txBody>
      <dsp:txXfrm>
        <a:off x="5353050" y="0"/>
        <a:ext cx="2085974" cy="1216818"/>
      </dsp:txXfrm>
    </dsp:sp>
    <dsp:sp modelId="{15B99D31-A5FE-4C9B-B746-1EEADC50A67B}">
      <dsp:nvSpPr>
        <dsp:cNvPr id="0" name=""/>
        <dsp:cNvSpPr/>
      </dsp:nvSpPr>
      <dsp:spPr>
        <a:xfrm>
          <a:off x="4831556" y="608409"/>
          <a:ext cx="521493"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18F7DE65-CD2D-43A9-9935-59E3BC2388BD}">
      <dsp:nvSpPr>
        <dsp:cNvPr id="0" name=""/>
        <dsp:cNvSpPr/>
      </dsp:nvSpPr>
      <dsp:spPr>
        <a:xfrm rot="5400000">
          <a:off x="2266849" y="914004"/>
          <a:ext cx="2867520" cy="225772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BB3565C9-03CD-43CC-A572-4B77A717E2D4}">
      <dsp:nvSpPr>
        <dsp:cNvPr id="0" name=""/>
        <dsp:cNvSpPr/>
      </dsp:nvSpPr>
      <dsp:spPr>
        <a:xfrm>
          <a:off x="5353050" y="1216818"/>
          <a:ext cx="2085974" cy="121681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99136" tIns="35560" rIns="35560" bIns="35560" numCol="1" spcCol="1270" anchor="ctr" anchorCtr="0">
          <a:noAutofit/>
        </a:bodyPr>
        <a:lstStyle/>
        <a:p>
          <a:pPr lvl="0" algn="l" defTabSz="1244600">
            <a:lnSpc>
              <a:spcPct val="90000"/>
            </a:lnSpc>
            <a:spcBef>
              <a:spcPct val="0"/>
            </a:spcBef>
            <a:spcAft>
              <a:spcPct val="35000"/>
            </a:spcAft>
          </a:pPr>
          <a:r>
            <a:rPr lang="en-US" sz="2800" kern="1200" dirty="0" smtClean="0"/>
            <a:t>OSPI/DVR MOU</a:t>
          </a:r>
          <a:endParaRPr lang="en-US" sz="2800" kern="1200" dirty="0"/>
        </a:p>
      </dsp:txBody>
      <dsp:txXfrm>
        <a:off x="5353050" y="1216818"/>
        <a:ext cx="2085974" cy="1216818"/>
      </dsp:txXfrm>
    </dsp:sp>
    <dsp:sp modelId="{8A8AD9AC-9B52-4A47-9EA8-814FFBAC4CE6}">
      <dsp:nvSpPr>
        <dsp:cNvPr id="0" name=""/>
        <dsp:cNvSpPr/>
      </dsp:nvSpPr>
      <dsp:spPr>
        <a:xfrm>
          <a:off x="4831556" y="1825228"/>
          <a:ext cx="521493"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D2F11205-980B-43CC-9C04-528DEA2A691F}">
      <dsp:nvSpPr>
        <dsp:cNvPr id="0" name=""/>
        <dsp:cNvSpPr/>
      </dsp:nvSpPr>
      <dsp:spPr>
        <a:xfrm rot="5400000">
          <a:off x="2882351" y="2111841"/>
          <a:ext cx="2234496" cy="165974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21CD2857-F2A5-4853-8270-8148C3D96030}">
      <dsp:nvSpPr>
        <dsp:cNvPr id="0" name=""/>
        <dsp:cNvSpPr/>
      </dsp:nvSpPr>
      <dsp:spPr>
        <a:xfrm>
          <a:off x="5353050" y="2433637"/>
          <a:ext cx="2085974" cy="121681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99136" tIns="35560" rIns="35560" bIns="35560" numCol="1" spcCol="1270" anchor="ctr" anchorCtr="0">
          <a:noAutofit/>
        </a:bodyPr>
        <a:lstStyle/>
        <a:p>
          <a:pPr lvl="0" algn="l" defTabSz="1244600">
            <a:lnSpc>
              <a:spcPct val="90000"/>
            </a:lnSpc>
            <a:spcBef>
              <a:spcPct val="0"/>
            </a:spcBef>
            <a:spcAft>
              <a:spcPct val="35000"/>
            </a:spcAft>
          </a:pPr>
          <a:r>
            <a:rPr lang="en-US" sz="2800" kern="1200" dirty="0" smtClean="0"/>
            <a:t>Federal Regulations</a:t>
          </a:r>
          <a:endParaRPr lang="en-US" sz="2800" kern="1200" dirty="0"/>
        </a:p>
      </dsp:txBody>
      <dsp:txXfrm>
        <a:off x="5353050" y="2433637"/>
        <a:ext cx="2085974" cy="1216818"/>
      </dsp:txXfrm>
    </dsp:sp>
    <dsp:sp modelId="{BC3E6C4E-DB68-41FC-B865-425420C238F5}">
      <dsp:nvSpPr>
        <dsp:cNvPr id="0" name=""/>
        <dsp:cNvSpPr/>
      </dsp:nvSpPr>
      <dsp:spPr>
        <a:xfrm>
          <a:off x="4831556" y="3042046"/>
          <a:ext cx="521493"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4EB4E952-C0E5-49EB-BAAF-A7E10254C686}">
      <dsp:nvSpPr>
        <dsp:cNvPr id="0" name=""/>
        <dsp:cNvSpPr/>
      </dsp:nvSpPr>
      <dsp:spPr>
        <a:xfrm rot="5400000">
          <a:off x="3498618" y="3308704"/>
          <a:ext cx="1596466" cy="1061761"/>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BA0A0C6-8B92-4F46-8B5E-60A5E6F19C1B}">
      <dsp:nvSpPr>
        <dsp:cNvPr id="0" name=""/>
        <dsp:cNvSpPr/>
      </dsp:nvSpPr>
      <dsp:spPr>
        <a:xfrm>
          <a:off x="485774" y="1390650"/>
          <a:ext cx="4171949" cy="4171949"/>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DC9879D-F609-46FC-8FA1-B9932120EF95}">
      <dsp:nvSpPr>
        <dsp:cNvPr id="0" name=""/>
        <dsp:cNvSpPr/>
      </dsp:nvSpPr>
      <dsp:spPr>
        <a:xfrm>
          <a:off x="1320164" y="2225040"/>
          <a:ext cx="2503170" cy="2503170"/>
        </a:xfrm>
        <a:prstGeom prst="ellipse">
          <a:avLst/>
        </a:prstGeom>
        <a:solidFill>
          <a:srgbClr val="FFFF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CC9472C-29B3-4DAF-A0C5-032E5C03315B}">
      <dsp:nvSpPr>
        <dsp:cNvPr id="0" name=""/>
        <dsp:cNvSpPr/>
      </dsp:nvSpPr>
      <dsp:spPr>
        <a:xfrm>
          <a:off x="2154554" y="3059430"/>
          <a:ext cx="834389" cy="834389"/>
        </a:xfrm>
        <a:prstGeom prst="ellipse">
          <a:avLst/>
        </a:prstGeom>
        <a:solidFill>
          <a:srgbClr val="FF0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A663780-7CA2-4C16-ADF1-B05EA1FC02C7}">
      <dsp:nvSpPr>
        <dsp:cNvPr id="0" name=""/>
        <dsp:cNvSpPr/>
      </dsp:nvSpPr>
      <dsp:spPr>
        <a:xfrm>
          <a:off x="5353050" y="0"/>
          <a:ext cx="2085974" cy="121681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6464" tIns="27940" rIns="27940" bIns="27940" numCol="1" spcCol="1270" anchor="ctr" anchorCtr="0">
          <a:noAutofit/>
        </a:bodyPr>
        <a:lstStyle/>
        <a:p>
          <a:pPr lvl="0" algn="l" defTabSz="977900">
            <a:lnSpc>
              <a:spcPct val="90000"/>
            </a:lnSpc>
            <a:spcBef>
              <a:spcPct val="0"/>
            </a:spcBef>
            <a:spcAft>
              <a:spcPct val="35000"/>
            </a:spcAft>
          </a:pPr>
          <a:r>
            <a:rPr lang="en-US" sz="2200" b="1" kern="1200" dirty="0" smtClean="0">
              <a:latin typeface="Century Gothic" panose="020B0502020202020204" pitchFamily="34" charset="0"/>
            </a:rPr>
            <a:t>VR Responsibility</a:t>
          </a:r>
          <a:endParaRPr lang="en-US" sz="2200" b="1" kern="1200" dirty="0">
            <a:latin typeface="Century Gothic" panose="020B0502020202020204" pitchFamily="34" charset="0"/>
          </a:endParaRPr>
        </a:p>
      </dsp:txBody>
      <dsp:txXfrm>
        <a:off x="5353050" y="0"/>
        <a:ext cx="2085974" cy="1216818"/>
      </dsp:txXfrm>
    </dsp:sp>
    <dsp:sp modelId="{15B99D31-A5FE-4C9B-B746-1EEADC50A67B}">
      <dsp:nvSpPr>
        <dsp:cNvPr id="0" name=""/>
        <dsp:cNvSpPr/>
      </dsp:nvSpPr>
      <dsp:spPr>
        <a:xfrm>
          <a:off x="4831556" y="608409"/>
          <a:ext cx="521493"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18F7DE65-CD2D-43A9-9935-59E3BC2388BD}">
      <dsp:nvSpPr>
        <dsp:cNvPr id="0" name=""/>
        <dsp:cNvSpPr/>
      </dsp:nvSpPr>
      <dsp:spPr>
        <a:xfrm rot="5400000">
          <a:off x="2266849" y="914004"/>
          <a:ext cx="2867520" cy="225772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BB3565C9-03CD-43CC-A572-4B77A717E2D4}">
      <dsp:nvSpPr>
        <dsp:cNvPr id="0" name=""/>
        <dsp:cNvSpPr/>
      </dsp:nvSpPr>
      <dsp:spPr>
        <a:xfrm>
          <a:off x="5353050" y="1216818"/>
          <a:ext cx="2085974" cy="121681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99136" tIns="35560" rIns="35560" bIns="35560" numCol="1" spcCol="1270" anchor="ctr" anchorCtr="0">
          <a:noAutofit/>
        </a:bodyPr>
        <a:lstStyle/>
        <a:p>
          <a:pPr lvl="0" algn="l" defTabSz="1244600">
            <a:lnSpc>
              <a:spcPct val="90000"/>
            </a:lnSpc>
            <a:spcBef>
              <a:spcPct val="0"/>
            </a:spcBef>
            <a:spcAft>
              <a:spcPct val="35000"/>
            </a:spcAft>
          </a:pPr>
          <a:r>
            <a:rPr lang="en-US" sz="2800" kern="1200" dirty="0" smtClean="0"/>
            <a:t>OSPI/DVR MOU</a:t>
          </a:r>
          <a:endParaRPr lang="en-US" sz="2800" kern="1200" dirty="0"/>
        </a:p>
      </dsp:txBody>
      <dsp:txXfrm>
        <a:off x="5353050" y="1216818"/>
        <a:ext cx="2085974" cy="1216818"/>
      </dsp:txXfrm>
    </dsp:sp>
    <dsp:sp modelId="{8A8AD9AC-9B52-4A47-9EA8-814FFBAC4CE6}">
      <dsp:nvSpPr>
        <dsp:cNvPr id="0" name=""/>
        <dsp:cNvSpPr/>
      </dsp:nvSpPr>
      <dsp:spPr>
        <a:xfrm>
          <a:off x="4831556" y="1825228"/>
          <a:ext cx="521493"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D2F11205-980B-43CC-9C04-528DEA2A691F}">
      <dsp:nvSpPr>
        <dsp:cNvPr id="0" name=""/>
        <dsp:cNvSpPr/>
      </dsp:nvSpPr>
      <dsp:spPr>
        <a:xfrm rot="5400000">
          <a:off x="2882351" y="2111841"/>
          <a:ext cx="2234496" cy="165974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21CD2857-F2A5-4853-8270-8148C3D96030}">
      <dsp:nvSpPr>
        <dsp:cNvPr id="0" name=""/>
        <dsp:cNvSpPr/>
      </dsp:nvSpPr>
      <dsp:spPr>
        <a:xfrm>
          <a:off x="5353050" y="2433637"/>
          <a:ext cx="2085974" cy="121681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99136" tIns="35560" rIns="35560" bIns="35560" numCol="1" spcCol="1270" anchor="ctr" anchorCtr="0">
          <a:noAutofit/>
        </a:bodyPr>
        <a:lstStyle/>
        <a:p>
          <a:pPr lvl="0" algn="l" defTabSz="1244600">
            <a:lnSpc>
              <a:spcPct val="90000"/>
            </a:lnSpc>
            <a:spcBef>
              <a:spcPct val="0"/>
            </a:spcBef>
            <a:spcAft>
              <a:spcPct val="35000"/>
            </a:spcAft>
          </a:pPr>
          <a:r>
            <a:rPr lang="en-US" sz="2800" kern="1200" dirty="0" smtClean="0"/>
            <a:t>Federal Regulations</a:t>
          </a:r>
          <a:endParaRPr lang="en-US" sz="2800" kern="1200" dirty="0"/>
        </a:p>
      </dsp:txBody>
      <dsp:txXfrm>
        <a:off x="5353050" y="2433637"/>
        <a:ext cx="2085974" cy="1216818"/>
      </dsp:txXfrm>
    </dsp:sp>
    <dsp:sp modelId="{BC3E6C4E-DB68-41FC-B865-425420C238F5}">
      <dsp:nvSpPr>
        <dsp:cNvPr id="0" name=""/>
        <dsp:cNvSpPr/>
      </dsp:nvSpPr>
      <dsp:spPr>
        <a:xfrm>
          <a:off x="4831556" y="3042046"/>
          <a:ext cx="521493"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4EB4E952-C0E5-49EB-BAAF-A7E10254C686}">
      <dsp:nvSpPr>
        <dsp:cNvPr id="0" name=""/>
        <dsp:cNvSpPr/>
      </dsp:nvSpPr>
      <dsp:spPr>
        <a:xfrm rot="5400000">
          <a:off x="3498618" y="3308704"/>
          <a:ext cx="1596466" cy="1061761"/>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BA0A0C6-8B92-4F46-8B5E-60A5E6F19C1B}">
      <dsp:nvSpPr>
        <dsp:cNvPr id="0" name=""/>
        <dsp:cNvSpPr/>
      </dsp:nvSpPr>
      <dsp:spPr>
        <a:xfrm>
          <a:off x="485774" y="1390650"/>
          <a:ext cx="4171949" cy="4171949"/>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DC9879D-F609-46FC-8FA1-B9932120EF95}">
      <dsp:nvSpPr>
        <dsp:cNvPr id="0" name=""/>
        <dsp:cNvSpPr/>
      </dsp:nvSpPr>
      <dsp:spPr>
        <a:xfrm>
          <a:off x="1320164" y="2225040"/>
          <a:ext cx="2503170" cy="2503170"/>
        </a:xfrm>
        <a:prstGeom prst="ellipse">
          <a:avLst/>
        </a:prstGeom>
        <a:solidFill>
          <a:srgbClr val="FFFF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CC9472C-29B3-4DAF-A0C5-032E5C03315B}">
      <dsp:nvSpPr>
        <dsp:cNvPr id="0" name=""/>
        <dsp:cNvSpPr/>
      </dsp:nvSpPr>
      <dsp:spPr>
        <a:xfrm>
          <a:off x="2154554" y="3059430"/>
          <a:ext cx="834389" cy="834389"/>
        </a:xfrm>
        <a:prstGeom prst="ellipse">
          <a:avLst/>
        </a:prstGeom>
        <a:solidFill>
          <a:srgbClr val="FF0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A663780-7CA2-4C16-ADF1-B05EA1FC02C7}">
      <dsp:nvSpPr>
        <dsp:cNvPr id="0" name=""/>
        <dsp:cNvSpPr/>
      </dsp:nvSpPr>
      <dsp:spPr>
        <a:xfrm>
          <a:off x="5353050" y="0"/>
          <a:ext cx="2085974" cy="121681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34696" tIns="41910" rIns="41910" bIns="41910" numCol="1" spcCol="1270" anchor="ctr" anchorCtr="0">
          <a:noAutofit/>
        </a:bodyPr>
        <a:lstStyle/>
        <a:p>
          <a:pPr lvl="0" algn="l" defTabSz="1466850">
            <a:lnSpc>
              <a:spcPct val="90000"/>
            </a:lnSpc>
            <a:spcBef>
              <a:spcPct val="0"/>
            </a:spcBef>
            <a:spcAft>
              <a:spcPct val="35000"/>
            </a:spcAft>
          </a:pPr>
          <a:r>
            <a:rPr lang="en-US" sz="3300" b="1" kern="1200" dirty="0" smtClean="0">
              <a:latin typeface="Century Gothic" panose="020B0502020202020204" pitchFamily="34" charset="0"/>
            </a:rPr>
            <a:t>Based on Need</a:t>
          </a:r>
          <a:endParaRPr lang="en-US" sz="3300" b="1" kern="1200" dirty="0">
            <a:latin typeface="Century Gothic" panose="020B0502020202020204" pitchFamily="34" charset="0"/>
          </a:endParaRPr>
        </a:p>
      </dsp:txBody>
      <dsp:txXfrm>
        <a:off x="5353050" y="0"/>
        <a:ext cx="2085974" cy="1216818"/>
      </dsp:txXfrm>
    </dsp:sp>
    <dsp:sp modelId="{15B99D31-A5FE-4C9B-B746-1EEADC50A67B}">
      <dsp:nvSpPr>
        <dsp:cNvPr id="0" name=""/>
        <dsp:cNvSpPr/>
      </dsp:nvSpPr>
      <dsp:spPr>
        <a:xfrm>
          <a:off x="4831556" y="608409"/>
          <a:ext cx="521493"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18F7DE65-CD2D-43A9-9935-59E3BC2388BD}">
      <dsp:nvSpPr>
        <dsp:cNvPr id="0" name=""/>
        <dsp:cNvSpPr/>
      </dsp:nvSpPr>
      <dsp:spPr>
        <a:xfrm rot="5400000">
          <a:off x="2266849" y="914004"/>
          <a:ext cx="2867520" cy="225772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BB3565C9-03CD-43CC-A572-4B77A717E2D4}">
      <dsp:nvSpPr>
        <dsp:cNvPr id="0" name=""/>
        <dsp:cNvSpPr/>
      </dsp:nvSpPr>
      <dsp:spPr>
        <a:xfrm>
          <a:off x="5353050" y="1216818"/>
          <a:ext cx="2085974" cy="121681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99136" tIns="35560" rIns="35560" bIns="35560" numCol="1" spcCol="1270" anchor="ctr" anchorCtr="0">
          <a:noAutofit/>
        </a:bodyPr>
        <a:lstStyle/>
        <a:p>
          <a:pPr lvl="0" algn="l" defTabSz="1244600">
            <a:lnSpc>
              <a:spcPct val="90000"/>
            </a:lnSpc>
            <a:spcBef>
              <a:spcPct val="0"/>
            </a:spcBef>
            <a:spcAft>
              <a:spcPct val="35000"/>
            </a:spcAft>
          </a:pPr>
          <a:r>
            <a:rPr lang="en-US" sz="2800" kern="1200" dirty="0" smtClean="0"/>
            <a:t>OSPI/DVR MOU</a:t>
          </a:r>
          <a:endParaRPr lang="en-US" sz="2800" kern="1200" dirty="0"/>
        </a:p>
      </dsp:txBody>
      <dsp:txXfrm>
        <a:off x="5353050" y="1216818"/>
        <a:ext cx="2085974" cy="1216818"/>
      </dsp:txXfrm>
    </dsp:sp>
    <dsp:sp modelId="{8A8AD9AC-9B52-4A47-9EA8-814FFBAC4CE6}">
      <dsp:nvSpPr>
        <dsp:cNvPr id="0" name=""/>
        <dsp:cNvSpPr/>
      </dsp:nvSpPr>
      <dsp:spPr>
        <a:xfrm>
          <a:off x="4831556" y="1825228"/>
          <a:ext cx="521493"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D2F11205-980B-43CC-9C04-528DEA2A691F}">
      <dsp:nvSpPr>
        <dsp:cNvPr id="0" name=""/>
        <dsp:cNvSpPr/>
      </dsp:nvSpPr>
      <dsp:spPr>
        <a:xfrm rot="5400000">
          <a:off x="2882351" y="2111841"/>
          <a:ext cx="2234496" cy="165974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21CD2857-F2A5-4853-8270-8148C3D96030}">
      <dsp:nvSpPr>
        <dsp:cNvPr id="0" name=""/>
        <dsp:cNvSpPr/>
      </dsp:nvSpPr>
      <dsp:spPr>
        <a:xfrm>
          <a:off x="5353050" y="2433637"/>
          <a:ext cx="2085974" cy="121681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99136" tIns="35560" rIns="35560" bIns="35560" numCol="1" spcCol="1270" anchor="ctr" anchorCtr="0">
          <a:noAutofit/>
        </a:bodyPr>
        <a:lstStyle/>
        <a:p>
          <a:pPr lvl="0" algn="l" defTabSz="1244600">
            <a:lnSpc>
              <a:spcPct val="90000"/>
            </a:lnSpc>
            <a:spcBef>
              <a:spcPct val="0"/>
            </a:spcBef>
            <a:spcAft>
              <a:spcPct val="35000"/>
            </a:spcAft>
          </a:pPr>
          <a:r>
            <a:rPr lang="en-US" sz="2800" kern="1200" dirty="0" smtClean="0"/>
            <a:t>Federal Regulations</a:t>
          </a:r>
          <a:endParaRPr lang="en-US" sz="2800" kern="1200" dirty="0"/>
        </a:p>
      </dsp:txBody>
      <dsp:txXfrm>
        <a:off x="5353050" y="2433637"/>
        <a:ext cx="2085974" cy="1216818"/>
      </dsp:txXfrm>
    </dsp:sp>
    <dsp:sp modelId="{BC3E6C4E-DB68-41FC-B865-425420C238F5}">
      <dsp:nvSpPr>
        <dsp:cNvPr id="0" name=""/>
        <dsp:cNvSpPr/>
      </dsp:nvSpPr>
      <dsp:spPr>
        <a:xfrm>
          <a:off x="4831556" y="3042046"/>
          <a:ext cx="521493"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4EB4E952-C0E5-49EB-BAAF-A7E10254C686}">
      <dsp:nvSpPr>
        <dsp:cNvPr id="0" name=""/>
        <dsp:cNvSpPr/>
      </dsp:nvSpPr>
      <dsp:spPr>
        <a:xfrm rot="5400000">
          <a:off x="3498618" y="3308704"/>
          <a:ext cx="1596466" cy="1061761"/>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BA0A0C6-8B92-4F46-8B5E-60A5E6F19C1B}">
      <dsp:nvSpPr>
        <dsp:cNvPr id="0" name=""/>
        <dsp:cNvSpPr/>
      </dsp:nvSpPr>
      <dsp:spPr>
        <a:xfrm>
          <a:off x="485774" y="1390650"/>
          <a:ext cx="4171949" cy="4171949"/>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DC9879D-F609-46FC-8FA1-B9932120EF95}">
      <dsp:nvSpPr>
        <dsp:cNvPr id="0" name=""/>
        <dsp:cNvSpPr/>
      </dsp:nvSpPr>
      <dsp:spPr>
        <a:xfrm>
          <a:off x="1320164" y="2225040"/>
          <a:ext cx="2503170" cy="2503170"/>
        </a:xfrm>
        <a:prstGeom prst="ellipse">
          <a:avLst/>
        </a:prstGeom>
        <a:solidFill>
          <a:srgbClr val="FFFF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CC9472C-29B3-4DAF-A0C5-032E5C03315B}">
      <dsp:nvSpPr>
        <dsp:cNvPr id="0" name=""/>
        <dsp:cNvSpPr/>
      </dsp:nvSpPr>
      <dsp:spPr>
        <a:xfrm>
          <a:off x="2154554" y="3059430"/>
          <a:ext cx="834389" cy="834389"/>
        </a:xfrm>
        <a:prstGeom prst="ellipse">
          <a:avLst/>
        </a:prstGeom>
        <a:solidFill>
          <a:srgbClr val="FF0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A663780-7CA2-4C16-ADF1-B05EA1FC02C7}">
      <dsp:nvSpPr>
        <dsp:cNvPr id="0" name=""/>
        <dsp:cNvSpPr/>
      </dsp:nvSpPr>
      <dsp:spPr>
        <a:xfrm>
          <a:off x="5353050" y="0"/>
          <a:ext cx="2085974" cy="121681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3576" tIns="29210" rIns="29210" bIns="29210" numCol="1" spcCol="1270" anchor="ctr" anchorCtr="0">
          <a:noAutofit/>
        </a:bodyPr>
        <a:lstStyle/>
        <a:p>
          <a:pPr lvl="0" algn="l" defTabSz="1022350">
            <a:lnSpc>
              <a:spcPct val="90000"/>
            </a:lnSpc>
            <a:spcBef>
              <a:spcPct val="0"/>
            </a:spcBef>
            <a:spcAft>
              <a:spcPct val="35000"/>
            </a:spcAft>
          </a:pPr>
          <a:r>
            <a:rPr lang="en-US" sz="2300" b="1" kern="1200" dirty="0" smtClean="0">
              <a:latin typeface="Century Gothic" panose="020B0502020202020204" pitchFamily="34" charset="0"/>
            </a:rPr>
            <a:t>Records Maintenance</a:t>
          </a:r>
          <a:endParaRPr lang="en-US" sz="2300" b="1" kern="1200" dirty="0">
            <a:latin typeface="Century Gothic" panose="020B0502020202020204" pitchFamily="34" charset="0"/>
          </a:endParaRPr>
        </a:p>
      </dsp:txBody>
      <dsp:txXfrm>
        <a:off x="5353050" y="0"/>
        <a:ext cx="2085974" cy="1216818"/>
      </dsp:txXfrm>
    </dsp:sp>
    <dsp:sp modelId="{15B99D31-A5FE-4C9B-B746-1EEADC50A67B}">
      <dsp:nvSpPr>
        <dsp:cNvPr id="0" name=""/>
        <dsp:cNvSpPr/>
      </dsp:nvSpPr>
      <dsp:spPr>
        <a:xfrm>
          <a:off x="4831556" y="608409"/>
          <a:ext cx="521493"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18F7DE65-CD2D-43A9-9935-59E3BC2388BD}">
      <dsp:nvSpPr>
        <dsp:cNvPr id="0" name=""/>
        <dsp:cNvSpPr/>
      </dsp:nvSpPr>
      <dsp:spPr>
        <a:xfrm rot="5400000">
          <a:off x="2266849" y="914004"/>
          <a:ext cx="2867520" cy="225772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BB3565C9-03CD-43CC-A572-4B77A717E2D4}">
      <dsp:nvSpPr>
        <dsp:cNvPr id="0" name=""/>
        <dsp:cNvSpPr/>
      </dsp:nvSpPr>
      <dsp:spPr>
        <a:xfrm>
          <a:off x="5353050" y="1216818"/>
          <a:ext cx="2085974" cy="121681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99136" tIns="35560" rIns="35560" bIns="35560" numCol="1" spcCol="1270" anchor="ctr" anchorCtr="0">
          <a:noAutofit/>
        </a:bodyPr>
        <a:lstStyle/>
        <a:p>
          <a:pPr lvl="0" algn="l" defTabSz="1244600">
            <a:lnSpc>
              <a:spcPct val="90000"/>
            </a:lnSpc>
            <a:spcBef>
              <a:spcPct val="0"/>
            </a:spcBef>
            <a:spcAft>
              <a:spcPct val="35000"/>
            </a:spcAft>
          </a:pPr>
          <a:r>
            <a:rPr lang="en-US" sz="2800" kern="1200" dirty="0" smtClean="0"/>
            <a:t>OSPI/DVR MOU</a:t>
          </a:r>
          <a:endParaRPr lang="en-US" sz="2800" kern="1200" dirty="0"/>
        </a:p>
      </dsp:txBody>
      <dsp:txXfrm>
        <a:off x="5353050" y="1216818"/>
        <a:ext cx="2085974" cy="1216818"/>
      </dsp:txXfrm>
    </dsp:sp>
    <dsp:sp modelId="{8A8AD9AC-9B52-4A47-9EA8-814FFBAC4CE6}">
      <dsp:nvSpPr>
        <dsp:cNvPr id="0" name=""/>
        <dsp:cNvSpPr/>
      </dsp:nvSpPr>
      <dsp:spPr>
        <a:xfrm>
          <a:off x="4831556" y="1825228"/>
          <a:ext cx="521493"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D2F11205-980B-43CC-9C04-528DEA2A691F}">
      <dsp:nvSpPr>
        <dsp:cNvPr id="0" name=""/>
        <dsp:cNvSpPr/>
      </dsp:nvSpPr>
      <dsp:spPr>
        <a:xfrm rot="5400000">
          <a:off x="2882351" y="2111841"/>
          <a:ext cx="2234496" cy="165974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21CD2857-F2A5-4853-8270-8148C3D96030}">
      <dsp:nvSpPr>
        <dsp:cNvPr id="0" name=""/>
        <dsp:cNvSpPr/>
      </dsp:nvSpPr>
      <dsp:spPr>
        <a:xfrm>
          <a:off x="5353050" y="2433637"/>
          <a:ext cx="2085974" cy="121681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99136" tIns="35560" rIns="35560" bIns="35560" numCol="1" spcCol="1270" anchor="ctr" anchorCtr="0">
          <a:noAutofit/>
        </a:bodyPr>
        <a:lstStyle/>
        <a:p>
          <a:pPr lvl="0" algn="l" defTabSz="1244600">
            <a:lnSpc>
              <a:spcPct val="90000"/>
            </a:lnSpc>
            <a:spcBef>
              <a:spcPct val="0"/>
            </a:spcBef>
            <a:spcAft>
              <a:spcPct val="35000"/>
            </a:spcAft>
          </a:pPr>
          <a:r>
            <a:rPr lang="en-US" sz="2800" kern="1200" dirty="0" smtClean="0"/>
            <a:t>Federal Regulations</a:t>
          </a:r>
          <a:endParaRPr lang="en-US" sz="2800" kern="1200" dirty="0"/>
        </a:p>
      </dsp:txBody>
      <dsp:txXfrm>
        <a:off x="5353050" y="2433637"/>
        <a:ext cx="2085974" cy="1216818"/>
      </dsp:txXfrm>
    </dsp:sp>
    <dsp:sp modelId="{BC3E6C4E-DB68-41FC-B865-425420C238F5}">
      <dsp:nvSpPr>
        <dsp:cNvPr id="0" name=""/>
        <dsp:cNvSpPr/>
      </dsp:nvSpPr>
      <dsp:spPr>
        <a:xfrm>
          <a:off x="4831556" y="3042046"/>
          <a:ext cx="521493"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4EB4E952-C0E5-49EB-BAAF-A7E10254C686}">
      <dsp:nvSpPr>
        <dsp:cNvPr id="0" name=""/>
        <dsp:cNvSpPr/>
      </dsp:nvSpPr>
      <dsp:spPr>
        <a:xfrm rot="5400000">
          <a:off x="3498618" y="3308704"/>
          <a:ext cx="1596466" cy="1061761"/>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radial4">
  <dgm:title val=""/>
  <dgm:desc val=""/>
  <dgm:catLst>
    <dgm:cat type="relationship" pri="19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t modelId="11"/>
        <dgm:pt modelId="12"/>
      </dgm:ptLst>
      <dgm:cxnLst>
        <dgm:cxn modelId="2" srcId="0" destId="1" srcOrd="0" destOrd="0"/>
        <dgm:cxn modelId="15" srcId="1" destId="11" srcOrd="0" destOrd="0"/>
        <dgm:cxn modelId="16" srcId="1" destId="12" srcOrd="1"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0"/>
              <dgm:param type="spanAng" val="360"/>
              <dgm:param type="ctrShpMap" val="fNode"/>
            </dgm:alg>
          </dgm:if>
          <dgm:else name="Name4">
            <dgm:choose name="Name5">
              <dgm:if name="Name6" axis="ch ch" ptType="node node" st="1 1" cnt="1 0" func="cnt" op="lte" val="3">
                <dgm:alg type="cycle">
                  <dgm:param type="stAng" val="-55"/>
                  <dgm:param type="spanAng" val="110"/>
                  <dgm:param type="ctrShpMap" val="fNode"/>
                </dgm:alg>
              </dgm:if>
              <dgm:else name="Name7">
                <dgm:choose name="Name8">
                  <dgm:if name="Name9" axis="ch ch" ptType="node node" st="1 1" cnt="1 0" func="cnt" op="equ" val="4">
                    <dgm:alg type="cycle">
                      <dgm:param type="stAng" val="-75"/>
                      <dgm:param type="spanAng" val="150"/>
                      <dgm:param type="ctrShpMap" val="fNode"/>
                    </dgm:alg>
                  </dgm:if>
                  <dgm:else name="Name10">
                    <dgm:alg type="cycle">
                      <dgm:param type="stAng" val="-90"/>
                      <dgm:param type="spanAng" val="180"/>
                      <dgm:param type="ctrShpMap" val="fNode"/>
                    </dgm:alg>
                  </dgm:else>
                </dgm:choose>
              </dgm:else>
            </dgm:choose>
          </dgm:else>
        </dgm:choose>
      </dgm:if>
      <dgm:else name="Name11">
        <dgm:choose name="Name12">
          <dgm:if name="Name13" axis="ch ch" ptType="node node" st="1 1" cnt="1 0" func="cnt" op="lte" val="1">
            <dgm:alg type="cycle">
              <dgm:param type="stAng" val="0"/>
              <dgm:param type="spanAng" val="-360"/>
              <dgm:param type="ctrShpMap" val="fNode"/>
            </dgm:alg>
          </dgm:if>
          <dgm:else name="Name14">
            <dgm:choose name="Name15">
              <dgm:if name="Name16" axis="ch ch" ptType="node node" st="1 1" cnt="1 0" func="cnt" op="lte" val="3">
                <dgm:alg type="cycle">
                  <dgm:param type="stAng" val="55"/>
                  <dgm:param type="spanAng" val="-110"/>
                  <dgm:param type="ctrShpMap" val="fNode"/>
                </dgm:alg>
              </dgm:if>
              <dgm:else name="Name17">
                <dgm:choose name="Name18">
                  <dgm:if name="Name19" axis="ch ch" ptType="node node" st="1 1" cnt="1 0" func="cnt" op="equ" val="4">
                    <dgm:alg type="cycle">
                      <dgm:param type="stAng" val="75"/>
                      <dgm:param type="spanAng" val="-150"/>
                      <dgm:param type="ctrShpMap" val="fNode"/>
                    </dgm:alg>
                  </dgm:if>
                  <dgm:else name="Name20">
                    <dgm:alg type="cycle">
                      <dgm:param type="stAng" val="90"/>
                      <dgm:param type="spanAng" val="-180"/>
                      <dgm:param type="ctrShpMap" val="fNode"/>
                    </dgm:alg>
                  </dgm:else>
                </dgm:choose>
              </dgm:else>
            </dgm:choose>
          </dgm:else>
        </dgm:choose>
      </dgm:else>
    </dgm:choose>
    <dgm:shape xmlns:r="http://schemas.openxmlformats.org/officeDocument/2006/relationships" r:blip="">
      <dgm:adjLst/>
    </dgm:shape>
    <dgm:presOf/>
    <dgm:constrLst>
      <dgm:constr type="w" for="ch" forName="centerShape" refType="w"/>
      <dgm:constr type="w" for="ch" forName="node" refType="w" refFor="ch" refForName="centerShape" fact="0.95"/>
      <dgm:constr type="h" for="ch" forName="parTrans" refType="w" refFor="ch" refForName="centerShape" fact="0.285"/>
      <dgm:constr type="sp" refType="w" refFor="ch" refForName="centerShape" op="equ" fact="0.23"/>
      <dgm:constr type="sibSp" refType="w" refFor="ch" refForName="node" fact="0.1"/>
      <dgm:constr type="primFontSz" for="ch" forName="node" op="equ"/>
    </dgm:constrLst>
    <dgm:choose name="Name21">
      <dgm:if name="Name22" axis="ch ch" ptType="node node" st="1 1" cnt="1 0" func="cnt" op="lte" val="5">
        <dgm:ruleLst>
          <dgm:rule type="w" for="ch" forName="centerShape" val="NaN" fact="0.27" max="NaN"/>
        </dgm:ruleLst>
      </dgm:if>
      <dgm:else name="Name23">
        <dgm:ruleLst>
          <dgm:rule type="w" for="ch" forName="centerShape" val="NaN" fact="0.27" max="NaN"/>
          <dgm:rule type="w" for="ch" forName="node" val="NaN" fact="0.7" max="NaN"/>
        </dgm:ruleLst>
      </dgm:else>
    </dgm:choose>
    <dgm:forEach name="Name24" axis="ch" ptType="node" cnt="1">
      <dgm:layoutNode name="centerShape" styleLbl="node0">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 type="primFontSz" val="65"/>
          <dgm:constr type="h" refType="w"/>
        </dgm:constrLst>
        <dgm:ruleLst>
          <dgm:rule type="primFontSz" val="5" fact="NaN" max="NaN"/>
        </dgm:ruleLst>
      </dgm:layoutNode>
      <dgm:forEach name="Name25" axis="ch">
        <dgm:forEach name="Name26" axis="self" ptType="parTrans">
          <dgm:layoutNode name="parTrans" styleLbl="bgSibTrans2D1">
            <dgm:alg type="conn">
              <dgm:param type="begPts" val="auto"/>
              <dgm:param type="endPts" val="ctr"/>
              <dgm:param type="endSty" val="noArr"/>
              <dgm:param type="begSty" val="arr"/>
            </dgm:alg>
            <dgm:shape xmlns:r="http://schemas.openxmlformats.org/officeDocument/2006/relationships" type="conn" r:blip="">
              <dgm:adjLst/>
            </dgm:shape>
            <dgm:presOf axis="self"/>
            <dgm:constrLst>
              <dgm:constr type="begPad" refType="connDist" fact="0.055"/>
              <dgm:constr type="endPad"/>
            </dgm:constrLst>
            <dgm:ruleLst/>
          </dgm:layoutNode>
        </dgm:forEach>
        <dgm:forEach name="Name27" axis="self" ptType="node">
          <dgm:layoutNode name="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h" refType="w" fact="0.8"/>
              <dgm:constr type="tMarg" refType="primFontSz" fact="0.15"/>
              <dgm:constr type="bMarg" refType="primFontSz" fact="0.15"/>
              <dgm:constr type="lMarg" refType="primFontSz" fact="0.15"/>
              <dgm:constr type="rMarg" refType="primFontSz" fact="0.15"/>
            </dgm:constrLst>
            <dgm:ruleLst>
              <dgm:rule type="primFontSz" val="5" fact="NaN" max="NaN"/>
            </dgm:ruleLst>
          </dgm:layoutNode>
        </dgm:forEach>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target1">
  <dgm:title val=""/>
  <dgm:desc val=""/>
  <dgm:catLst>
    <dgm:cat type="relationship" pri="25000"/>
    <dgm:cat type="convert" pri="2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ite">
    <dgm:varLst>
      <dgm:chMax val="5"/>
      <dgm:dir/>
      <dgm:resizeHandles val="exact"/>
    </dgm:varLst>
    <dgm:alg type="composite">
      <dgm:param type="ar" val="1.25"/>
    </dgm:alg>
    <dgm:shape xmlns:r="http://schemas.openxmlformats.org/officeDocument/2006/relationships" r:blip="">
      <dgm:adjLst/>
    </dgm:shape>
    <dgm:presOf/>
    <dgm:choose name="Name0">
      <dgm:if name="Name1" func="var" arg="dir" op="equ" val="norm">
        <dgm:choose name="Name2">
          <dgm:if name="Name3" axis="ch" ptType="node" func="cnt" op="equ" val="0">
            <dgm:constrLst/>
          </dgm:if>
          <dgm:if name="Name4" axis="ch" ptType="node" func="cnt" op="equ" val="1">
            <dgm:constrLst>
              <dgm:constr type="primFontSz" for="des" ptType="node" op="equ" val="65"/>
              <dgm:constr type="w" for="ch" forName="circle1" refType="w" fact="0.6"/>
              <dgm:constr type="h" for="ch" forName="circle1" refType="w" refFor="ch" refForName="circle1"/>
              <dgm:constr type="ctrX" for="ch" forName="circle1" refType="w" fact="0.3"/>
              <dgm:constr type="ctrY" for="ch" forName="circle1" refType="h" fact="0.625"/>
              <dgm:constr type="w" for="ch" forName="text1" refType="w" fact="0.3"/>
              <dgm:constr type="h" for="ch" forName="text1" refType="h" fact="0.3125"/>
              <dgm:constr type="r" for="ch" forName="text1" refType="w"/>
              <dgm:constr type="t" for="ch" forName="text1"/>
              <dgm:constr type="l" for="ch" forName="line1" refType="w" fact="0.625"/>
              <dgm:constr type="ctrY" for="ch" forName="line1" refType="ctrY" refFor="ch" refForName="text1"/>
              <dgm:constr type="r" for="ch" forName="line1" refType="l" refFor="ch" refForName="text1"/>
              <dgm:constr type="h" for="ch" forName="line1"/>
              <dgm:constr type="l" for="ch" forName="d1" refType="w" fact="0.3"/>
              <dgm:constr type="b" for="ch" forName="d1" refType="h" fact="0.625"/>
              <dgm:constr type="w" for="ch" forName="d1" refType="w" fact="0.32475"/>
              <dgm:constr type="h" for="ch" forName="d1" refType="h" fact="0.469"/>
            </dgm:constrLst>
          </dgm:if>
          <dgm:if name="Name5" axis="ch" ptType="node" func="cnt" op="equ" val="2">
            <dgm:constrLst>
              <dgm:constr type="primFontSz" for="des" ptType="node" op="equ" val="65"/>
              <dgm:constr type="w" for="ch" forName="circle1" refType="w" fact="0.2"/>
              <dgm:constr type="h" for="ch" forName="circle1" refType="w" refFor="ch" refForName="circle1"/>
              <dgm:constr type="ctrX" for="ch" forName="circle1" refType="w" fact="0.3"/>
              <dgm:constr type="ctrY" for="ch" forName="circle1" refType="h" fact="0.625"/>
              <dgm:constr type="w" for="ch" forName="text1" refType="w" fact="0.3"/>
              <dgm:constr type="h" for="ch" forName="text1" refType="h" fact="0.3125"/>
              <dgm:constr type="r" for="ch" forName="text1" refType="w"/>
              <dgm:constr type="t" for="ch" forName="text1"/>
              <dgm:constr type="l" for="ch" forName="line1" refType="w" fact="0.625"/>
              <dgm:constr type="ctrY" for="ch" forName="line1" refType="ctrY" refFor="ch" refForName="text1"/>
              <dgm:constr type="w" for="ch" forName="line1" refType="w" fact="0.075"/>
              <dgm:constr type="h" for="ch" forName="line1"/>
              <dgm:constr type="l" for="ch" forName="d1" refType="w" fact="0.3"/>
              <dgm:constr type="b" for="ch" forName="d1" refType="h" fact="0.625"/>
              <dgm:constr type="w" for="ch" forName="d1" refType="w" fact="0.32475"/>
              <dgm:constr type="h" for="ch" forName="d1" refType="h" fact="0.469"/>
              <dgm:constr type="w" for="ch" forName="circle2" refType="w" fact="0.6"/>
              <dgm:constr type="h" for="ch" forName="circle2" refType="w" refFor="ch" refForName="circle2"/>
              <dgm:constr type="ctrX" for="ch" forName="circle2" refType="w" fact="0.3"/>
              <dgm:constr type="ctrY" for="ch" forName="circle2" refType="h" fact="0.625"/>
              <dgm:constr type="w" for="ch" forName="text2" refType="w" fact="0.3"/>
              <dgm:constr type="h" for="ch" forName="text2" refType="h" fact="0.3125"/>
              <dgm:constr type="r" for="ch" forName="text2" refType="w"/>
              <dgm:constr type="t" for="ch" forName="text2" refType="b" refFor="ch" refForName="text1"/>
              <dgm:constr type="l" for="ch" forName="line2" refType="w" fact="0.625"/>
              <dgm:constr type="ctrY" for="ch" forName="line2" refType="ctrY" refFor="ch" refForName="text2"/>
              <dgm:constr type="w" for="ch" forName="line2" refType="w" fact="0.075"/>
              <dgm:constr type="h" for="ch" forName="line2"/>
              <dgm:constr type="l" for="ch" forName="d2" refType="w" fact="0.44325"/>
              <dgm:constr type="b" for="ch" forName="d2" refType="h" fact="0.7975"/>
              <dgm:constr type="w" for="ch" forName="d2" refType="w" fact="0.1815"/>
              <dgm:constr type="h" for="ch" forName="d2" refType="h" fact="0.3283"/>
            </dgm:constrLst>
          </dgm:if>
          <dgm:if name="Name6" axis="ch" ptType="node" func="cnt" op="equ" val="3">
            <dgm:constrLst>
              <dgm:constr type="primFontSz" for="des" ptType="node" op="equ" val="65"/>
              <dgm:constr type="w" for="ch" forName="circle1" refType="w" fact="0.12"/>
              <dgm:constr type="h" for="ch" forName="circle1" refType="w" refFor="ch" refForName="circle1"/>
              <dgm:constr type="ctrX" for="ch" forName="circle1" refType="w" fact="0.3"/>
              <dgm:constr type="ctrY" for="ch" forName="circle1" refType="h" fact="0.625"/>
              <dgm:constr type="w" for="ch" forName="text1" refType="w" fact="0.3"/>
              <dgm:constr type="h" for="ch" forName="text1" refType="h" fact="0.21875"/>
              <dgm:constr type="r" for="ch" forName="text1" refType="w"/>
              <dgm:constr type="t" for="ch" forName="text1"/>
              <dgm:constr type="l" for="ch" forName="line1" refType="w" fact="0.625"/>
              <dgm:constr type="ctrY" for="ch" forName="line1" refType="ctrY" refFor="ch" refForName="text1"/>
              <dgm:constr type="w" for="ch" forName="line1" refType="w" fact="0.075"/>
              <dgm:constr type="h" for="ch" forName="line1"/>
              <dgm:constr type="l" for="ch" forName="d1" refType="w" fact="0.3"/>
              <dgm:constr type="b" for="ch" forName="d1" refType="h" fact="0.625"/>
              <dgm:constr type="w" for="ch" forName="d1" refType="w" fact="0.3247"/>
              <dgm:constr type="h" for="ch" forName="d1" refType="h" fact="0.5155"/>
              <dgm:constr type="w" for="ch" forName="circle2" refType="w" fact="0.36"/>
              <dgm:constr type="h" for="ch" forName="circle2" refType="w" refFor="ch" refForName="circle2"/>
              <dgm:constr type="ctrX" for="ch" forName="circle2" refType="w" fact="0.3"/>
              <dgm:constr type="ctrY" for="ch" forName="circle2" refType="h" fact="0.625"/>
              <dgm:constr type="w" for="ch" forName="text2" refType="w" fact="0.3"/>
              <dgm:constr type="h" for="ch" forName="text2" refType="h" fact="0.21875"/>
              <dgm:constr type="r" for="ch" forName="text2" refType="w"/>
              <dgm:constr type="t" for="ch" forName="text2" refType="b" refFor="ch" refForName="text1"/>
              <dgm:constr type="l" for="ch" forName="line2" refType="w" fact="0.625"/>
              <dgm:constr type="ctrY" for="ch" forName="line2" refType="ctrY" refFor="ch" refForName="text2"/>
              <dgm:constr type="w" for="ch" forName="line2" refType="w" fact="0.075"/>
              <dgm:constr type="h" for="ch" forName="line2"/>
              <dgm:constr type="l" for="ch" forName="d2" refType="w" fact="0.386"/>
              <dgm:constr type="b" for="ch" forName="d2" refType="h" fact="0.72969"/>
              <dgm:constr type="w" for="ch" forName="d2" refType="w" fact="0.2387"/>
              <dgm:constr type="h" for="ch" forName="d2" refType="h" fact="0.4017"/>
              <dgm:constr type="w" for="ch" forName="circle3" refType="w" fact="0.6"/>
              <dgm:constr type="h" for="ch" forName="circle3" refType="w" refFor="ch" refForName="circle3"/>
              <dgm:constr type="ctrX" for="ch" forName="circle3" refType="ctrX" refFor="ch" refForName="circle1"/>
              <dgm:constr type="ctrY" for="ch" forName="circle3" refType="ctrY" refFor="ch" refForName="circle1"/>
              <dgm:constr type="w" for="ch" forName="text3" refType="w" fact="0.3"/>
              <dgm:constr type="h" for="ch" forName="text3" refType="h" fact="0.21875"/>
              <dgm:constr type="r" for="ch" forName="text3" refType="w"/>
              <dgm:constr type="t" for="ch" forName="text3" refType="b" refFor="ch" refForName="text2"/>
              <dgm:constr type="l" for="ch" forName="line3" refType="w" fact="0.625"/>
              <dgm:constr type="ctrY" for="ch" forName="line3" refType="ctrY" refFor="ch" refForName="text3"/>
              <dgm:constr type="w" for="ch" forName="line3" refType="w" fact="0.075"/>
              <dgm:constr type="h" for="ch" forName="line3"/>
              <dgm:constr type="l" for="ch" forName="d3" refType="w" fact="0.47175"/>
              <dgm:constr type="b" for="ch" forName="d3" refType="h" fact="0.83375"/>
              <dgm:constr type="w" for="ch" forName="d3" refType="w" fact="0.1527"/>
              <dgm:constr type="h" for="ch" forName="d3" refType="h" fact="0.287"/>
            </dgm:constrLst>
          </dgm:if>
          <dgm:if name="Name7" axis="ch" ptType="node" func="cnt" op="equ" val="4">
            <dgm:constrLst>
              <dgm:constr type="primFontSz" for="des" ptType="node" op="equ" val="65"/>
              <dgm:constr type="w" for="ch" forName="circle1" refType="w" fact="0.0857"/>
              <dgm:constr type="h" for="ch" forName="circle1" refType="w" refFor="ch" refForName="circle1"/>
              <dgm:constr type="ctrX" for="ch" forName="circle1" refType="w" fact="0.3"/>
              <dgm:constr type="ctrY" for="ch" forName="circle1" refType="h" fact="0.625"/>
              <dgm:constr type="w" for="ch" forName="text1" refType="w" fact="0.3"/>
              <dgm:constr type="h" for="ch" forName="text1" refType="h" fact="0.17938"/>
              <dgm:constr type="r" for="ch" forName="text1" refType="w"/>
              <dgm:constr type="t" for="ch" forName="text1"/>
              <dgm:constr type="l" for="ch" forName="line1" refType="w" fact="0.625"/>
              <dgm:constr type="ctrY" for="ch" forName="line1" refType="ctrY" refFor="ch" refForName="text1"/>
              <dgm:constr type="w" for="ch" forName="line1" refType="w" fact="0.075"/>
              <dgm:constr type="h" for="ch" forName="line1"/>
              <dgm:constr type="l" for="ch" forName="d1" refType="w" fact="0.295"/>
              <dgm:constr type="b" for="ch" forName="d1" refType="h" fact="0.62"/>
              <dgm:constr type="w" for="ch" forName="d1" refType="w" fact="0.33"/>
              <dgm:constr type="h" for="ch" forName="d1" refType="h" fact="0.53"/>
              <dgm:constr type="w" for="ch" forName="circle2" refType="w" fact="0.2571"/>
              <dgm:constr type="h" for="ch" forName="circle2" refType="w" refFor="ch" refForName="circle2"/>
              <dgm:constr type="ctrX" for="ch" forName="circle2" refType="w" fact="0.3"/>
              <dgm:constr type="ctrY" for="ch" forName="circle2" refType="h" fact="0.625"/>
              <dgm:constr type="w" for="ch" forName="text2" refType="w" fact="0.3"/>
              <dgm:constr type="h" for="ch" forName="text2" refType="h" fact="0.17938"/>
              <dgm:constr type="r" for="ch" forName="text2" refType="w"/>
              <dgm:constr type="t" for="ch" forName="text2" refType="b" refFor="ch" refForName="text1"/>
              <dgm:constr type="l" for="ch" forName="line2" refType="w" fact="0.625"/>
              <dgm:constr type="ctrY" for="ch" forName="line2" refType="ctrY" refFor="ch" refForName="text2"/>
              <dgm:constr type="w" for="ch" forName="line2" refType="w" fact="0.075"/>
              <dgm:constr type="h" for="ch" forName="line2"/>
              <dgm:constr type="l" for="ch" forName="d2" refType="w" fact="0.36625"/>
              <dgm:constr type="b" for="ch" forName="d2" refType="h" fact="0.70438"/>
              <dgm:constr type="w" for="ch" forName="d2" refType="w" fact="0.2585"/>
              <dgm:constr type="h" for="ch" forName="d2" refType="h" fact="0.43525"/>
              <dgm:constr type="w" for="ch" forName="circle3" refType="w" fact="0.4285"/>
              <dgm:constr type="h" for="ch" forName="circle3" refType="w" refFor="ch" refForName="circle3"/>
              <dgm:constr type="ctrX" for="ch" forName="circle3" refType="ctrX" refFor="ch" refForName="circle1"/>
              <dgm:constr type="ctrY" for="ch" forName="circle3" refType="ctrY" refFor="ch" refForName="circle1"/>
              <dgm:constr type="w" for="ch" forName="text3" refType="w" fact="0.3"/>
              <dgm:constr type="h" for="ch" forName="text3" refType="h" fact="0.17938"/>
              <dgm:constr type="r" for="ch" forName="text3" refType="w"/>
              <dgm:constr type="t" for="ch" forName="text3" refType="b" refFor="ch" refForName="text2"/>
              <dgm:constr type="l" for="ch" forName="line3" refType="w" fact="0.625"/>
              <dgm:constr type="ctrY" for="ch" forName="line3" refType="ctrY" refFor="ch" refForName="text3"/>
              <dgm:constr type="w" for="ch" forName="line3" refType="w" fact="0.075"/>
              <dgm:constr type="h" for="ch" forName="line3"/>
              <dgm:constr type="l" for="ch" forName="d3" refType="w" fact="0.4255"/>
              <dgm:constr type="b" for="ch" forName="d3" refType="h" fact="0.78031"/>
              <dgm:constr type="w" for="ch" forName="d3" refType="w" fact="0.1995"/>
              <dgm:constr type="h" for="ch" forName="d3" refType="h" fact="0.332"/>
              <dgm:constr type="w" for="ch" forName="circle4" refType="w" fact="0.6"/>
              <dgm:constr type="h" for="ch" forName="circle4" refType="w" refFor="ch" refForName="circle4"/>
              <dgm:constr type="ctrX" for="ch" forName="circle4" refType="ctrX" refFor="ch" refForName="circle1"/>
              <dgm:constr type="ctrY" for="ch" forName="circle4" refType="ctrY" refFor="ch" refForName="circle1"/>
              <dgm:constr type="w" for="ch" forName="text4" refType="w" fact="0.3"/>
              <dgm:constr type="h" for="ch" forName="text4" refType="h" fact="0.17938"/>
              <dgm:constr type="r" for="ch" forName="text4" refType="w"/>
              <dgm:constr type="t" for="ch" forName="text4" refType="b" refFor="ch" refForName="text3"/>
              <dgm:constr type="l" for="ch" forName="line4" refType="w" fact="0.625"/>
              <dgm:constr type="ctrY" for="ch" forName="line4" refType="ctrY" refFor="ch" refForName="text4"/>
              <dgm:constr type="w" for="ch" forName="line4" refType="w" fact="0.075"/>
              <dgm:constr type="h" for="ch" forName="line4"/>
              <dgm:constr type="l" for="ch" forName="d4" refType="w" fact="0.48525"/>
              <dgm:constr type="b" for="ch" forName="d4" refType="h" fact="0.85594"/>
              <dgm:constr type="w" for="ch" forName="d4" refType="w" fact="0.1394"/>
              <dgm:constr type="h" for="ch" forName="d4" refType="h" fact="0.2282"/>
            </dgm:constrLst>
          </dgm:if>
          <dgm:if name="Name8" axis="ch" ptType="node" func="cnt" op="gte" val="5">
            <dgm:constrLst>
              <dgm:constr type="primFontSz" for="des" ptType="node" op="equ" val="65"/>
              <dgm:constr type="w" for="ch" forName="circle1" refType="w" fact="0.0667"/>
              <dgm:constr type="h" for="ch" forName="circle1" refType="w" refFor="ch" refForName="circle1"/>
              <dgm:constr type="ctrX" for="ch" forName="circle1" refType="w" fact="0.3"/>
              <dgm:constr type="ctrY" for="ch" forName="circle1" refType="h" fact="0.625"/>
              <dgm:constr type="w" for="ch" forName="text1" refType="w" fact="0.3"/>
              <dgm:constr type="h" for="ch" forName="text1" refType="h" fact="0.1324"/>
              <dgm:constr type="r" for="ch" forName="text1" refType="w"/>
              <dgm:constr type="ctrY" for="ch" forName="text1" refType="h" fact="0.13"/>
              <dgm:constr type="l" for="ch" forName="line1" refType="w" fact="0.625"/>
              <dgm:constr type="ctrY" for="ch" forName="line1" refType="ctrY" refFor="ch" refForName="text1"/>
              <dgm:constr type="w" for="ch" forName="line1" refType="w" fact="0.075"/>
              <dgm:constr type="h" for="ch" forName="line1"/>
              <dgm:constr type="l" for="ch" forName="d1" refType="w" fact="0.3"/>
              <dgm:constr type="b" for="ch" forName="d1" refType="h" fact="0.625"/>
              <dgm:constr type="w" for="ch" forName="d1" refType="w" fact="0.3245"/>
              <dgm:constr type="h" for="ch" forName="d1" refType="h" fact="0.495"/>
              <dgm:constr type="w" for="ch" forName="circle2" refType="w" fact="0.2"/>
              <dgm:constr type="h" for="ch" forName="circle2" refType="w" refFor="ch" refForName="circle2"/>
              <dgm:constr type="ctrX" for="ch" forName="circle2" refType="w" fact="0.3"/>
              <dgm:constr type="ctrY" for="ch" forName="circle2" refType="h" fact="0.625"/>
              <dgm:constr type="w" for="ch" forName="text2" refType="w" fact="0.3"/>
              <dgm:constr type="h" for="ch" forName="text2" refType="h" fact="0.1324"/>
              <dgm:constr type="r" for="ch" forName="text2" refType="w"/>
              <dgm:constr type="ctrY" for="ch" forName="text2" refType="h" fact="0.27"/>
              <dgm:constr type="l" for="ch" forName="line2" refType="w" fact="0.625"/>
              <dgm:constr type="ctrY" for="ch" forName="line2" refType="ctrY" refFor="ch" refForName="text2"/>
              <dgm:constr type="w" for="ch" forName="line2" refType="w" fact="0.075"/>
              <dgm:constr type="h" for="ch" forName="line2"/>
              <dgm:constr type="l" for="ch" forName="d2" refType="w" fact="0.3498"/>
              <dgm:constr type="b" for="ch" forName="d2" refType="h" fact="0.682"/>
              <dgm:constr type="w" for="ch" forName="d2" refType="w" fact="0.275"/>
              <dgm:constr type="h" for="ch" forName="d2" refType="h" fact="0.41215"/>
              <dgm:constr type="w" for="ch" forName="circle3" refType="w" fact="0.3334"/>
              <dgm:constr type="h" for="ch" forName="circle3" refType="w" refFor="ch" refForName="circle3"/>
              <dgm:constr type="ctrX" for="ch" forName="circle3" refType="ctrX" refFor="ch" refForName="circle1"/>
              <dgm:constr type="ctrY" for="ch" forName="circle3" refType="ctrY" refFor="ch" refForName="circle1"/>
              <dgm:constr type="w" for="ch" forName="text3" refType="w" fact="0.3"/>
              <dgm:constr type="h" for="ch" forName="text3" refType="h" fact="0.1324"/>
              <dgm:constr type="r" for="ch" forName="text3" refType="w"/>
              <dgm:constr type="ctrY" for="ch" forName="text3" refType="h" fact="0.41"/>
              <dgm:constr type="l" for="ch" forName="line3" refType="w" fact="0.625"/>
              <dgm:constr type="ctrY" for="ch" forName="line3" refType="ctrY" refFor="ch" refForName="text3"/>
              <dgm:constr type="w" for="ch" forName="line3" refType="w" fact="0.075"/>
              <dgm:constr type="h" for="ch" forName="line3"/>
              <dgm:constr type="l" for="ch" forName="d3" refType="w" fact="0.394"/>
              <dgm:constr type="b" for="ch" forName="d3" refType="h" fact="0.735"/>
              <dgm:constr type="w" for="ch" forName="d3" refType="w" fact="0.231"/>
              <dgm:constr type="h" for="ch" forName="d3" refType="h" fact="0.325"/>
              <dgm:constr type="w" for="ch" forName="circle4" refType="w" fact="0.4667"/>
              <dgm:constr type="h" for="ch" forName="circle4" refType="w" refFor="ch" refForName="circle4"/>
              <dgm:constr type="ctrX" for="ch" forName="circle4" refType="ctrX" refFor="ch" refForName="circle1"/>
              <dgm:constr type="ctrY" for="ch" forName="circle4" refType="ctrY" refFor="ch" refForName="circle1"/>
              <dgm:constr type="w" for="ch" forName="text4" refType="w" fact="0.3"/>
              <dgm:constr type="h" for="ch" forName="text4" refType="h" fact="0.1324"/>
              <dgm:constr type="r" for="ch" forName="text4" refType="w"/>
              <dgm:constr type="ctrY" for="ch" forName="text4" refType="h" fact="0.547"/>
              <dgm:constr type="l" for="ch" forName="line4" refType="w" fact="0.625"/>
              <dgm:constr type="ctrY" for="ch" forName="line4" refType="ctrY" refFor="ch" refForName="text4"/>
              <dgm:constr type="w" for="ch" forName="line4" refType="w" fact="0.075"/>
              <dgm:constr type="h" for="ch" forName="line4"/>
              <dgm:constr type="l" for="ch" forName="d4" refType="w" fact="0.446"/>
              <dgm:constr type="b" for="ch" forName="d4" refType="h" fact="0.795"/>
              <dgm:constr type="w" for="ch" forName="d4" refType="w" fact="0.179"/>
              <dgm:constr type="h" for="ch" forName="d4" refType="h" fact="0.248"/>
              <dgm:constr type="w" for="ch" forName="circle5" refType="w" fact="0.6"/>
              <dgm:constr type="h" for="ch" forName="circle5" refType="w" refFor="ch" refForName="circle5"/>
              <dgm:constr type="ctrX" for="ch" forName="circle5" refType="ctrX" refFor="ch" refForName="circle1"/>
              <dgm:constr type="ctrY" for="ch" forName="circle5" refType="ctrY" refFor="ch" refForName="circle1"/>
              <dgm:constr type="w" for="ch" forName="text5" refType="w" fact="0.3"/>
              <dgm:constr type="h" for="ch" forName="text5" refType="h" fact="0.1324"/>
              <dgm:constr type="r" for="ch" forName="text5" refType="w"/>
              <dgm:constr type="ctrY" for="ch" forName="text5" refType="h" fact="0.68"/>
              <dgm:constr type="l" for="ch" forName="line5" refType="w" fact="0.625"/>
              <dgm:constr type="ctrY" for="ch" forName="line5" refType="ctrY" refFor="ch" refForName="text5"/>
              <dgm:constr type="w" for="ch" forName="line5" refType="w" fact="0.075"/>
              <dgm:constr type="h" for="ch" forName="line5"/>
              <dgm:constr type="l" for="ch" forName="d5" refType="w" fact="0.495"/>
              <dgm:constr type="b" for="ch" forName="d5" refType="h" fact="0.855"/>
              <dgm:constr type="w" for="ch" forName="d5" refType="w" fact="0.13"/>
              <dgm:constr type="h" for="ch" forName="d5" refType="h" fact="0.175"/>
            </dgm:constrLst>
          </dgm:if>
          <dgm:else name="Name9"/>
        </dgm:choose>
      </dgm:if>
      <dgm:else name="Name10">
        <dgm:choose name="Name11">
          <dgm:if name="Name12" axis="ch" ptType="node" func="cnt" op="equ" val="0">
            <dgm:constrLst/>
          </dgm:if>
          <dgm:if name="Name13" axis="ch" ptType="node" func="cnt" op="equ" val="1">
            <dgm:constrLst>
              <dgm:constr type="primFontSz" for="des" ptType="node" op="equ" val="65"/>
              <dgm:constr type="w" for="ch" forName="circle1" refType="w" fact="0.6"/>
              <dgm:constr type="h" for="ch" forName="circle1" refType="w" refFor="ch" refForName="circle1"/>
              <dgm:constr type="ctrX" for="ch" forName="circle1" refType="w" fact="0.7"/>
              <dgm:constr type="ctrY" for="ch" forName="circle1" refType="h" fact="0.625"/>
              <dgm:constr type="w" for="ch" forName="text1" refType="w" fact="0.3"/>
              <dgm:constr type="h" for="ch" forName="text1" refType="h" fact="0.3125"/>
              <dgm:constr type="l" for="ch" forName="text1"/>
              <dgm:constr type="t" for="ch" forName="text1"/>
              <dgm:constr type="l" for="ch" forName="line1" refType="r" refFor="ch" refForName="text1"/>
              <dgm:constr type="ctrY" for="ch" forName="line1" refType="ctrY" refFor="ch" refForName="text1"/>
              <dgm:constr type="r" for="ch" forName="line1" refType="w" fact="0.375"/>
              <dgm:constr type="h" for="ch" forName="line1"/>
              <dgm:constr type="r" for="ch" forName="d1" refType="w" fact="0.7"/>
              <dgm:constr type="b" for="ch" forName="d1" refType="h" fact="0.625"/>
              <dgm:constr type="w" for="ch" forName="d1" refType="w" fact="0.32475"/>
              <dgm:constr type="h" for="ch" forName="d1" refType="h" fact="0.469"/>
            </dgm:constrLst>
          </dgm:if>
          <dgm:if name="Name14" axis="ch" ptType="node" func="cnt" op="equ" val="2">
            <dgm:constrLst>
              <dgm:constr type="primFontSz" for="des" ptType="node" op="equ" val="65"/>
              <dgm:constr type="w" for="ch" forName="circle1" refType="w" fact="0.2"/>
              <dgm:constr type="h" for="ch" forName="circle1" refType="w" refFor="ch" refForName="circle1"/>
              <dgm:constr type="ctrX" for="ch" forName="circle1" refType="w" fact="0.7"/>
              <dgm:constr type="ctrY" for="ch" forName="circle1" refType="h" fact="0.625"/>
              <dgm:constr type="w" for="ch" forName="text1" refType="w" fact="0.3"/>
              <dgm:constr type="h" for="ch" forName="text1" refType="h" fact="0.3125"/>
              <dgm:constr type="l" for="ch" forName="text1"/>
              <dgm:constr type="t" for="ch" forName="text1"/>
              <dgm:constr type="l" for="ch" forName="line1" refType="r" refFor="ch" refForName="text1"/>
              <dgm:constr type="ctrY" for="ch" forName="line1" refType="ctrY" refFor="ch" refForName="text1"/>
              <dgm:constr type="r" for="ch" forName="line1" refType="w" fact="0.375"/>
              <dgm:constr type="h" for="ch" forName="line1"/>
              <dgm:constr type="r" for="ch" forName="d1" refType="w" fact="0.7"/>
              <dgm:constr type="b" for="ch" forName="d1" refType="h" fact="0.625"/>
              <dgm:constr type="w" for="ch" forName="d1" refType="w" fact="0.32475"/>
              <dgm:constr type="h" for="ch" forName="d1" refType="h" fact="0.469"/>
              <dgm:constr type="w" for="ch" forName="circle2" refType="w" fact="0.6"/>
              <dgm:constr type="h" for="ch" forName="circle2" refType="w" refFor="ch" refForName="circle2"/>
              <dgm:constr type="ctrX" for="ch" forName="circle2" refType="w" fact="0.7"/>
              <dgm:constr type="ctrY" for="ch" forName="circle2" refType="h" fact="0.625"/>
              <dgm:constr type="w" for="ch" forName="text2" refType="w" fact="0.3"/>
              <dgm:constr type="h" for="ch" forName="text2" refType="h" fact="0.3125"/>
              <dgm:constr type="l" for="ch" forName="text2"/>
              <dgm:constr type="t" for="ch" forName="text2" refType="b" refFor="ch" refForName="text1"/>
              <dgm:constr type="l" for="ch" forName="line2" refType="r" refFor="ch" refForName="text2"/>
              <dgm:constr type="ctrY" for="ch" forName="line2" refType="ctrY" refFor="ch" refForName="text2"/>
              <dgm:constr type="r" for="ch" forName="line2" refType="w" fact="0.375"/>
              <dgm:constr type="h" for="ch" forName="line2"/>
              <dgm:constr type="r" for="ch" forName="d2" refType="w" fact="0.55675"/>
              <dgm:constr type="b" for="ch" forName="d2" refType="h" fact="0.7975"/>
              <dgm:constr type="w" for="ch" forName="d2" refType="w" fact="0.1815"/>
              <dgm:constr type="h" for="ch" forName="d2" refType="h" fact="0.3283"/>
            </dgm:constrLst>
          </dgm:if>
          <dgm:if name="Name15" axis="ch" ptType="node" func="cnt" op="equ" val="3">
            <dgm:constrLst>
              <dgm:constr type="primFontSz" for="des" ptType="node" op="equ" val="65"/>
              <dgm:constr type="w" for="ch" forName="circle1" refType="w" fact="0.12"/>
              <dgm:constr type="h" for="ch" forName="circle1" refType="w" refFor="ch" refForName="circle1"/>
              <dgm:constr type="ctrX" for="ch" forName="circle1" refType="w" fact="0.7"/>
              <dgm:constr type="ctrY" for="ch" forName="circle1" refType="h" fact="0.625"/>
              <dgm:constr type="w" for="ch" forName="text1" refType="w" fact="0.3"/>
              <dgm:constr type="h" for="ch" forName="text1" refType="h" fact="0.21875"/>
              <dgm:constr type="l" for="ch" forName="text1"/>
              <dgm:constr type="t" for="ch" forName="text1"/>
              <dgm:constr type="l" for="ch" forName="line1" refType="r" refFor="ch" refForName="text1"/>
              <dgm:constr type="ctrY" for="ch" forName="line1" refType="ctrY" refFor="ch" refForName="text1"/>
              <dgm:constr type="r" for="ch" forName="line1" refType="w" fact="0.375"/>
              <dgm:constr type="h" for="ch" forName="line1"/>
              <dgm:constr type="r" for="ch" forName="d1" refType="w" fact="0.7"/>
              <dgm:constr type="b" for="ch" forName="d1" refType="h" fact="0.625"/>
              <dgm:constr type="w" for="ch" forName="d1" refType="w" fact="0.3247"/>
              <dgm:constr type="h" for="ch" forName="d1" refType="h" fact="0.5155"/>
              <dgm:constr type="w" for="ch" forName="circle2" refType="w" fact="0.36"/>
              <dgm:constr type="h" for="ch" forName="circle2" refType="w" refFor="ch" refForName="circle2"/>
              <dgm:constr type="ctrX" for="ch" forName="circle2" refType="w" fact="0.7"/>
              <dgm:constr type="ctrY" for="ch" forName="circle2" refType="h" fact="0.625"/>
              <dgm:constr type="w" for="ch" forName="text2" refType="w" fact="0.3"/>
              <dgm:constr type="h" for="ch" forName="text2" refType="h" fact="0.21875"/>
              <dgm:constr type="l" for="ch" forName="text2"/>
              <dgm:constr type="t" for="ch" forName="text2" refType="b" refFor="ch" refForName="text1"/>
              <dgm:constr type="l" for="ch" forName="line2" refType="r" refFor="ch" refForName="text2"/>
              <dgm:constr type="ctrY" for="ch" forName="line2" refType="ctrY" refFor="ch" refForName="text2"/>
              <dgm:constr type="r" for="ch" forName="line2" refType="w" fact="0.375"/>
              <dgm:constr type="h" for="ch" forName="line2"/>
              <dgm:constr type="r" for="ch" forName="d2" refType="w" fact="0.614"/>
              <dgm:constr type="b" for="ch" forName="d2" refType="h" fact="0.72969"/>
              <dgm:constr type="w" for="ch" forName="d2" refType="w" fact="0.2387"/>
              <dgm:constr type="h" for="ch" forName="d2" refType="h" fact="0.4017"/>
              <dgm:constr type="w" for="ch" forName="circle3" refType="w" fact="0.6"/>
              <dgm:constr type="h" for="ch" forName="circle3" refType="w" refFor="ch" refForName="circle3"/>
              <dgm:constr type="ctrX" for="ch" forName="circle3" refType="ctrX" refFor="ch" refForName="circle1"/>
              <dgm:constr type="ctrY" for="ch" forName="circle3" refType="ctrY" refFor="ch" refForName="circle1"/>
              <dgm:constr type="w" for="ch" forName="text3" refType="w" fact="0.3"/>
              <dgm:constr type="h" for="ch" forName="text3" refType="h" fact="0.21875"/>
              <dgm:constr type="l" for="ch" forName="text3"/>
              <dgm:constr type="t" for="ch" forName="text3" refType="b" refFor="ch" refForName="text2"/>
              <dgm:constr type="l" for="ch" forName="line3" refType="r" refFor="ch" refForName="text3"/>
              <dgm:constr type="ctrY" for="ch" forName="line3" refType="ctrY" refFor="ch" refForName="text3"/>
              <dgm:constr type="r" for="ch" forName="line3" refType="w" fact="0.375"/>
              <dgm:constr type="h" for="ch" forName="line3"/>
              <dgm:constr type="r" for="ch" forName="d3" refType="w" fact="0.52825"/>
              <dgm:constr type="b" for="ch" forName="d3" refType="h" fact="0.83375"/>
              <dgm:constr type="w" for="ch" forName="d3" refType="w" fact="0.1527"/>
              <dgm:constr type="h" for="ch" forName="d3" refType="h" fact="0.287"/>
            </dgm:constrLst>
          </dgm:if>
          <dgm:if name="Name16" axis="ch" ptType="node" func="cnt" op="equ" val="4">
            <dgm:constrLst>
              <dgm:constr type="primFontSz" for="des" ptType="node" op="equ" val="65"/>
              <dgm:constr type="w" for="ch" forName="circle1" refType="w" fact="0.0857"/>
              <dgm:constr type="h" for="ch" forName="circle1" refType="w" refFor="ch" refForName="circle1"/>
              <dgm:constr type="ctrX" for="ch" forName="circle1" refType="w" fact="0.7"/>
              <dgm:constr type="ctrY" for="ch" forName="circle1" refType="h" fact="0.625"/>
              <dgm:constr type="w" for="ch" forName="text1" refType="w" fact="0.3"/>
              <dgm:constr type="h" for="ch" forName="text1" refType="h" fact="0.17938"/>
              <dgm:constr type="l" for="ch" forName="text1"/>
              <dgm:constr type="t" for="ch" forName="text1"/>
              <dgm:constr type="l" for="ch" forName="line1" refType="r" refFor="ch" refForName="text1"/>
              <dgm:constr type="ctrY" for="ch" forName="line1" refType="ctrY" refFor="ch" refForName="text1"/>
              <dgm:constr type="r" for="ch" forName="line1" refType="w" fact="0.375"/>
              <dgm:constr type="h" for="ch" forName="line1"/>
              <dgm:constr type="r" for="ch" forName="d1" refType="w" fact="0.705"/>
              <dgm:constr type="b" for="ch" forName="d1" refType="h" fact="0.62"/>
              <dgm:constr type="w" for="ch" forName="d1" refType="w" fact="0.33"/>
              <dgm:constr type="h" for="ch" forName="d1" refType="h" fact="0.53"/>
              <dgm:constr type="w" for="ch" forName="circle2" refType="w" fact="0.2571"/>
              <dgm:constr type="h" for="ch" forName="circle2" refType="w" refFor="ch" refForName="circle2"/>
              <dgm:constr type="ctrX" for="ch" forName="circle2" refType="w" fact="0.7"/>
              <dgm:constr type="ctrY" for="ch" forName="circle2" refType="h" fact="0.625"/>
              <dgm:constr type="w" for="ch" forName="text2" refType="w" fact="0.3"/>
              <dgm:constr type="h" for="ch" forName="text2" refType="h" fact="0.17938"/>
              <dgm:constr type="l" for="ch" forName="text2"/>
              <dgm:constr type="t" for="ch" forName="text2" refType="b" refFor="ch" refForName="text1"/>
              <dgm:constr type="l" for="ch" forName="line2" refType="r" refFor="ch" refForName="text2"/>
              <dgm:constr type="ctrY" for="ch" forName="line2" refType="ctrY" refFor="ch" refForName="text2"/>
              <dgm:constr type="r" for="ch" forName="line2" refType="w" fact="0.375"/>
              <dgm:constr type="h" for="ch" forName="line2"/>
              <dgm:constr type="r" for="ch" forName="d2" refType="w" fact="0.63375"/>
              <dgm:constr type="b" for="ch" forName="d2" refType="h" fact="0.70438"/>
              <dgm:constr type="w" for="ch" forName="d2" refType="w" fact="0.2585"/>
              <dgm:constr type="h" for="ch" forName="d2" refType="h" fact="0.43525"/>
              <dgm:constr type="w" for="ch" forName="circle3" refType="w" fact="0.4285"/>
              <dgm:constr type="h" for="ch" forName="circle3" refType="w" refFor="ch" refForName="circle3"/>
              <dgm:constr type="ctrX" for="ch" forName="circle3" refType="ctrX" refFor="ch" refForName="circle1"/>
              <dgm:constr type="ctrY" for="ch" forName="circle3" refType="ctrY" refFor="ch" refForName="circle1"/>
              <dgm:constr type="w" for="ch" forName="text3" refType="w" fact="0.3"/>
              <dgm:constr type="h" for="ch" forName="text3" refType="h" fact="0.17938"/>
              <dgm:constr type="l" for="ch" forName="text3"/>
              <dgm:constr type="t" for="ch" forName="text3" refType="b" refFor="ch" refForName="text2"/>
              <dgm:constr type="l" for="ch" forName="line3" refType="r" refFor="ch" refForName="text3"/>
              <dgm:constr type="ctrY" for="ch" forName="line3" refType="ctrY" refFor="ch" refForName="text3"/>
              <dgm:constr type="r" for="ch" forName="line3" refType="w" fact="0.375"/>
              <dgm:constr type="h" for="ch" forName="line3"/>
              <dgm:constr type="r" for="ch" forName="d3" refType="w" fact="0.5745"/>
              <dgm:constr type="b" for="ch" forName="d3" refType="h" fact="0.78031"/>
              <dgm:constr type="w" for="ch" forName="d3" refType="w" fact="0.1995"/>
              <dgm:constr type="h" for="ch" forName="d3" refType="h" fact="0.332"/>
              <dgm:constr type="w" for="ch" forName="circle4" refType="w" fact="0.6"/>
              <dgm:constr type="h" for="ch" forName="circle4" refType="w" refFor="ch" refForName="circle4"/>
              <dgm:constr type="ctrX" for="ch" forName="circle4" refType="ctrX" refFor="ch" refForName="circle1"/>
              <dgm:constr type="ctrY" for="ch" forName="circle4" refType="ctrY" refFor="ch" refForName="circle1"/>
              <dgm:constr type="w" for="ch" forName="text4" refType="w" fact="0.3"/>
              <dgm:constr type="h" for="ch" forName="text4" refType="h" fact="0.17938"/>
              <dgm:constr type="l" for="ch" forName="text4"/>
              <dgm:constr type="t" for="ch" forName="text4" refType="b" refFor="ch" refForName="text3"/>
              <dgm:constr type="l" for="ch" forName="line4" refType="r" refFor="ch" refForName="text4"/>
              <dgm:constr type="ctrY" for="ch" forName="line4" refType="ctrY" refFor="ch" refForName="text4"/>
              <dgm:constr type="r" for="ch" forName="line4" refType="w" fact="0.375"/>
              <dgm:constr type="h" for="ch" forName="line4"/>
              <dgm:constr type="r" for="ch" forName="d4" refType="w" fact="0.51475"/>
              <dgm:constr type="b" for="ch" forName="d4" refType="h" fact="0.85594"/>
              <dgm:constr type="w" for="ch" forName="d4" refType="w" fact="0.1394"/>
              <dgm:constr type="h" for="ch" forName="d4" refType="h" fact="0.2282"/>
            </dgm:constrLst>
          </dgm:if>
          <dgm:if name="Name17" axis="ch" ptType="node" func="cnt" op="gte" val="5">
            <dgm:constrLst>
              <dgm:constr type="primFontSz" for="des" ptType="node" op="equ" val="65"/>
              <dgm:constr type="w" for="ch" forName="circle1" refType="w" fact="0.0667"/>
              <dgm:constr type="h" for="ch" forName="circle1" refType="w" refFor="ch" refForName="circle1"/>
              <dgm:constr type="ctrX" for="ch" forName="circle1" refType="w" fact="0.7"/>
              <dgm:constr type="ctrY" for="ch" forName="circle1" refType="h" fact="0.625"/>
              <dgm:constr type="w" for="ch" forName="text1" refType="w" fact="0.3"/>
              <dgm:constr type="h" for="ch" forName="text1" refType="h" fact="0.1324"/>
              <dgm:constr type="l" for="ch" forName="text1"/>
              <dgm:constr type="ctrY" for="ch" forName="text1" refType="h" fact="0.13"/>
              <dgm:constr type="l" for="ch" forName="line1" refType="r" refFor="ch" refForName="text1"/>
              <dgm:constr type="ctrY" for="ch" forName="line1" refType="ctrY" refFor="ch" refForName="text1"/>
              <dgm:constr type="r" for="ch" forName="line1" refType="w" fact="0.375"/>
              <dgm:constr type="h" for="ch" forName="line1"/>
              <dgm:constr type="r" for="ch" forName="d1" refType="w" fact="0.7"/>
              <dgm:constr type="b" for="ch" forName="d1" refType="h" fact="0.625"/>
              <dgm:constr type="w" for="ch" forName="d1" refType="w" fact="0.3245"/>
              <dgm:constr type="h" for="ch" forName="d1" refType="h" fact="0.495"/>
              <dgm:constr type="w" for="ch" forName="circle2" refType="w" fact="0.2"/>
              <dgm:constr type="h" for="ch" forName="circle2" refType="w" refFor="ch" refForName="circle2"/>
              <dgm:constr type="ctrX" for="ch" forName="circle2" refType="w" fact="0.7"/>
              <dgm:constr type="ctrY" for="ch" forName="circle2" refType="h" fact="0.625"/>
              <dgm:constr type="w" for="ch" forName="text2" refType="w" fact="0.3"/>
              <dgm:constr type="h" for="ch" forName="text2" refType="h" fact="0.1324"/>
              <dgm:constr type="l" for="ch" forName="text2"/>
              <dgm:constr type="ctrY" for="ch" forName="text2" refType="h" fact="0.27"/>
              <dgm:constr type="l" for="ch" forName="line2" refType="r" refFor="ch" refForName="text2"/>
              <dgm:constr type="ctrY" for="ch" forName="line2" refType="ctrY" refFor="ch" refForName="text2"/>
              <dgm:constr type="r" for="ch" forName="line2" refType="w" fact="0.375"/>
              <dgm:constr type="h" for="ch" forName="line2"/>
              <dgm:constr type="r" for="ch" forName="d2" refType="w" fact="0.6502"/>
              <dgm:constr type="b" for="ch" forName="d2" refType="h" fact="0.682"/>
              <dgm:constr type="w" for="ch" forName="d2" refType="w" fact="0.275"/>
              <dgm:constr type="h" for="ch" forName="d2" refType="h" fact="0.41215"/>
              <dgm:constr type="w" for="ch" forName="circle3" refType="w" fact="0.3334"/>
              <dgm:constr type="h" for="ch" forName="circle3" refType="w" refFor="ch" refForName="circle3"/>
              <dgm:constr type="ctrX" for="ch" forName="circle3" refType="ctrX" refFor="ch" refForName="circle1"/>
              <dgm:constr type="ctrY" for="ch" forName="circle3" refType="ctrY" refFor="ch" refForName="circle1"/>
              <dgm:constr type="w" for="ch" forName="text3" refType="w" fact="0.3"/>
              <dgm:constr type="h" for="ch" forName="text3" refType="h" fact="0.1324"/>
              <dgm:constr type="l" for="ch" forName="text3"/>
              <dgm:constr type="ctrY" for="ch" forName="text3" refType="h" fact="0.41"/>
              <dgm:constr type="l" for="ch" forName="line3" refType="r" refFor="ch" refForName="text3"/>
              <dgm:constr type="ctrY" for="ch" forName="line3" refType="ctrY" refFor="ch" refForName="text3"/>
              <dgm:constr type="r" for="ch" forName="line3" refType="w" fact="0.375"/>
              <dgm:constr type="h" for="ch" forName="line3"/>
              <dgm:constr type="r" for="ch" forName="d3" refType="w" fact="0.606"/>
              <dgm:constr type="b" for="ch" forName="d3" refType="h" fact="0.735"/>
              <dgm:constr type="w" for="ch" forName="d3" refType="w" fact="0.231"/>
              <dgm:constr type="h" for="ch" forName="d3" refType="h" fact="0.325"/>
              <dgm:constr type="w" for="ch" forName="circle4" refType="w" fact="0.4667"/>
              <dgm:constr type="h" for="ch" forName="circle4" refType="w" refFor="ch" refForName="circle4"/>
              <dgm:constr type="ctrX" for="ch" forName="circle4" refType="ctrX" refFor="ch" refForName="circle1"/>
              <dgm:constr type="ctrY" for="ch" forName="circle4" refType="ctrY" refFor="ch" refForName="circle1"/>
              <dgm:constr type="w" for="ch" forName="text4" refType="w" fact="0.3"/>
              <dgm:constr type="h" for="ch" forName="text4" refType="h" fact="0.1324"/>
              <dgm:constr type="l" for="ch" forName="text4"/>
              <dgm:constr type="ctrY" for="ch" forName="text4" refType="h" fact="0.547"/>
              <dgm:constr type="l" for="ch" forName="line4" refType="r" refFor="ch" refForName="text4"/>
              <dgm:constr type="ctrY" for="ch" forName="line4" refType="ctrY" refFor="ch" refForName="text4"/>
              <dgm:constr type="r" for="ch" forName="line4" refType="w" fact="0.375"/>
              <dgm:constr type="h" for="ch" forName="line4"/>
              <dgm:constr type="r" for="ch" forName="d4" refType="w" fact="0.554"/>
              <dgm:constr type="b" for="ch" forName="d4" refType="h" fact="0.795"/>
              <dgm:constr type="w" for="ch" forName="d4" refType="w" fact="0.179"/>
              <dgm:constr type="h" for="ch" forName="d4" refType="h" fact="0.248"/>
              <dgm:constr type="w" for="ch" forName="circle5" refType="w" fact="0.6"/>
              <dgm:constr type="h" for="ch" forName="circle5" refType="w" refFor="ch" refForName="circle5"/>
              <dgm:constr type="ctrX" for="ch" forName="circle5" refType="ctrX" refFor="ch" refForName="circle1"/>
              <dgm:constr type="ctrY" for="ch" forName="circle5" refType="ctrY" refFor="ch" refForName="circle1"/>
              <dgm:constr type="w" for="ch" forName="text5" refType="w" fact="0.3"/>
              <dgm:constr type="h" for="ch" forName="text5" refType="h" fact="0.1324"/>
              <dgm:constr type="l" for="ch" forName="text5"/>
              <dgm:constr type="ctrY" for="ch" forName="text5" refType="h" fact="0.68"/>
              <dgm:constr type="l" for="ch" forName="line5" refType="r" refFor="ch" refForName="text5"/>
              <dgm:constr type="ctrY" for="ch" forName="line5" refType="ctrY" refFor="ch" refForName="text5"/>
              <dgm:constr type="r" for="ch" forName="line5" refType="w" fact="0.375"/>
              <dgm:constr type="h" for="ch" forName="line5"/>
              <dgm:constr type="r" for="ch" forName="d5" refType="w" fact="0.505"/>
              <dgm:constr type="b" for="ch" forName="d5" refType="h" fact="0.855"/>
              <dgm:constr type="w" for="ch" forName="d5" refType="w" fact="0.13"/>
              <dgm:constr type="h" for="ch" forName="d5" refType="h" fact="0.175"/>
            </dgm:constrLst>
          </dgm:if>
          <dgm:else name="Name18"/>
        </dgm:choose>
      </dgm:else>
    </dgm:choose>
    <dgm:ruleLst/>
    <dgm:forEach name="Name19" axis="ch" ptType="node" cnt="1">
      <dgm:layoutNode name="circle1" styleLbl="lnNode1">
        <dgm:alg type="sp"/>
        <dgm:shape xmlns:r="http://schemas.openxmlformats.org/officeDocument/2006/relationships" type="ellipse" r:blip="">
          <dgm:adjLst/>
        </dgm:shape>
        <dgm:presOf/>
        <dgm:constrLst/>
        <dgm:ruleLst/>
      </dgm:layoutNode>
      <dgm:layoutNode name="text1" styleLbl="revTx">
        <dgm:varLst>
          <dgm:bulletEnabled val="1"/>
        </dgm:varLst>
        <dgm:choose name="Name20">
          <dgm:if name="Name21" func="var" arg="dir" op="equ" val="norm">
            <dgm:choose name="Name22">
              <dgm:if name="Name23" axis="root des" ptType="all node" func="maxDepth" op="gt" val="1">
                <dgm:alg type="tx">
                  <dgm:param type="parTxLTRAlign" val="l"/>
                  <dgm:param type="parTxRTLAlign" val="r"/>
                </dgm:alg>
              </dgm:if>
              <dgm:else name="Name24">
                <dgm:alg type="tx">
                  <dgm:param type="parTxLTRAlign" val="l"/>
                  <dgm:param type="parTxRTLAlign" val="l"/>
                </dgm:alg>
              </dgm:else>
            </dgm:choose>
          </dgm:if>
          <dgm:else name="Name25">
            <dgm:choose name="Name26">
              <dgm:if name="Name27" axis="root des" ptType="all node" func="maxDepth" op="gt" val="1">
                <dgm:alg type="tx">
                  <dgm:param type="parTxLTRAlign" val="l"/>
                  <dgm:param type="parTxRTLAlign" val="r"/>
                </dgm:alg>
              </dgm:if>
              <dgm:else name="Name28">
                <dgm:alg type="tx">
                  <dgm:param type="parTxLTRAlign" val="r"/>
                  <dgm:param type="parTxRTLAlign" val="r"/>
                </dgm:alg>
              </dgm:else>
            </dgm:choose>
          </dgm:else>
        </dgm:choose>
        <dgm:shape xmlns:r="http://schemas.openxmlformats.org/officeDocument/2006/relationships" type="rect" r:blip="">
          <dgm:adjLst/>
        </dgm:shape>
        <dgm:presOf axis="desOrSelf" ptType="node"/>
        <dgm:choose name="Name29">
          <dgm:if name="Name30" func="var" arg="dir" op="equ" val="norm">
            <dgm:constrLst>
              <dgm:constr type="tMarg" refType="primFontSz" fact="0.1"/>
              <dgm:constr type="bMarg" refType="primFontSz" fact="0.1"/>
              <dgm:constr type="rMarg" refType="primFontSz" fact="0.1"/>
            </dgm:constrLst>
          </dgm:if>
          <dgm:else name="Name31">
            <dgm:constrLst>
              <dgm:constr type="tMarg" refType="primFontSz" fact="0.1"/>
              <dgm:constr type="bMarg" refType="primFontSz" fact="0.1"/>
              <dgm:constr type="lMarg" refType="primFontSz" fact="0.1"/>
            </dgm:constrLst>
          </dgm:else>
        </dgm:choose>
        <dgm:ruleLst>
          <dgm:rule type="primFontSz" val="5" fact="NaN" max="NaN"/>
        </dgm:ruleLst>
      </dgm:layoutNode>
      <dgm:layoutNode name="line1" styleLbl="callout">
        <dgm:alg type="sp"/>
        <dgm:shape xmlns:r="http://schemas.openxmlformats.org/officeDocument/2006/relationships" type="line" r:blip="">
          <dgm:adjLst/>
        </dgm:shape>
        <dgm:presOf/>
        <dgm:constrLst/>
        <dgm:ruleLst/>
      </dgm:layoutNode>
      <dgm:layoutNode name="d1" styleLbl="callout">
        <dgm:alg type="sp"/>
        <dgm:choose name="Name32">
          <dgm:if name="Name33" func="var" arg="dir" op="equ" val="norm">
            <dgm:shape xmlns:r="http://schemas.openxmlformats.org/officeDocument/2006/relationships" rot="90" type="line" r:blip="">
              <dgm:adjLst/>
            </dgm:shape>
          </dgm:if>
          <dgm:else name="Name34">
            <dgm:shape xmlns:r="http://schemas.openxmlformats.org/officeDocument/2006/relationships" rot="180" type="line" r:blip="">
              <dgm:adjLst/>
            </dgm:shape>
          </dgm:else>
        </dgm:choose>
        <dgm:presOf/>
        <dgm:constrLst/>
        <dgm:ruleLst/>
      </dgm:layoutNode>
    </dgm:forEach>
    <dgm:forEach name="Name35" axis="ch" ptType="node" st="2" cnt="1">
      <dgm:layoutNode name="circle2" styleLbl="lnNode1">
        <dgm:alg type="sp"/>
        <dgm:shape xmlns:r="http://schemas.openxmlformats.org/officeDocument/2006/relationships" type="ellipse" r:blip="" zOrderOff="-5">
          <dgm:adjLst/>
        </dgm:shape>
        <dgm:presOf/>
        <dgm:constrLst/>
        <dgm:ruleLst/>
      </dgm:layoutNode>
      <dgm:layoutNode name="text2" styleLbl="revTx">
        <dgm:varLst>
          <dgm:bulletEnabled val="1"/>
        </dgm:varLst>
        <dgm:choose name="Name36">
          <dgm:if name="Name37" func="var" arg="dir" op="equ" val="norm">
            <dgm:choose name="Name38">
              <dgm:if name="Name39" axis="root des" ptType="all node" func="maxDepth" op="gt" val="1">
                <dgm:alg type="tx">
                  <dgm:param type="parTxLTRAlign" val="l"/>
                  <dgm:param type="parTxRTLAlign" val="r"/>
                </dgm:alg>
              </dgm:if>
              <dgm:else name="Name40">
                <dgm:alg type="tx">
                  <dgm:param type="parTxLTRAlign" val="l"/>
                  <dgm:param type="parTxRTLAlign" val="l"/>
                </dgm:alg>
              </dgm:else>
            </dgm:choose>
          </dgm:if>
          <dgm:else name="Name41">
            <dgm:choose name="Name42">
              <dgm:if name="Name43" axis="root des" ptType="all node" func="maxDepth" op="gt" val="1">
                <dgm:alg type="tx">
                  <dgm:param type="parTxLTRAlign" val="l"/>
                  <dgm:param type="parTxRTLAlign" val="r"/>
                </dgm:alg>
              </dgm:if>
              <dgm:else name="Name44">
                <dgm:alg type="tx">
                  <dgm:param type="parTxLTRAlign" val="r"/>
                  <dgm:param type="parTxRTLAlign" val="r"/>
                </dgm:alg>
              </dgm:else>
            </dgm:choose>
          </dgm:else>
        </dgm:choose>
        <dgm:shape xmlns:r="http://schemas.openxmlformats.org/officeDocument/2006/relationships" type="rect" r:blip="">
          <dgm:adjLst/>
        </dgm:shape>
        <dgm:presOf axis="desOrSelf" ptType="node"/>
        <dgm:choose name="Name45">
          <dgm:if name="Name46" func="var" arg="dir" op="equ" val="norm">
            <dgm:constrLst>
              <dgm:constr type="tMarg" refType="primFontSz" fact="0.1"/>
              <dgm:constr type="bMarg" refType="primFontSz" fact="0.1"/>
              <dgm:constr type="rMarg" refType="primFontSz" fact="0.1"/>
            </dgm:constrLst>
          </dgm:if>
          <dgm:else name="Name47">
            <dgm:constrLst>
              <dgm:constr type="tMarg" refType="primFontSz" fact="0.1"/>
              <dgm:constr type="bMarg" refType="primFontSz" fact="0.1"/>
              <dgm:constr type="lMarg" refType="primFontSz" fact="0.1"/>
            </dgm:constrLst>
          </dgm:else>
        </dgm:choose>
        <dgm:ruleLst>
          <dgm:rule type="primFontSz" val="5" fact="NaN" max="NaN"/>
        </dgm:ruleLst>
      </dgm:layoutNode>
      <dgm:layoutNode name="line2" styleLbl="callout">
        <dgm:alg type="sp"/>
        <dgm:shape xmlns:r="http://schemas.openxmlformats.org/officeDocument/2006/relationships" type="line" r:blip="">
          <dgm:adjLst/>
        </dgm:shape>
        <dgm:presOf/>
        <dgm:constrLst/>
        <dgm:ruleLst/>
      </dgm:layoutNode>
      <dgm:layoutNode name="d2" styleLbl="callout">
        <dgm:alg type="sp"/>
        <dgm:choose name="Name48">
          <dgm:if name="Name49" func="var" arg="dir" op="equ" val="norm">
            <dgm:shape xmlns:r="http://schemas.openxmlformats.org/officeDocument/2006/relationships" rot="90" type="line" r:blip="">
              <dgm:adjLst/>
            </dgm:shape>
          </dgm:if>
          <dgm:else name="Name50">
            <dgm:shape xmlns:r="http://schemas.openxmlformats.org/officeDocument/2006/relationships" rot="180" type="line" r:blip="">
              <dgm:adjLst/>
            </dgm:shape>
          </dgm:else>
        </dgm:choose>
        <dgm:presOf/>
        <dgm:constrLst/>
        <dgm:ruleLst/>
      </dgm:layoutNode>
    </dgm:forEach>
    <dgm:forEach name="Name51" axis="ch" ptType="node" st="3" cnt="1">
      <dgm:layoutNode name="circle3" styleLbl="lnNode1">
        <dgm:alg type="sp"/>
        <dgm:shape xmlns:r="http://schemas.openxmlformats.org/officeDocument/2006/relationships" type="ellipse" r:blip="" zOrderOff="-10">
          <dgm:adjLst/>
        </dgm:shape>
        <dgm:presOf/>
        <dgm:constrLst/>
        <dgm:ruleLst/>
      </dgm:layoutNode>
      <dgm:layoutNode name="text3" styleLbl="revTx">
        <dgm:varLst>
          <dgm:bulletEnabled val="1"/>
        </dgm:varLst>
        <dgm:choose name="Name52">
          <dgm:if name="Name53" func="var" arg="dir" op="equ" val="norm">
            <dgm:choose name="Name54">
              <dgm:if name="Name55" axis="root des" ptType="all node" func="maxDepth" op="gt" val="1">
                <dgm:alg type="tx">
                  <dgm:param type="parTxLTRAlign" val="l"/>
                  <dgm:param type="parTxRTLAlign" val="r"/>
                </dgm:alg>
              </dgm:if>
              <dgm:else name="Name56">
                <dgm:alg type="tx">
                  <dgm:param type="parTxLTRAlign" val="l"/>
                  <dgm:param type="parTxRTLAlign" val="l"/>
                </dgm:alg>
              </dgm:else>
            </dgm:choose>
          </dgm:if>
          <dgm:else name="Name57">
            <dgm:choose name="Name58">
              <dgm:if name="Name59" axis="root des" ptType="all node" func="maxDepth" op="gt" val="1">
                <dgm:alg type="tx">
                  <dgm:param type="parTxLTRAlign" val="l"/>
                  <dgm:param type="parTxRTLAlign" val="r"/>
                </dgm:alg>
              </dgm:if>
              <dgm:else name="Name60">
                <dgm:alg type="tx">
                  <dgm:param type="parTxLTRAlign" val="r"/>
                  <dgm:param type="parTxRTLAlign" val="r"/>
                </dgm:alg>
              </dgm:else>
            </dgm:choose>
          </dgm:else>
        </dgm:choose>
        <dgm:shape xmlns:r="http://schemas.openxmlformats.org/officeDocument/2006/relationships" type="rect" r:blip="">
          <dgm:adjLst/>
        </dgm:shape>
        <dgm:presOf axis="desOrSelf" ptType="node"/>
        <dgm:choose name="Name61">
          <dgm:if name="Name62" func="var" arg="dir" op="equ" val="norm">
            <dgm:constrLst>
              <dgm:constr type="tMarg" refType="primFontSz" fact="0.1"/>
              <dgm:constr type="bMarg" refType="primFontSz" fact="0.1"/>
              <dgm:constr type="rMarg" refType="primFontSz" fact="0.1"/>
            </dgm:constrLst>
          </dgm:if>
          <dgm:else name="Name63">
            <dgm:constrLst>
              <dgm:constr type="tMarg" refType="primFontSz" fact="0.1"/>
              <dgm:constr type="bMarg" refType="primFontSz" fact="0.1"/>
              <dgm:constr type="lMarg" refType="primFontSz" fact="0.1"/>
            </dgm:constrLst>
          </dgm:else>
        </dgm:choose>
        <dgm:ruleLst>
          <dgm:rule type="primFontSz" val="5" fact="NaN" max="NaN"/>
        </dgm:ruleLst>
      </dgm:layoutNode>
      <dgm:layoutNode name="line3" styleLbl="callout">
        <dgm:alg type="sp"/>
        <dgm:shape xmlns:r="http://schemas.openxmlformats.org/officeDocument/2006/relationships" type="line" r:blip="">
          <dgm:adjLst/>
        </dgm:shape>
        <dgm:presOf/>
        <dgm:constrLst/>
        <dgm:ruleLst/>
      </dgm:layoutNode>
      <dgm:layoutNode name="d3" styleLbl="callout">
        <dgm:alg type="sp"/>
        <dgm:choose name="Name64">
          <dgm:if name="Name65" func="var" arg="dir" op="equ" val="norm">
            <dgm:shape xmlns:r="http://schemas.openxmlformats.org/officeDocument/2006/relationships" rot="90" type="line" r:blip="">
              <dgm:adjLst/>
            </dgm:shape>
          </dgm:if>
          <dgm:else name="Name66">
            <dgm:shape xmlns:r="http://schemas.openxmlformats.org/officeDocument/2006/relationships" rot="180" type="line" r:blip="">
              <dgm:adjLst/>
            </dgm:shape>
          </dgm:else>
        </dgm:choose>
        <dgm:presOf/>
        <dgm:constrLst/>
        <dgm:ruleLst/>
      </dgm:layoutNode>
    </dgm:forEach>
    <dgm:forEach name="Name67" axis="ch" ptType="node" st="4" cnt="1">
      <dgm:layoutNode name="circle4" styleLbl="lnNode1">
        <dgm:alg type="sp"/>
        <dgm:shape xmlns:r="http://schemas.openxmlformats.org/officeDocument/2006/relationships" type="ellipse" r:blip="" zOrderOff="-15">
          <dgm:adjLst/>
        </dgm:shape>
        <dgm:presOf/>
        <dgm:constrLst/>
        <dgm:ruleLst/>
      </dgm:layoutNode>
      <dgm:layoutNode name="text4" styleLbl="revTx">
        <dgm:varLst>
          <dgm:bulletEnabled val="1"/>
        </dgm:varLst>
        <dgm:choose name="Name68">
          <dgm:if name="Name69" func="var" arg="dir" op="equ" val="norm">
            <dgm:choose name="Name70">
              <dgm:if name="Name71" axis="root des" ptType="all node" func="maxDepth" op="gt" val="1">
                <dgm:alg type="tx">
                  <dgm:param type="parTxLTRAlign" val="l"/>
                  <dgm:param type="parTxRTLAlign" val="r"/>
                </dgm:alg>
              </dgm:if>
              <dgm:else name="Name72">
                <dgm:alg type="tx">
                  <dgm:param type="parTxLTRAlign" val="l"/>
                  <dgm:param type="parTxRTLAlign" val="l"/>
                </dgm:alg>
              </dgm:else>
            </dgm:choose>
          </dgm:if>
          <dgm:else name="Name73">
            <dgm:choose name="Name74">
              <dgm:if name="Name75" axis="root des" ptType="all node" func="maxDepth" op="gt" val="1">
                <dgm:alg type="tx">
                  <dgm:param type="parTxLTRAlign" val="l"/>
                  <dgm:param type="parTxRTLAlign" val="r"/>
                </dgm:alg>
              </dgm:if>
              <dgm:else name="Name76">
                <dgm:alg type="tx">
                  <dgm:param type="parTxLTRAlign" val="r"/>
                  <dgm:param type="parTxRTLAlign" val="r"/>
                </dgm:alg>
              </dgm:else>
            </dgm:choose>
          </dgm:else>
        </dgm:choose>
        <dgm:shape xmlns:r="http://schemas.openxmlformats.org/officeDocument/2006/relationships" type="rect" r:blip="">
          <dgm:adjLst/>
        </dgm:shape>
        <dgm:presOf axis="desOrSelf" ptType="node"/>
        <dgm:choose name="Name77">
          <dgm:if name="Name78" func="var" arg="dir" op="equ" val="norm">
            <dgm:constrLst>
              <dgm:constr type="tMarg" refType="primFontSz" fact="0.1"/>
              <dgm:constr type="bMarg" refType="primFontSz" fact="0.1"/>
              <dgm:constr type="rMarg" refType="primFontSz" fact="0.1"/>
            </dgm:constrLst>
          </dgm:if>
          <dgm:else name="Name79">
            <dgm:constrLst>
              <dgm:constr type="tMarg" refType="primFontSz" fact="0.1"/>
              <dgm:constr type="bMarg" refType="primFontSz" fact="0.1"/>
              <dgm:constr type="lMarg" refType="primFontSz" fact="0.1"/>
            </dgm:constrLst>
          </dgm:else>
        </dgm:choose>
        <dgm:ruleLst>
          <dgm:rule type="primFontSz" val="5" fact="NaN" max="NaN"/>
        </dgm:ruleLst>
      </dgm:layoutNode>
      <dgm:layoutNode name="line4" styleLbl="callout">
        <dgm:alg type="sp"/>
        <dgm:shape xmlns:r="http://schemas.openxmlformats.org/officeDocument/2006/relationships" type="line" r:blip="">
          <dgm:adjLst/>
        </dgm:shape>
        <dgm:presOf/>
        <dgm:constrLst/>
        <dgm:ruleLst/>
      </dgm:layoutNode>
      <dgm:layoutNode name="d4" styleLbl="callout">
        <dgm:alg type="sp"/>
        <dgm:choose name="Name80">
          <dgm:if name="Name81" func="var" arg="dir" op="equ" val="norm">
            <dgm:shape xmlns:r="http://schemas.openxmlformats.org/officeDocument/2006/relationships" rot="90" type="line" r:blip="">
              <dgm:adjLst/>
            </dgm:shape>
          </dgm:if>
          <dgm:else name="Name82">
            <dgm:shape xmlns:r="http://schemas.openxmlformats.org/officeDocument/2006/relationships" rot="180" type="line" r:blip="">
              <dgm:adjLst/>
            </dgm:shape>
          </dgm:else>
        </dgm:choose>
        <dgm:presOf/>
        <dgm:constrLst/>
        <dgm:ruleLst/>
      </dgm:layoutNode>
    </dgm:forEach>
    <dgm:forEach name="Name83" axis="ch" ptType="node" st="5" cnt="1">
      <dgm:layoutNode name="circle5" styleLbl="lnNode1">
        <dgm:alg type="sp"/>
        <dgm:shape xmlns:r="http://schemas.openxmlformats.org/officeDocument/2006/relationships" type="ellipse" r:blip="" zOrderOff="-20">
          <dgm:adjLst/>
        </dgm:shape>
        <dgm:presOf/>
        <dgm:constrLst/>
        <dgm:ruleLst/>
      </dgm:layoutNode>
      <dgm:layoutNode name="text5" styleLbl="revTx">
        <dgm:varLst>
          <dgm:bulletEnabled val="1"/>
        </dgm:varLst>
        <dgm:choose name="Name84">
          <dgm:if name="Name85" func="var" arg="dir" op="equ" val="norm">
            <dgm:choose name="Name86">
              <dgm:if name="Name87" axis="root des" ptType="all node" func="maxDepth" op="gt" val="1">
                <dgm:alg type="tx">
                  <dgm:param type="parTxLTRAlign" val="l"/>
                  <dgm:param type="parTxRTLAlign" val="r"/>
                </dgm:alg>
              </dgm:if>
              <dgm:else name="Name88">
                <dgm:alg type="tx">
                  <dgm:param type="parTxLTRAlign" val="l"/>
                  <dgm:param type="parTxRTLAlign" val="l"/>
                </dgm:alg>
              </dgm:else>
            </dgm:choose>
          </dgm:if>
          <dgm:else name="Name89">
            <dgm:choose name="Name90">
              <dgm:if name="Name91" axis="root des" ptType="all node" func="maxDepth" op="gt" val="1">
                <dgm:alg type="tx">
                  <dgm:param type="parTxLTRAlign" val="l"/>
                  <dgm:param type="parTxRTLAlign" val="r"/>
                </dgm:alg>
              </dgm:if>
              <dgm:else name="Name92">
                <dgm:alg type="tx">
                  <dgm:param type="parTxLTRAlign" val="r"/>
                  <dgm:param type="parTxRTLAlign" val="r"/>
                </dgm:alg>
              </dgm:else>
            </dgm:choose>
          </dgm:else>
        </dgm:choose>
        <dgm:shape xmlns:r="http://schemas.openxmlformats.org/officeDocument/2006/relationships" type="rect" r:blip="">
          <dgm:adjLst/>
        </dgm:shape>
        <dgm:presOf axis="desOrSelf" ptType="node"/>
        <dgm:choose name="Name93">
          <dgm:if name="Name94" func="var" arg="dir" op="equ" val="norm">
            <dgm:constrLst>
              <dgm:constr type="tMarg" refType="primFontSz" fact="0.1"/>
              <dgm:constr type="bMarg" refType="primFontSz" fact="0.1"/>
              <dgm:constr type="rMarg" refType="primFontSz" fact="0.1"/>
            </dgm:constrLst>
          </dgm:if>
          <dgm:else name="Name95">
            <dgm:constrLst>
              <dgm:constr type="tMarg" refType="primFontSz" fact="0.1"/>
              <dgm:constr type="bMarg" refType="primFontSz" fact="0.1"/>
              <dgm:constr type="lMarg" refType="primFontSz" fact="0.1"/>
            </dgm:constrLst>
          </dgm:else>
        </dgm:choose>
        <dgm:ruleLst>
          <dgm:rule type="primFontSz" val="5" fact="NaN" max="NaN"/>
        </dgm:ruleLst>
      </dgm:layoutNode>
      <dgm:layoutNode name="line5" styleLbl="callout">
        <dgm:alg type="sp"/>
        <dgm:shape xmlns:r="http://schemas.openxmlformats.org/officeDocument/2006/relationships" type="line" r:blip="">
          <dgm:adjLst/>
        </dgm:shape>
        <dgm:presOf/>
        <dgm:constrLst/>
        <dgm:ruleLst/>
      </dgm:layoutNode>
      <dgm:layoutNode name="d5" styleLbl="callout">
        <dgm:alg type="sp"/>
        <dgm:choose name="Name96">
          <dgm:if name="Name97" func="var" arg="dir" op="equ" val="norm">
            <dgm:shape xmlns:r="http://schemas.openxmlformats.org/officeDocument/2006/relationships" rot="90" type="line" r:blip="">
              <dgm:adjLst/>
            </dgm:shape>
          </dgm:if>
          <dgm:else name="Name98">
            <dgm:shape xmlns:r="http://schemas.openxmlformats.org/officeDocument/2006/relationships" rot="180" type="line" r:blip="">
              <dgm:adjLst/>
            </dgm:shape>
          </dgm:else>
        </dgm:choose>
        <dgm:presOf/>
        <dgm:constrLst/>
        <dgm:ruleLst/>
      </dgm:layoutNode>
    </dgm:forEach>
  </dgm:layoutNode>
</dgm:layoutDef>
</file>

<file path=ppt/diagrams/layout3.xml><?xml version="1.0" encoding="utf-8"?>
<dgm:layoutDef xmlns:dgm="http://schemas.openxmlformats.org/drawingml/2006/diagram" xmlns:a="http://schemas.openxmlformats.org/drawingml/2006/main" uniqueId="urn:microsoft.com/office/officeart/2005/8/layout/target1">
  <dgm:title val=""/>
  <dgm:desc val=""/>
  <dgm:catLst>
    <dgm:cat type="relationship" pri="25000"/>
    <dgm:cat type="convert" pri="2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ite">
    <dgm:varLst>
      <dgm:chMax val="5"/>
      <dgm:dir/>
      <dgm:resizeHandles val="exact"/>
    </dgm:varLst>
    <dgm:alg type="composite">
      <dgm:param type="ar" val="1.25"/>
    </dgm:alg>
    <dgm:shape xmlns:r="http://schemas.openxmlformats.org/officeDocument/2006/relationships" r:blip="">
      <dgm:adjLst/>
    </dgm:shape>
    <dgm:presOf/>
    <dgm:choose name="Name0">
      <dgm:if name="Name1" func="var" arg="dir" op="equ" val="norm">
        <dgm:choose name="Name2">
          <dgm:if name="Name3" axis="ch" ptType="node" func="cnt" op="equ" val="0">
            <dgm:constrLst/>
          </dgm:if>
          <dgm:if name="Name4" axis="ch" ptType="node" func="cnt" op="equ" val="1">
            <dgm:constrLst>
              <dgm:constr type="primFontSz" for="des" ptType="node" op="equ" val="65"/>
              <dgm:constr type="w" for="ch" forName="circle1" refType="w" fact="0.6"/>
              <dgm:constr type="h" for="ch" forName="circle1" refType="w" refFor="ch" refForName="circle1"/>
              <dgm:constr type="ctrX" for="ch" forName="circle1" refType="w" fact="0.3"/>
              <dgm:constr type="ctrY" for="ch" forName="circle1" refType="h" fact="0.625"/>
              <dgm:constr type="w" for="ch" forName="text1" refType="w" fact="0.3"/>
              <dgm:constr type="h" for="ch" forName="text1" refType="h" fact="0.3125"/>
              <dgm:constr type="r" for="ch" forName="text1" refType="w"/>
              <dgm:constr type="t" for="ch" forName="text1"/>
              <dgm:constr type="l" for="ch" forName="line1" refType="w" fact="0.625"/>
              <dgm:constr type="ctrY" for="ch" forName="line1" refType="ctrY" refFor="ch" refForName="text1"/>
              <dgm:constr type="r" for="ch" forName="line1" refType="l" refFor="ch" refForName="text1"/>
              <dgm:constr type="h" for="ch" forName="line1"/>
              <dgm:constr type="l" for="ch" forName="d1" refType="w" fact="0.3"/>
              <dgm:constr type="b" for="ch" forName="d1" refType="h" fact="0.625"/>
              <dgm:constr type="w" for="ch" forName="d1" refType="w" fact="0.32475"/>
              <dgm:constr type="h" for="ch" forName="d1" refType="h" fact="0.469"/>
            </dgm:constrLst>
          </dgm:if>
          <dgm:if name="Name5" axis="ch" ptType="node" func="cnt" op="equ" val="2">
            <dgm:constrLst>
              <dgm:constr type="primFontSz" for="des" ptType="node" op="equ" val="65"/>
              <dgm:constr type="w" for="ch" forName="circle1" refType="w" fact="0.2"/>
              <dgm:constr type="h" for="ch" forName="circle1" refType="w" refFor="ch" refForName="circle1"/>
              <dgm:constr type="ctrX" for="ch" forName="circle1" refType="w" fact="0.3"/>
              <dgm:constr type="ctrY" for="ch" forName="circle1" refType="h" fact="0.625"/>
              <dgm:constr type="w" for="ch" forName="text1" refType="w" fact="0.3"/>
              <dgm:constr type="h" for="ch" forName="text1" refType="h" fact="0.3125"/>
              <dgm:constr type="r" for="ch" forName="text1" refType="w"/>
              <dgm:constr type="t" for="ch" forName="text1"/>
              <dgm:constr type="l" for="ch" forName="line1" refType="w" fact="0.625"/>
              <dgm:constr type="ctrY" for="ch" forName="line1" refType="ctrY" refFor="ch" refForName="text1"/>
              <dgm:constr type="w" for="ch" forName="line1" refType="w" fact="0.075"/>
              <dgm:constr type="h" for="ch" forName="line1"/>
              <dgm:constr type="l" for="ch" forName="d1" refType="w" fact="0.3"/>
              <dgm:constr type="b" for="ch" forName="d1" refType="h" fact="0.625"/>
              <dgm:constr type="w" for="ch" forName="d1" refType="w" fact="0.32475"/>
              <dgm:constr type="h" for="ch" forName="d1" refType="h" fact="0.469"/>
              <dgm:constr type="w" for="ch" forName="circle2" refType="w" fact="0.6"/>
              <dgm:constr type="h" for="ch" forName="circle2" refType="w" refFor="ch" refForName="circle2"/>
              <dgm:constr type="ctrX" for="ch" forName="circle2" refType="w" fact="0.3"/>
              <dgm:constr type="ctrY" for="ch" forName="circle2" refType="h" fact="0.625"/>
              <dgm:constr type="w" for="ch" forName="text2" refType="w" fact="0.3"/>
              <dgm:constr type="h" for="ch" forName="text2" refType="h" fact="0.3125"/>
              <dgm:constr type="r" for="ch" forName="text2" refType="w"/>
              <dgm:constr type="t" for="ch" forName="text2" refType="b" refFor="ch" refForName="text1"/>
              <dgm:constr type="l" for="ch" forName="line2" refType="w" fact="0.625"/>
              <dgm:constr type="ctrY" for="ch" forName="line2" refType="ctrY" refFor="ch" refForName="text2"/>
              <dgm:constr type="w" for="ch" forName="line2" refType="w" fact="0.075"/>
              <dgm:constr type="h" for="ch" forName="line2"/>
              <dgm:constr type="l" for="ch" forName="d2" refType="w" fact="0.44325"/>
              <dgm:constr type="b" for="ch" forName="d2" refType="h" fact="0.7975"/>
              <dgm:constr type="w" for="ch" forName="d2" refType="w" fact="0.1815"/>
              <dgm:constr type="h" for="ch" forName="d2" refType="h" fact="0.3283"/>
            </dgm:constrLst>
          </dgm:if>
          <dgm:if name="Name6" axis="ch" ptType="node" func="cnt" op="equ" val="3">
            <dgm:constrLst>
              <dgm:constr type="primFontSz" for="des" ptType="node" op="equ" val="65"/>
              <dgm:constr type="w" for="ch" forName="circle1" refType="w" fact="0.12"/>
              <dgm:constr type="h" for="ch" forName="circle1" refType="w" refFor="ch" refForName="circle1"/>
              <dgm:constr type="ctrX" for="ch" forName="circle1" refType="w" fact="0.3"/>
              <dgm:constr type="ctrY" for="ch" forName="circle1" refType="h" fact="0.625"/>
              <dgm:constr type="w" for="ch" forName="text1" refType="w" fact="0.3"/>
              <dgm:constr type="h" for="ch" forName="text1" refType="h" fact="0.21875"/>
              <dgm:constr type="r" for="ch" forName="text1" refType="w"/>
              <dgm:constr type="t" for="ch" forName="text1"/>
              <dgm:constr type="l" for="ch" forName="line1" refType="w" fact="0.625"/>
              <dgm:constr type="ctrY" for="ch" forName="line1" refType="ctrY" refFor="ch" refForName="text1"/>
              <dgm:constr type="w" for="ch" forName="line1" refType="w" fact="0.075"/>
              <dgm:constr type="h" for="ch" forName="line1"/>
              <dgm:constr type="l" for="ch" forName="d1" refType="w" fact="0.3"/>
              <dgm:constr type="b" for="ch" forName="d1" refType="h" fact="0.625"/>
              <dgm:constr type="w" for="ch" forName="d1" refType="w" fact="0.3247"/>
              <dgm:constr type="h" for="ch" forName="d1" refType="h" fact="0.5155"/>
              <dgm:constr type="w" for="ch" forName="circle2" refType="w" fact="0.36"/>
              <dgm:constr type="h" for="ch" forName="circle2" refType="w" refFor="ch" refForName="circle2"/>
              <dgm:constr type="ctrX" for="ch" forName="circle2" refType="w" fact="0.3"/>
              <dgm:constr type="ctrY" for="ch" forName="circle2" refType="h" fact="0.625"/>
              <dgm:constr type="w" for="ch" forName="text2" refType="w" fact="0.3"/>
              <dgm:constr type="h" for="ch" forName="text2" refType="h" fact="0.21875"/>
              <dgm:constr type="r" for="ch" forName="text2" refType="w"/>
              <dgm:constr type="t" for="ch" forName="text2" refType="b" refFor="ch" refForName="text1"/>
              <dgm:constr type="l" for="ch" forName="line2" refType="w" fact="0.625"/>
              <dgm:constr type="ctrY" for="ch" forName="line2" refType="ctrY" refFor="ch" refForName="text2"/>
              <dgm:constr type="w" for="ch" forName="line2" refType="w" fact="0.075"/>
              <dgm:constr type="h" for="ch" forName="line2"/>
              <dgm:constr type="l" for="ch" forName="d2" refType="w" fact="0.386"/>
              <dgm:constr type="b" for="ch" forName="d2" refType="h" fact="0.72969"/>
              <dgm:constr type="w" for="ch" forName="d2" refType="w" fact="0.2387"/>
              <dgm:constr type="h" for="ch" forName="d2" refType="h" fact="0.4017"/>
              <dgm:constr type="w" for="ch" forName="circle3" refType="w" fact="0.6"/>
              <dgm:constr type="h" for="ch" forName="circle3" refType="w" refFor="ch" refForName="circle3"/>
              <dgm:constr type="ctrX" for="ch" forName="circle3" refType="ctrX" refFor="ch" refForName="circle1"/>
              <dgm:constr type="ctrY" for="ch" forName="circle3" refType="ctrY" refFor="ch" refForName="circle1"/>
              <dgm:constr type="w" for="ch" forName="text3" refType="w" fact="0.3"/>
              <dgm:constr type="h" for="ch" forName="text3" refType="h" fact="0.21875"/>
              <dgm:constr type="r" for="ch" forName="text3" refType="w"/>
              <dgm:constr type="t" for="ch" forName="text3" refType="b" refFor="ch" refForName="text2"/>
              <dgm:constr type="l" for="ch" forName="line3" refType="w" fact="0.625"/>
              <dgm:constr type="ctrY" for="ch" forName="line3" refType="ctrY" refFor="ch" refForName="text3"/>
              <dgm:constr type="w" for="ch" forName="line3" refType="w" fact="0.075"/>
              <dgm:constr type="h" for="ch" forName="line3"/>
              <dgm:constr type="l" for="ch" forName="d3" refType="w" fact="0.47175"/>
              <dgm:constr type="b" for="ch" forName="d3" refType="h" fact="0.83375"/>
              <dgm:constr type="w" for="ch" forName="d3" refType="w" fact="0.1527"/>
              <dgm:constr type="h" for="ch" forName="d3" refType="h" fact="0.287"/>
            </dgm:constrLst>
          </dgm:if>
          <dgm:if name="Name7" axis="ch" ptType="node" func="cnt" op="equ" val="4">
            <dgm:constrLst>
              <dgm:constr type="primFontSz" for="des" ptType="node" op="equ" val="65"/>
              <dgm:constr type="w" for="ch" forName="circle1" refType="w" fact="0.0857"/>
              <dgm:constr type="h" for="ch" forName="circle1" refType="w" refFor="ch" refForName="circle1"/>
              <dgm:constr type="ctrX" for="ch" forName="circle1" refType="w" fact="0.3"/>
              <dgm:constr type="ctrY" for="ch" forName="circle1" refType="h" fact="0.625"/>
              <dgm:constr type="w" for="ch" forName="text1" refType="w" fact="0.3"/>
              <dgm:constr type="h" for="ch" forName="text1" refType="h" fact="0.17938"/>
              <dgm:constr type="r" for="ch" forName="text1" refType="w"/>
              <dgm:constr type="t" for="ch" forName="text1"/>
              <dgm:constr type="l" for="ch" forName="line1" refType="w" fact="0.625"/>
              <dgm:constr type="ctrY" for="ch" forName="line1" refType="ctrY" refFor="ch" refForName="text1"/>
              <dgm:constr type="w" for="ch" forName="line1" refType="w" fact="0.075"/>
              <dgm:constr type="h" for="ch" forName="line1"/>
              <dgm:constr type="l" for="ch" forName="d1" refType="w" fact="0.295"/>
              <dgm:constr type="b" for="ch" forName="d1" refType="h" fact="0.62"/>
              <dgm:constr type="w" for="ch" forName="d1" refType="w" fact="0.33"/>
              <dgm:constr type="h" for="ch" forName="d1" refType="h" fact="0.53"/>
              <dgm:constr type="w" for="ch" forName="circle2" refType="w" fact="0.2571"/>
              <dgm:constr type="h" for="ch" forName="circle2" refType="w" refFor="ch" refForName="circle2"/>
              <dgm:constr type="ctrX" for="ch" forName="circle2" refType="w" fact="0.3"/>
              <dgm:constr type="ctrY" for="ch" forName="circle2" refType="h" fact="0.625"/>
              <dgm:constr type="w" for="ch" forName="text2" refType="w" fact="0.3"/>
              <dgm:constr type="h" for="ch" forName="text2" refType="h" fact="0.17938"/>
              <dgm:constr type="r" for="ch" forName="text2" refType="w"/>
              <dgm:constr type="t" for="ch" forName="text2" refType="b" refFor="ch" refForName="text1"/>
              <dgm:constr type="l" for="ch" forName="line2" refType="w" fact="0.625"/>
              <dgm:constr type="ctrY" for="ch" forName="line2" refType="ctrY" refFor="ch" refForName="text2"/>
              <dgm:constr type="w" for="ch" forName="line2" refType="w" fact="0.075"/>
              <dgm:constr type="h" for="ch" forName="line2"/>
              <dgm:constr type="l" for="ch" forName="d2" refType="w" fact="0.36625"/>
              <dgm:constr type="b" for="ch" forName="d2" refType="h" fact="0.70438"/>
              <dgm:constr type="w" for="ch" forName="d2" refType="w" fact="0.2585"/>
              <dgm:constr type="h" for="ch" forName="d2" refType="h" fact="0.43525"/>
              <dgm:constr type="w" for="ch" forName="circle3" refType="w" fact="0.4285"/>
              <dgm:constr type="h" for="ch" forName="circle3" refType="w" refFor="ch" refForName="circle3"/>
              <dgm:constr type="ctrX" for="ch" forName="circle3" refType="ctrX" refFor="ch" refForName="circle1"/>
              <dgm:constr type="ctrY" for="ch" forName="circle3" refType="ctrY" refFor="ch" refForName="circle1"/>
              <dgm:constr type="w" for="ch" forName="text3" refType="w" fact="0.3"/>
              <dgm:constr type="h" for="ch" forName="text3" refType="h" fact="0.17938"/>
              <dgm:constr type="r" for="ch" forName="text3" refType="w"/>
              <dgm:constr type="t" for="ch" forName="text3" refType="b" refFor="ch" refForName="text2"/>
              <dgm:constr type="l" for="ch" forName="line3" refType="w" fact="0.625"/>
              <dgm:constr type="ctrY" for="ch" forName="line3" refType="ctrY" refFor="ch" refForName="text3"/>
              <dgm:constr type="w" for="ch" forName="line3" refType="w" fact="0.075"/>
              <dgm:constr type="h" for="ch" forName="line3"/>
              <dgm:constr type="l" for="ch" forName="d3" refType="w" fact="0.4255"/>
              <dgm:constr type="b" for="ch" forName="d3" refType="h" fact="0.78031"/>
              <dgm:constr type="w" for="ch" forName="d3" refType="w" fact="0.1995"/>
              <dgm:constr type="h" for="ch" forName="d3" refType="h" fact="0.332"/>
              <dgm:constr type="w" for="ch" forName="circle4" refType="w" fact="0.6"/>
              <dgm:constr type="h" for="ch" forName="circle4" refType="w" refFor="ch" refForName="circle4"/>
              <dgm:constr type="ctrX" for="ch" forName="circle4" refType="ctrX" refFor="ch" refForName="circle1"/>
              <dgm:constr type="ctrY" for="ch" forName="circle4" refType="ctrY" refFor="ch" refForName="circle1"/>
              <dgm:constr type="w" for="ch" forName="text4" refType="w" fact="0.3"/>
              <dgm:constr type="h" for="ch" forName="text4" refType="h" fact="0.17938"/>
              <dgm:constr type="r" for="ch" forName="text4" refType="w"/>
              <dgm:constr type="t" for="ch" forName="text4" refType="b" refFor="ch" refForName="text3"/>
              <dgm:constr type="l" for="ch" forName="line4" refType="w" fact="0.625"/>
              <dgm:constr type="ctrY" for="ch" forName="line4" refType="ctrY" refFor="ch" refForName="text4"/>
              <dgm:constr type="w" for="ch" forName="line4" refType="w" fact="0.075"/>
              <dgm:constr type="h" for="ch" forName="line4"/>
              <dgm:constr type="l" for="ch" forName="d4" refType="w" fact="0.48525"/>
              <dgm:constr type="b" for="ch" forName="d4" refType="h" fact="0.85594"/>
              <dgm:constr type="w" for="ch" forName="d4" refType="w" fact="0.1394"/>
              <dgm:constr type="h" for="ch" forName="d4" refType="h" fact="0.2282"/>
            </dgm:constrLst>
          </dgm:if>
          <dgm:if name="Name8" axis="ch" ptType="node" func="cnt" op="gte" val="5">
            <dgm:constrLst>
              <dgm:constr type="primFontSz" for="des" ptType="node" op="equ" val="65"/>
              <dgm:constr type="w" for="ch" forName="circle1" refType="w" fact="0.0667"/>
              <dgm:constr type="h" for="ch" forName="circle1" refType="w" refFor="ch" refForName="circle1"/>
              <dgm:constr type="ctrX" for="ch" forName="circle1" refType="w" fact="0.3"/>
              <dgm:constr type="ctrY" for="ch" forName="circle1" refType="h" fact="0.625"/>
              <dgm:constr type="w" for="ch" forName="text1" refType="w" fact="0.3"/>
              <dgm:constr type="h" for="ch" forName="text1" refType="h" fact="0.1324"/>
              <dgm:constr type="r" for="ch" forName="text1" refType="w"/>
              <dgm:constr type="ctrY" for="ch" forName="text1" refType="h" fact="0.13"/>
              <dgm:constr type="l" for="ch" forName="line1" refType="w" fact="0.625"/>
              <dgm:constr type="ctrY" for="ch" forName="line1" refType="ctrY" refFor="ch" refForName="text1"/>
              <dgm:constr type="w" for="ch" forName="line1" refType="w" fact="0.075"/>
              <dgm:constr type="h" for="ch" forName="line1"/>
              <dgm:constr type="l" for="ch" forName="d1" refType="w" fact="0.3"/>
              <dgm:constr type="b" for="ch" forName="d1" refType="h" fact="0.625"/>
              <dgm:constr type="w" for="ch" forName="d1" refType="w" fact="0.3245"/>
              <dgm:constr type="h" for="ch" forName="d1" refType="h" fact="0.495"/>
              <dgm:constr type="w" for="ch" forName="circle2" refType="w" fact="0.2"/>
              <dgm:constr type="h" for="ch" forName="circle2" refType="w" refFor="ch" refForName="circle2"/>
              <dgm:constr type="ctrX" for="ch" forName="circle2" refType="w" fact="0.3"/>
              <dgm:constr type="ctrY" for="ch" forName="circle2" refType="h" fact="0.625"/>
              <dgm:constr type="w" for="ch" forName="text2" refType="w" fact="0.3"/>
              <dgm:constr type="h" for="ch" forName="text2" refType="h" fact="0.1324"/>
              <dgm:constr type="r" for="ch" forName="text2" refType="w"/>
              <dgm:constr type="ctrY" for="ch" forName="text2" refType="h" fact="0.27"/>
              <dgm:constr type="l" for="ch" forName="line2" refType="w" fact="0.625"/>
              <dgm:constr type="ctrY" for="ch" forName="line2" refType="ctrY" refFor="ch" refForName="text2"/>
              <dgm:constr type="w" for="ch" forName="line2" refType="w" fact="0.075"/>
              <dgm:constr type="h" for="ch" forName="line2"/>
              <dgm:constr type="l" for="ch" forName="d2" refType="w" fact="0.3498"/>
              <dgm:constr type="b" for="ch" forName="d2" refType="h" fact="0.682"/>
              <dgm:constr type="w" for="ch" forName="d2" refType="w" fact="0.275"/>
              <dgm:constr type="h" for="ch" forName="d2" refType="h" fact="0.41215"/>
              <dgm:constr type="w" for="ch" forName="circle3" refType="w" fact="0.3334"/>
              <dgm:constr type="h" for="ch" forName="circle3" refType="w" refFor="ch" refForName="circle3"/>
              <dgm:constr type="ctrX" for="ch" forName="circle3" refType="ctrX" refFor="ch" refForName="circle1"/>
              <dgm:constr type="ctrY" for="ch" forName="circle3" refType="ctrY" refFor="ch" refForName="circle1"/>
              <dgm:constr type="w" for="ch" forName="text3" refType="w" fact="0.3"/>
              <dgm:constr type="h" for="ch" forName="text3" refType="h" fact="0.1324"/>
              <dgm:constr type="r" for="ch" forName="text3" refType="w"/>
              <dgm:constr type="ctrY" for="ch" forName="text3" refType="h" fact="0.41"/>
              <dgm:constr type="l" for="ch" forName="line3" refType="w" fact="0.625"/>
              <dgm:constr type="ctrY" for="ch" forName="line3" refType="ctrY" refFor="ch" refForName="text3"/>
              <dgm:constr type="w" for="ch" forName="line3" refType="w" fact="0.075"/>
              <dgm:constr type="h" for="ch" forName="line3"/>
              <dgm:constr type="l" for="ch" forName="d3" refType="w" fact="0.394"/>
              <dgm:constr type="b" for="ch" forName="d3" refType="h" fact="0.735"/>
              <dgm:constr type="w" for="ch" forName="d3" refType="w" fact="0.231"/>
              <dgm:constr type="h" for="ch" forName="d3" refType="h" fact="0.325"/>
              <dgm:constr type="w" for="ch" forName="circle4" refType="w" fact="0.4667"/>
              <dgm:constr type="h" for="ch" forName="circle4" refType="w" refFor="ch" refForName="circle4"/>
              <dgm:constr type="ctrX" for="ch" forName="circle4" refType="ctrX" refFor="ch" refForName="circle1"/>
              <dgm:constr type="ctrY" for="ch" forName="circle4" refType="ctrY" refFor="ch" refForName="circle1"/>
              <dgm:constr type="w" for="ch" forName="text4" refType="w" fact="0.3"/>
              <dgm:constr type="h" for="ch" forName="text4" refType="h" fact="0.1324"/>
              <dgm:constr type="r" for="ch" forName="text4" refType="w"/>
              <dgm:constr type="ctrY" for="ch" forName="text4" refType="h" fact="0.547"/>
              <dgm:constr type="l" for="ch" forName="line4" refType="w" fact="0.625"/>
              <dgm:constr type="ctrY" for="ch" forName="line4" refType="ctrY" refFor="ch" refForName="text4"/>
              <dgm:constr type="w" for="ch" forName="line4" refType="w" fact="0.075"/>
              <dgm:constr type="h" for="ch" forName="line4"/>
              <dgm:constr type="l" for="ch" forName="d4" refType="w" fact="0.446"/>
              <dgm:constr type="b" for="ch" forName="d4" refType="h" fact="0.795"/>
              <dgm:constr type="w" for="ch" forName="d4" refType="w" fact="0.179"/>
              <dgm:constr type="h" for="ch" forName="d4" refType="h" fact="0.248"/>
              <dgm:constr type="w" for="ch" forName="circle5" refType="w" fact="0.6"/>
              <dgm:constr type="h" for="ch" forName="circle5" refType="w" refFor="ch" refForName="circle5"/>
              <dgm:constr type="ctrX" for="ch" forName="circle5" refType="ctrX" refFor="ch" refForName="circle1"/>
              <dgm:constr type="ctrY" for="ch" forName="circle5" refType="ctrY" refFor="ch" refForName="circle1"/>
              <dgm:constr type="w" for="ch" forName="text5" refType="w" fact="0.3"/>
              <dgm:constr type="h" for="ch" forName="text5" refType="h" fact="0.1324"/>
              <dgm:constr type="r" for="ch" forName="text5" refType="w"/>
              <dgm:constr type="ctrY" for="ch" forName="text5" refType="h" fact="0.68"/>
              <dgm:constr type="l" for="ch" forName="line5" refType="w" fact="0.625"/>
              <dgm:constr type="ctrY" for="ch" forName="line5" refType="ctrY" refFor="ch" refForName="text5"/>
              <dgm:constr type="w" for="ch" forName="line5" refType="w" fact="0.075"/>
              <dgm:constr type="h" for="ch" forName="line5"/>
              <dgm:constr type="l" for="ch" forName="d5" refType="w" fact="0.495"/>
              <dgm:constr type="b" for="ch" forName="d5" refType="h" fact="0.855"/>
              <dgm:constr type="w" for="ch" forName="d5" refType="w" fact="0.13"/>
              <dgm:constr type="h" for="ch" forName="d5" refType="h" fact="0.175"/>
            </dgm:constrLst>
          </dgm:if>
          <dgm:else name="Name9"/>
        </dgm:choose>
      </dgm:if>
      <dgm:else name="Name10">
        <dgm:choose name="Name11">
          <dgm:if name="Name12" axis="ch" ptType="node" func="cnt" op="equ" val="0">
            <dgm:constrLst/>
          </dgm:if>
          <dgm:if name="Name13" axis="ch" ptType="node" func="cnt" op="equ" val="1">
            <dgm:constrLst>
              <dgm:constr type="primFontSz" for="des" ptType="node" op="equ" val="65"/>
              <dgm:constr type="w" for="ch" forName="circle1" refType="w" fact="0.6"/>
              <dgm:constr type="h" for="ch" forName="circle1" refType="w" refFor="ch" refForName="circle1"/>
              <dgm:constr type="ctrX" for="ch" forName="circle1" refType="w" fact="0.7"/>
              <dgm:constr type="ctrY" for="ch" forName="circle1" refType="h" fact="0.625"/>
              <dgm:constr type="w" for="ch" forName="text1" refType="w" fact="0.3"/>
              <dgm:constr type="h" for="ch" forName="text1" refType="h" fact="0.3125"/>
              <dgm:constr type="l" for="ch" forName="text1"/>
              <dgm:constr type="t" for="ch" forName="text1"/>
              <dgm:constr type="l" for="ch" forName="line1" refType="r" refFor="ch" refForName="text1"/>
              <dgm:constr type="ctrY" for="ch" forName="line1" refType="ctrY" refFor="ch" refForName="text1"/>
              <dgm:constr type="r" for="ch" forName="line1" refType="w" fact="0.375"/>
              <dgm:constr type="h" for="ch" forName="line1"/>
              <dgm:constr type="r" for="ch" forName="d1" refType="w" fact="0.7"/>
              <dgm:constr type="b" for="ch" forName="d1" refType="h" fact="0.625"/>
              <dgm:constr type="w" for="ch" forName="d1" refType="w" fact="0.32475"/>
              <dgm:constr type="h" for="ch" forName="d1" refType="h" fact="0.469"/>
            </dgm:constrLst>
          </dgm:if>
          <dgm:if name="Name14" axis="ch" ptType="node" func="cnt" op="equ" val="2">
            <dgm:constrLst>
              <dgm:constr type="primFontSz" for="des" ptType="node" op="equ" val="65"/>
              <dgm:constr type="w" for="ch" forName="circle1" refType="w" fact="0.2"/>
              <dgm:constr type="h" for="ch" forName="circle1" refType="w" refFor="ch" refForName="circle1"/>
              <dgm:constr type="ctrX" for="ch" forName="circle1" refType="w" fact="0.7"/>
              <dgm:constr type="ctrY" for="ch" forName="circle1" refType="h" fact="0.625"/>
              <dgm:constr type="w" for="ch" forName="text1" refType="w" fact="0.3"/>
              <dgm:constr type="h" for="ch" forName="text1" refType="h" fact="0.3125"/>
              <dgm:constr type="l" for="ch" forName="text1"/>
              <dgm:constr type="t" for="ch" forName="text1"/>
              <dgm:constr type="l" for="ch" forName="line1" refType="r" refFor="ch" refForName="text1"/>
              <dgm:constr type="ctrY" for="ch" forName="line1" refType="ctrY" refFor="ch" refForName="text1"/>
              <dgm:constr type="r" for="ch" forName="line1" refType="w" fact="0.375"/>
              <dgm:constr type="h" for="ch" forName="line1"/>
              <dgm:constr type="r" for="ch" forName="d1" refType="w" fact="0.7"/>
              <dgm:constr type="b" for="ch" forName="d1" refType="h" fact="0.625"/>
              <dgm:constr type="w" for="ch" forName="d1" refType="w" fact="0.32475"/>
              <dgm:constr type="h" for="ch" forName="d1" refType="h" fact="0.469"/>
              <dgm:constr type="w" for="ch" forName="circle2" refType="w" fact="0.6"/>
              <dgm:constr type="h" for="ch" forName="circle2" refType="w" refFor="ch" refForName="circle2"/>
              <dgm:constr type="ctrX" for="ch" forName="circle2" refType="w" fact="0.7"/>
              <dgm:constr type="ctrY" for="ch" forName="circle2" refType="h" fact="0.625"/>
              <dgm:constr type="w" for="ch" forName="text2" refType="w" fact="0.3"/>
              <dgm:constr type="h" for="ch" forName="text2" refType="h" fact="0.3125"/>
              <dgm:constr type="l" for="ch" forName="text2"/>
              <dgm:constr type="t" for="ch" forName="text2" refType="b" refFor="ch" refForName="text1"/>
              <dgm:constr type="l" for="ch" forName="line2" refType="r" refFor="ch" refForName="text2"/>
              <dgm:constr type="ctrY" for="ch" forName="line2" refType="ctrY" refFor="ch" refForName="text2"/>
              <dgm:constr type="r" for="ch" forName="line2" refType="w" fact="0.375"/>
              <dgm:constr type="h" for="ch" forName="line2"/>
              <dgm:constr type="r" for="ch" forName="d2" refType="w" fact="0.55675"/>
              <dgm:constr type="b" for="ch" forName="d2" refType="h" fact="0.7975"/>
              <dgm:constr type="w" for="ch" forName="d2" refType="w" fact="0.1815"/>
              <dgm:constr type="h" for="ch" forName="d2" refType="h" fact="0.3283"/>
            </dgm:constrLst>
          </dgm:if>
          <dgm:if name="Name15" axis="ch" ptType="node" func="cnt" op="equ" val="3">
            <dgm:constrLst>
              <dgm:constr type="primFontSz" for="des" ptType="node" op="equ" val="65"/>
              <dgm:constr type="w" for="ch" forName="circle1" refType="w" fact="0.12"/>
              <dgm:constr type="h" for="ch" forName="circle1" refType="w" refFor="ch" refForName="circle1"/>
              <dgm:constr type="ctrX" for="ch" forName="circle1" refType="w" fact="0.7"/>
              <dgm:constr type="ctrY" for="ch" forName="circle1" refType="h" fact="0.625"/>
              <dgm:constr type="w" for="ch" forName="text1" refType="w" fact="0.3"/>
              <dgm:constr type="h" for="ch" forName="text1" refType="h" fact="0.21875"/>
              <dgm:constr type="l" for="ch" forName="text1"/>
              <dgm:constr type="t" for="ch" forName="text1"/>
              <dgm:constr type="l" for="ch" forName="line1" refType="r" refFor="ch" refForName="text1"/>
              <dgm:constr type="ctrY" for="ch" forName="line1" refType="ctrY" refFor="ch" refForName="text1"/>
              <dgm:constr type="r" for="ch" forName="line1" refType="w" fact="0.375"/>
              <dgm:constr type="h" for="ch" forName="line1"/>
              <dgm:constr type="r" for="ch" forName="d1" refType="w" fact="0.7"/>
              <dgm:constr type="b" for="ch" forName="d1" refType="h" fact="0.625"/>
              <dgm:constr type="w" for="ch" forName="d1" refType="w" fact="0.3247"/>
              <dgm:constr type="h" for="ch" forName="d1" refType="h" fact="0.5155"/>
              <dgm:constr type="w" for="ch" forName="circle2" refType="w" fact="0.36"/>
              <dgm:constr type="h" for="ch" forName="circle2" refType="w" refFor="ch" refForName="circle2"/>
              <dgm:constr type="ctrX" for="ch" forName="circle2" refType="w" fact="0.7"/>
              <dgm:constr type="ctrY" for="ch" forName="circle2" refType="h" fact="0.625"/>
              <dgm:constr type="w" for="ch" forName="text2" refType="w" fact="0.3"/>
              <dgm:constr type="h" for="ch" forName="text2" refType="h" fact="0.21875"/>
              <dgm:constr type="l" for="ch" forName="text2"/>
              <dgm:constr type="t" for="ch" forName="text2" refType="b" refFor="ch" refForName="text1"/>
              <dgm:constr type="l" for="ch" forName="line2" refType="r" refFor="ch" refForName="text2"/>
              <dgm:constr type="ctrY" for="ch" forName="line2" refType="ctrY" refFor="ch" refForName="text2"/>
              <dgm:constr type="r" for="ch" forName="line2" refType="w" fact="0.375"/>
              <dgm:constr type="h" for="ch" forName="line2"/>
              <dgm:constr type="r" for="ch" forName="d2" refType="w" fact="0.614"/>
              <dgm:constr type="b" for="ch" forName="d2" refType="h" fact="0.72969"/>
              <dgm:constr type="w" for="ch" forName="d2" refType="w" fact="0.2387"/>
              <dgm:constr type="h" for="ch" forName="d2" refType="h" fact="0.4017"/>
              <dgm:constr type="w" for="ch" forName="circle3" refType="w" fact="0.6"/>
              <dgm:constr type="h" for="ch" forName="circle3" refType="w" refFor="ch" refForName="circle3"/>
              <dgm:constr type="ctrX" for="ch" forName="circle3" refType="ctrX" refFor="ch" refForName="circle1"/>
              <dgm:constr type="ctrY" for="ch" forName="circle3" refType="ctrY" refFor="ch" refForName="circle1"/>
              <dgm:constr type="w" for="ch" forName="text3" refType="w" fact="0.3"/>
              <dgm:constr type="h" for="ch" forName="text3" refType="h" fact="0.21875"/>
              <dgm:constr type="l" for="ch" forName="text3"/>
              <dgm:constr type="t" for="ch" forName="text3" refType="b" refFor="ch" refForName="text2"/>
              <dgm:constr type="l" for="ch" forName="line3" refType="r" refFor="ch" refForName="text3"/>
              <dgm:constr type="ctrY" for="ch" forName="line3" refType="ctrY" refFor="ch" refForName="text3"/>
              <dgm:constr type="r" for="ch" forName="line3" refType="w" fact="0.375"/>
              <dgm:constr type="h" for="ch" forName="line3"/>
              <dgm:constr type="r" for="ch" forName="d3" refType="w" fact="0.52825"/>
              <dgm:constr type="b" for="ch" forName="d3" refType="h" fact="0.83375"/>
              <dgm:constr type="w" for="ch" forName="d3" refType="w" fact="0.1527"/>
              <dgm:constr type="h" for="ch" forName="d3" refType="h" fact="0.287"/>
            </dgm:constrLst>
          </dgm:if>
          <dgm:if name="Name16" axis="ch" ptType="node" func="cnt" op="equ" val="4">
            <dgm:constrLst>
              <dgm:constr type="primFontSz" for="des" ptType="node" op="equ" val="65"/>
              <dgm:constr type="w" for="ch" forName="circle1" refType="w" fact="0.0857"/>
              <dgm:constr type="h" for="ch" forName="circle1" refType="w" refFor="ch" refForName="circle1"/>
              <dgm:constr type="ctrX" for="ch" forName="circle1" refType="w" fact="0.7"/>
              <dgm:constr type="ctrY" for="ch" forName="circle1" refType="h" fact="0.625"/>
              <dgm:constr type="w" for="ch" forName="text1" refType="w" fact="0.3"/>
              <dgm:constr type="h" for="ch" forName="text1" refType="h" fact="0.17938"/>
              <dgm:constr type="l" for="ch" forName="text1"/>
              <dgm:constr type="t" for="ch" forName="text1"/>
              <dgm:constr type="l" for="ch" forName="line1" refType="r" refFor="ch" refForName="text1"/>
              <dgm:constr type="ctrY" for="ch" forName="line1" refType="ctrY" refFor="ch" refForName="text1"/>
              <dgm:constr type="r" for="ch" forName="line1" refType="w" fact="0.375"/>
              <dgm:constr type="h" for="ch" forName="line1"/>
              <dgm:constr type="r" for="ch" forName="d1" refType="w" fact="0.705"/>
              <dgm:constr type="b" for="ch" forName="d1" refType="h" fact="0.62"/>
              <dgm:constr type="w" for="ch" forName="d1" refType="w" fact="0.33"/>
              <dgm:constr type="h" for="ch" forName="d1" refType="h" fact="0.53"/>
              <dgm:constr type="w" for="ch" forName="circle2" refType="w" fact="0.2571"/>
              <dgm:constr type="h" for="ch" forName="circle2" refType="w" refFor="ch" refForName="circle2"/>
              <dgm:constr type="ctrX" for="ch" forName="circle2" refType="w" fact="0.7"/>
              <dgm:constr type="ctrY" for="ch" forName="circle2" refType="h" fact="0.625"/>
              <dgm:constr type="w" for="ch" forName="text2" refType="w" fact="0.3"/>
              <dgm:constr type="h" for="ch" forName="text2" refType="h" fact="0.17938"/>
              <dgm:constr type="l" for="ch" forName="text2"/>
              <dgm:constr type="t" for="ch" forName="text2" refType="b" refFor="ch" refForName="text1"/>
              <dgm:constr type="l" for="ch" forName="line2" refType="r" refFor="ch" refForName="text2"/>
              <dgm:constr type="ctrY" for="ch" forName="line2" refType="ctrY" refFor="ch" refForName="text2"/>
              <dgm:constr type="r" for="ch" forName="line2" refType="w" fact="0.375"/>
              <dgm:constr type="h" for="ch" forName="line2"/>
              <dgm:constr type="r" for="ch" forName="d2" refType="w" fact="0.63375"/>
              <dgm:constr type="b" for="ch" forName="d2" refType="h" fact="0.70438"/>
              <dgm:constr type="w" for="ch" forName="d2" refType="w" fact="0.2585"/>
              <dgm:constr type="h" for="ch" forName="d2" refType="h" fact="0.43525"/>
              <dgm:constr type="w" for="ch" forName="circle3" refType="w" fact="0.4285"/>
              <dgm:constr type="h" for="ch" forName="circle3" refType="w" refFor="ch" refForName="circle3"/>
              <dgm:constr type="ctrX" for="ch" forName="circle3" refType="ctrX" refFor="ch" refForName="circle1"/>
              <dgm:constr type="ctrY" for="ch" forName="circle3" refType="ctrY" refFor="ch" refForName="circle1"/>
              <dgm:constr type="w" for="ch" forName="text3" refType="w" fact="0.3"/>
              <dgm:constr type="h" for="ch" forName="text3" refType="h" fact="0.17938"/>
              <dgm:constr type="l" for="ch" forName="text3"/>
              <dgm:constr type="t" for="ch" forName="text3" refType="b" refFor="ch" refForName="text2"/>
              <dgm:constr type="l" for="ch" forName="line3" refType="r" refFor="ch" refForName="text3"/>
              <dgm:constr type="ctrY" for="ch" forName="line3" refType="ctrY" refFor="ch" refForName="text3"/>
              <dgm:constr type="r" for="ch" forName="line3" refType="w" fact="0.375"/>
              <dgm:constr type="h" for="ch" forName="line3"/>
              <dgm:constr type="r" for="ch" forName="d3" refType="w" fact="0.5745"/>
              <dgm:constr type="b" for="ch" forName="d3" refType="h" fact="0.78031"/>
              <dgm:constr type="w" for="ch" forName="d3" refType="w" fact="0.1995"/>
              <dgm:constr type="h" for="ch" forName="d3" refType="h" fact="0.332"/>
              <dgm:constr type="w" for="ch" forName="circle4" refType="w" fact="0.6"/>
              <dgm:constr type="h" for="ch" forName="circle4" refType="w" refFor="ch" refForName="circle4"/>
              <dgm:constr type="ctrX" for="ch" forName="circle4" refType="ctrX" refFor="ch" refForName="circle1"/>
              <dgm:constr type="ctrY" for="ch" forName="circle4" refType="ctrY" refFor="ch" refForName="circle1"/>
              <dgm:constr type="w" for="ch" forName="text4" refType="w" fact="0.3"/>
              <dgm:constr type="h" for="ch" forName="text4" refType="h" fact="0.17938"/>
              <dgm:constr type="l" for="ch" forName="text4"/>
              <dgm:constr type="t" for="ch" forName="text4" refType="b" refFor="ch" refForName="text3"/>
              <dgm:constr type="l" for="ch" forName="line4" refType="r" refFor="ch" refForName="text4"/>
              <dgm:constr type="ctrY" for="ch" forName="line4" refType="ctrY" refFor="ch" refForName="text4"/>
              <dgm:constr type="r" for="ch" forName="line4" refType="w" fact="0.375"/>
              <dgm:constr type="h" for="ch" forName="line4"/>
              <dgm:constr type="r" for="ch" forName="d4" refType="w" fact="0.51475"/>
              <dgm:constr type="b" for="ch" forName="d4" refType="h" fact="0.85594"/>
              <dgm:constr type="w" for="ch" forName="d4" refType="w" fact="0.1394"/>
              <dgm:constr type="h" for="ch" forName="d4" refType="h" fact="0.2282"/>
            </dgm:constrLst>
          </dgm:if>
          <dgm:if name="Name17" axis="ch" ptType="node" func="cnt" op="gte" val="5">
            <dgm:constrLst>
              <dgm:constr type="primFontSz" for="des" ptType="node" op="equ" val="65"/>
              <dgm:constr type="w" for="ch" forName="circle1" refType="w" fact="0.0667"/>
              <dgm:constr type="h" for="ch" forName="circle1" refType="w" refFor="ch" refForName="circle1"/>
              <dgm:constr type="ctrX" for="ch" forName="circle1" refType="w" fact="0.7"/>
              <dgm:constr type="ctrY" for="ch" forName="circle1" refType="h" fact="0.625"/>
              <dgm:constr type="w" for="ch" forName="text1" refType="w" fact="0.3"/>
              <dgm:constr type="h" for="ch" forName="text1" refType="h" fact="0.1324"/>
              <dgm:constr type="l" for="ch" forName="text1"/>
              <dgm:constr type="ctrY" for="ch" forName="text1" refType="h" fact="0.13"/>
              <dgm:constr type="l" for="ch" forName="line1" refType="r" refFor="ch" refForName="text1"/>
              <dgm:constr type="ctrY" for="ch" forName="line1" refType="ctrY" refFor="ch" refForName="text1"/>
              <dgm:constr type="r" for="ch" forName="line1" refType="w" fact="0.375"/>
              <dgm:constr type="h" for="ch" forName="line1"/>
              <dgm:constr type="r" for="ch" forName="d1" refType="w" fact="0.7"/>
              <dgm:constr type="b" for="ch" forName="d1" refType="h" fact="0.625"/>
              <dgm:constr type="w" for="ch" forName="d1" refType="w" fact="0.3245"/>
              <dgm:constr type="h" for="ch" forName="d1" refType="h" fact="0.495"/>
              <dgm:constr type="w" for="ch" forName="circle2" refType="w" fact="0.2"/>
              <dgm:constr type="h" for="ch" forName="circle2" refType="w" refFor="ch" refForName="circle2"/>
              <dgm:constr type="ctrX" for="ch" forName="circle2" refType="w" fact="0.7"/>
              <dgm:constr type="ctrY" for="ch" forName="circle2" refType="h" fact="0.625"/>
              <dgm:constr type="w" for="ch" forName="text2" refType="w" fact="0.3"/>
              <dgm:constr type="h" for="ch" forName="text2" refType="h" fact="0.1324"/>
              <dgm:constr type="l" for="ch" forName="text2"/>
              <dgm:constr type="ctrY" for="ch" forName="text2" refType="h" fact="0.27"/>
              <dgm:constr type="l" for="ch" forName="line2" refType="r" refFor="ch" refForName="text2"/>
              <dgm:constr type="ctrY" for="ch" forName="line2" refType="ctrY" refFor="ch" refForName="text2"/>
              <dgm:constr type="r" for="ch" forName="line2" refType="w" fact="0.375"/>
              <dgm:constr type="h" for="ch" forName="line2"/>
              <dgm:constr type="r" for="ch" forName="d2" refType="w" fact="0.6502"/>
              <dgm:constr type="b" for="ch" forName="d2" refType="h" fact="0.682"/>
              <dgm:constr type="w" for="ch" forName="d2" refType="w" fact="0.275"/>
              <dgm:constr type="h" for="ch" forName="d2" refType="h" fact="0.41215"/>
              <dgm:constr type="w" for="ch" forName="circle3" refType="w" fact="0.3334"/>
              <dgm:constr type="h" for="ch" forName="circle3" refType="w" refFor="ch" refForName="circle3"/>
              <dgm:constr type="ctrX" for="ch" forName="circle3" refType="ctrX" refFor="ch" refForName="circle1"/>
              <dgm:constr type="ctrY" for="ch" forName="circle3" refType="ctrY" refFor="ch" refForName="circle1"/>
              <dgm:constr type="w" for="ch" forName="text3" refType="w" fact="0.3"/>
              <dgm:constr type="h" for="ch" forName="text3" refType="h" fact="0.1324"/>
              <dgm:constr type="l" for="ch" forName="text3"/>
              <dgm:constr type="ctrY" for="ch" forName="text3" refType="h" fact="0.41"/>
              <dgm:constr type="l" for="ch" forName="line3" refType="r" refFor="ch" refForName="text3"/>
              <dgm:constr type="ctrY" for="ch" forName="line3" refType="ctrY" refFor="ch" refForName="text3"/>
              <dgm:constr type="r" for="ch" forName="line3" refType="w" fact="0.375"/>
              <dgm:constr type="h" for="ch" forName="line3"/>
              <dgm:constr type="r" for="ch" forName="d3" refType="w" fact="0.606"/>
              <dgm:constr type="b" for="ch" forName="d3" refType="h" fact="0.735"/>
              <dgm:constr type="w" for="ch" forName="d3" refType="w" fact="0.231"/>
              <dgm:constr type="h" for="ch" forName="d3" refType="h" fact="0.325"/>
              <dgm:constr type="w" for="ch" forName="circle4" refType="w" fact="0.4667"/>
              <dgm:constr type="h" for="ch" forName="circle4" refType="w" refFor="ch" refForName="circle4"/>
              <dgm:constr type="ctrX" for="ch" forName="circle4" refType="ctrX" refFor="ch" refForName="circle1"/>
              <dgm:constr type="ctrY" for="ch" forName="circle4" refType="ctrY" refFor="ch" refForName="circle1"/>
              <dgm:constr type="w" for="ch" forName="text4" refType="w" fact="0.3"/>
              <dgm:constr type="h" for="ch" forName="text4" refType="h" fact="0.1324"/>
              <dgm:constr type="l" for="ch" forName="text4"/>
              <dgm:constr type="ctrY" for="ch" forName="text4" refType="h" fact="0.547"/>
              <dgm:constr type="l" for="ch" forName="line4" refType="r" refFor="ch" refForName="text4"/>
              <dgm:constr type="ctrY" for="ch" forName="line4" refType="ctrY" refFor="ch" refForName="text4"/>
              <dgm:constr type="r" for="ch" forName="line4" refType="w" fact="0.375"/>
              <dgm:constr type="h" for="ch" forName="line4"/>
              <dgm:constr type="r" for="ch" forName="d4" refType="w" fact="0.554"/>
              <dgm:constr type="b" for="ch" forName="d4" refType="h" fact="0.795"/>
              <dgm:constr type="w" for="ch" forName="d4" refType="w" fact="0.179"/>
              <dgm:constr type="h" for="ch" forName="d4" refType="h" fact="0.248"/>
              <dgm:constr type="w" for="ch" forName="circle5" refType="w" fact="0.6"/>
              <dgm:constr type="h" for="ch" forName="circle5" refType="w" refFor="ch" refForName="circle5"/>
              <dgm:constr type="ctrX" for="ch" forName="circle5" refType="ctrX" refFor="ch" refForName="circle1"/>
              <dgm:constr type="ctrY" for="ch" forName="circle5" refType="ctrY" refFor="ch" refForName="circle1"/>
              <dgm:constr type="w" for="ch" forName="text5" refType="w" fact="0.3"/>
              <dgm:constr type="h" for="ch" forName="text5" refType="h" fact="0.1324"/>
              <dgm:constr type="l" for="ch" forName="text5"/>
              <dgm:constr type="ctrY" for="ch" forName="text5" refType="h" fact="0.68"/>
              <dgm:constr type="l" for="ch" forName="line5" refType="r" refFor="ch" refForName="text5"/>
              <dgm:constr type="ctrY" for="ch" forName="line5" refType="ctrY" refFor="ch" refForName="text5"/>
              <dgm:constr type="r" for="ch" forName="line5" refType="w" fact="0.375"/>
              <dgm:constr type="h" for="ch" forName="line5"/>
              <dgm:constr type="r" for="ch" forName="d5" refType="w" fact="0.505"/>
              <dgm:constr type="b" for="ch" forName="d5" refType="h" fact="0.855"/>
              <dgm:constr type="w" for="ch" forName="d5" refType="w" fact="0.13"/>
              <dgm:constr type="h" for="ch" forName="d5" refType="h" fact="0.175"/>
            </dgm:constrLst>
          </dgm:if>
          <dgm:else name="Name18"/>
        </dgm:choose>
      </dgm:else>
    </dgm:choose>
    <dgm:ruleLst/>
    <dgm:forEach name="Name19" axis="ch" ptType="node" cnt="1">
      <dgm:layoutNode name="circle1" styleLbl="lnNode1">
        <dgm:alg type="sp"/>
        <dgm:shape xmlns:r="http://schemas.openxmlformats.org/officeDocument/2006/relationships" type="ellipse" r:blip="">
          <dgm:adjLst/>
        </dgm:shape>
        <dgm:presOf/>
        <dgm:constrLst/>
        <dgm:ruleLst/>
      </dgm:layoutNode>
      <dgm:layoutNode name="text1" styleLbl="revTx">
        <dgm:varLst>
          <dgm:bulletEnabled val="1"/>
        </dgm:varLst>
        <dgm:choose name="Name20">
          <dgm:if name="Name21" func="var" arg="dir" op="equ" val="norm">
            <dgm:choose name="Name22">
              <dgm:if name="Name23" axis="root des" ptType="all node" func="maxDepth" op="gt" val="1">
                <dgm:alg type="tx">
                  <dgm:param type="parTxLTRAlign" val="l"/>
                  <dgm:param type="parTxRTLAlign" val="r"/>
                </dgm:alg>
              </dgm:if>
              <dgm:else name="Name24">
                <dgm:alg type="tx">
                  <dgm:param type="parTxLTRAlign" val="l"/>
                  <dgm:param type="parTxRTLAlign" val="l"/>
                </dgm:alg>
              </dgm:else>
            </dgm:choose>
          </dgm:if>
          <dgm:else name="Name25">
            <dgm:choose name="Name26">
              <dgm:if name="Name27" axis="root des" ptType="all node" func="maxDepth" op="gt" val="1">
                <dgm:alg type="tx">
                  <dgm:param type="parTxLTRAlign" val="l"/>
                  <dgm:param type="parTxRTLAlign" val="r"/>
                </dgm:alg>
              </dgm:if>
              <dgm:else name="Name28">
                <dgm:alg type="tx">
                  <dgm:param type="parTxLTRAlign" val="r"/>
                  <dgm:param type="parTxRTLAlign" val="r"/>
                </dgm:alg>
              </dgm:else>
            </dgm:choose>
          </dgm:else>
        </dgm:choose>
        <dgm:shape xmlns:r="http://schemas.openxmlformats.org/officeDocument/2006/relationships" type="rect" r:blip="">
          <dgm:adjLst/>
        </dgm:shape>
        <dgm:presOf axis="desOrSelf" ptType="node"/>
        <dgm:choose name="Name29">
          <dgm:if name="Name30" func="var" arg="dir" op="equ" val="norm">
            <dgm:constrLst>
              <dgm:constr type="tMarg" refType="primFontSz" fact="0.1"/>
              <dgm:constr type="bMarg" refType="primFontSz" fact="0.1"/>
              <dgm:constr type="rMarg" refType="primFontSz" fact="0.1"/>
            </dgm:constrLst>
          </dgm:if>
          <dgm:else name="Name31">
            <dgm:constrLst>
              <dgm:constr type="tMarg" refType="primFontSz" fact="0.1"/>
              <dgm:constr type="bMarg" refType="primFontSz" fact="0.1"/>
              <dgm:constr type="lMarg" refType="primFontSz" fact="0.1"/>
            </dgm:constrLst>
          </dgm:else>
        </dgm:choose>
        <dgm:ruleLst>
          <dgm:rule type="primFontSz" val="5" fact="NaN" max="NaN"/>
        </dgm:ruleLst>
      </dgm:layoutNode>
      <dgm:layoutNode name="line1" styleLbl="callout">
        <dgm:alg type="sp"/>
        <dgm:shape xmlns:r="http://schemas.openxmlformats.org/officeDocument/2006/relationships" type="line" r:blip="">
          <dgm:adjLst/>
        </dgm:shape>
        <dgm:presOf/>
        <dgm:constrLst/>
        <dgm:ruleLst/>
      </dgm:layoutNode>
      <dgm:layoutNode name="d1" styleLbl="callout">
        <dgm:alg type="sp"/>
        <dgm:choose name="Name32">
          <dgm:if name="Name33" func="var" arg="dir" op="equ" val="norm">
            <dgm:shape xmlns:r="http://schemas.openxmlformats.org/officeDocument/2006/relationships" rot="90" type="line" r:blip="">
              <dgm:adjLst/>
            </dgm:shape>
          </dgm:if>
          <dgm:else name="Name34">
            <dgm:shape xmlns:r="http://schemas.openxmlformats.org/officeDocument/2006/relationships" rot="180" type="line" r:blip="">
              <dgm:adjLst/>
            </dgm:shape>
          </dgm:else>
        </dgm:choose>
        <dgm:presOf/>
        <dgm:constrLst/>
        <dgm:ruleLst/>
      </dgm:layoutNode>
    </dgm:forEach>
    <dgm:forEach name="Name35" axis="ch" ptType="node" st="2" cnt="1">
      <dgm:layoutNode name="circle2" styleLbl="lnNode1">
        <dgm:alg type="sp"/>
        <dgm:shape xmlns:r="http://schemas.openxmlformats.org/officeDocument/2006/relationships" type="ellipse" r:blip="" zOrderOff="-5">
          <dgm:adjLst/>
        </dgm:shape>
        <dgm:presOf/>
        <dgm:constrLst/>
        <dgm:ruleLst/>
      </dgm:layoutNode>
      <dgm:layoutNode name="text2" styleLbl="revTx">
        <dgm:varLst>
          <dgm:bulletEnabled val="1"/>
        </dgm:varLst>
        <dgm:choose name="Name36">
          <dgm:if name="Name37" func="var" arg="dir" op="equ" val="norm">
            <dgm:choose name="Name38">
              <dgm:if name="Name39" axis="root des" ptType="all node" func="maxDepth" op="gt" val="1">
                <dgm:alg type="tx">
                  <dgm:param type="parTxLTRAlign" val="l"/>
                  <dgm:param type="parTxRTLAlign" val="r"/>
                </dgm:alg>
              </dgm:if>
              <dgm:else name="Name40">
                <dgm:alg type="tx">
                  <dgm:param type="parTxLTRAlign" val="l"/>
                  <dgm:param type="parTxRTLAlign" val="l"/>
                </dgm:alg>
              </dgm:else>
            </dgm:choose>
          </dgm:if>
          <dgm:else name="Name41">
            <dgm:choose name="Name42">
              <dgm:if name="Name43" axis="root des" ptType="all node" func="maxDepth" op="gt" val="1">
                <dgm:alg type="tx">
                  <dgm:param type="parTxLTRAlign" val="l"/>
                  <dgm:param type="parTxRTLAlign" val="r"/>
                </dgm:alg>
              </dgm:if>
              <dgm:else name="Name44">
                <dgm:alg type="tx">
                  <dgm:param type="parTxLTRAlign" val="r"/>
                  <dgm:param type="parTxRTLAlign" val="r"/>
                </dgm:alg>
              </dgm:else>
            </dgm:choose>
          </dgm:else>
        </dgm:choose>
        <dgm:shape xmlns:r="http://schemas.openxmlformats.org/officeDocument/2006/relationships" type="rect" r:blip="">
          <dgm:adjLst/>
        </dgm:shape>
        <dgm:presOf axis="desOrSelf" ptType="node"/>
        <dgm:choose name="Name45">
          <dgm:if name="Name46" func="var" arg="dir" op="equ" val="norm">
            <dgm:constrLst>
              <dgm:constr type="tMarg" refType="primFontSz" fact="0.1"/>
              <dgm:constr type="bMarg" refType="primFontSz" fact="0.1"/>
              <dgm:constr type="rMarg" refType="primFontSz" fact="0.1"/>
            </dgm:constrLst>
          </dgm:if>
          <dgm:else name="Name47">
            <dgm:constrLst>
              <dgm:constr type="tMarg" refType="primFontSz" fact="0.1"/>
              <dgm:constr type="bMarg" refType="primFontSz" fact="0.1"/>
              <dgm:constr type="lMarg" refType="primFontSz" fact="0.1"/>
            </dgm:constrLst>
          </dgm:else>
        </dgm:choose>
        <dgm:ruleLst>
          <dgm:rule type="primFontSz" val="5" fact="NaN" max="NaN"/>
        </dgm:ruleLst>
      </dgm:layoutNode>
      <dgm:layoutNode name="line2" styleLbl="callout">
        <dgm:alg type="sp"/>
        <dgm:shape xmlns:r="http://schemas.openxmlformats.org/officeDocument/2006/relationships" type="line" r:blip="">
          <dgm:adjLst/>
        </dgm:shape>
        <dgm:presOf/>
        <dgm:constrLst/>
        <dgm:ruleLst/>
      </dgm:layoutNode>
      <dgm:layoutNode name="d2" styleLbl="callout">
        <dgm:alg type="sp"/>
        <dgm:choose name="Name48">
          <dgm:if name="Name49" func="var" arg="dir" op="equ" val="norm">
            <dgm:shape xmlns:r="http://schemas.openxmlformats.org/officeDocument/2006/relationships" rot="90" type="line" r:blip="">
              <dgm:adjLst/>
            </dgm:shape>
          </dgm:if>
          <dgm:else name="Name50">
            <dgm:shape xmlns:r="http://schemas.openxmlformats.org/officeDocument/2006/relationships" rot="180" type="line" r:blip="">
              <dgm:adjLst/>
            </dgm:shape>
          </dgm:else>
        </dgm:choose>
        <dgm:presOf/>
        <dgm:constrLst/>
        <dgm:ruleLst/>
      </dgm:layoutNode>
    </dgm:forEach>
    <dgm:forEach name="Name51" axis="ch" ptType="node" st="3" cnt="1">
      <dgm:layoutNode name="circle3" styleLbl="lnNode1">
        <dgm:alg type="sp"/>
        <dgm:shape xmlns:r="http://schemas.openxmlformats.org/officeDocument/2006/relationships" type="ellipse" r:blip="" zOrderOff="-10">
          <dgm:adjLst/>
        </dgm:shape>
        <dgm:presOf/>
        <dgm:constrLst/>
        <dgm:ruleLst/>
      </dgm:layoutNode>
      <dgm:layoutNode name="text3" styleLbl="revTx">
        <dgm:varLst>
          <dgm:bulletEnabled val="1"/>
        </dgm:varLst>
        <dgm:choose name="Name52">
          <dgm:if name="Name53" func="var" arg="dir" op="equ" val="norm">
            <dgm:choose name="Name54">
              <dgm:if name="Name55" axis="root des" ptType="all node" func="maxDepth" op="gt" val="1">
                <dgm:alg type="tx">
                  <dgm:param type="parTxLTRAlign" val="l"/>
                  <dgm:param type="parTxRTLAlign" val="r"/>
                </dgm:alg>
              </dgm:if>
              <dgm:else name="Name56">
                <dgm:alg type="tx">
                  <dgm:param type="parTxLTRAlign" val="l"/>
                  <dgm:param type="parTxRTLAlign" val="l"/>
                </dgm:alg>
              </dgm:else>
            </dgm:choose>
          </dgm:if>
          <dgm:else name="Name57">
            <dgm:choose name="Name58">
              <dgm:if name="Name59" axis="root des" ptType="all node" func="maxDepth" op="gt" val="1">
                <dgm:alg type="tx">
                  <dgm:param type="parTxLTRAlign" val="l"/>
                  <dgm:param type="parTxRTLAlign" val="r"/>
                </dgm:alg>
              </dgm:if>
              <dgm:else name="Name60">
                <dgm:alg type="tx">
                  <dgm:param type="parTxLTRAlign" val="r"/>
                  <dgm:param type="parTxRTLAlign" val="r"/>
                </dgm:alg>
              </dgm:else>
            </dgm:choose>
          </dgm:else>
        </dgm:choose>
        <dgm:shape xmlns:r="http://schemas.openxmlformats.org/officeDocument/2006/relationships" type="rect" r:blip="">
          <dgm:adjLst/>
        </dgm:shape>
        <dgm:presOf axis="desOrSelf" ptType="node"/>
        <dgm:choose name="Name61">
          <dgm:if name="Name62" func="var" arg="dir" op="equ" val="norm">
            <dgm:constrLst>
              <dgm:constr type="tMarg" refType="primFontSz" fact="0.1"/>
              <dgm:constr type="bMarg" refType="primFontSz" fact="0.1"/>
              <dgm:constr type="rMarg" refType="primFontSz" fact="0.1"/>
            </dgm:constrLst>
          </dgm:if>
          <dgm:else name="Name63">
            <dgm:constrLst>
              <dgm:constr type="tMarg" refType="primFontSz" fact="0.1"/>
              <dgm:constr type="bMarg" refType="primFontSz" fact="0.1"/>
              <dgm:constr type="lMarg" refType="primFontSz" fact="0.1"/>
            </dgm:constrLst>
          </dgm:else>
        </dgm:choose>
        <dgm:ruleLst>
          <dgm:rule type="primFontSz" val="5" fact="NaN" max="NaN"/>
        </dgm:ruleLst>
      </dgm:layoutNode>
      <dgm:layoutNode name="line3" styleLbl="callout">
        <dgm:alg type="sp"/>
        <dgm:shape xmlns:r="http://schemas.openxmlformats.org/officeDocument/2006/relationships" type="line" r:blip="">
          <dgm:adjLst/>
        </dgm:shape>
        <dgm:presOf/>
        <dgm:constrLst/>
        <dgm:ruleLst/>
      </dgm:layoutNode>
      <dgm:layoutNode name="d3" styleLbl="callout">
        <dgm:alg type="sp"/>
        <dgm:choose name="Name64">
          <dgm:if name="Name65" func="var" arg="dir" op="equ" val="norm">
            <dgm:shape xmlns:r="http://schemas.openxmlformats.org/officeDocument/2006/relationships" rot="90" type="line" r:blip="">
              <dgm:adjLst/>
            </dgm:shape>
          </dgm:if>
          <dgm:else name="Name66">
            <dgm:shape xmlns:r="http://schemas.openxmlformats.org/officeDocument/2006/relationships" rot="180" type="line" r:blip="">
              <dgm:adjLst/>
            </dgm:shape>
          </dgm:else>
        </dgm:choose>
        <dgm:presOf/>
        <dgm:constrLst/>
        <dgm:ruleLst/>
      </dgm:layoutNode>
    </dgm:forEach>
    <dgm:forEach name="Name67" axis="ch" ptType="node" st="4" cnt="1">
      <dgm:layoutNode name="circle4" styleLbl="lnNode1">
        <dgm:alg type="sp"/>
        <dgm:shape xmlns:r="http://schemas.openxmlformats.org/officeDocument/2006/relationships" type="ellipse" r:blip="" zOrderOff="-15">
          <dgm:adjLst/>
        </dgm:shape>
        <dgm:presOf/>
        <dgm:constrLst/>
        <dgm:ruleLst/>
      </dgm:layoutNode>
      <dgm:layoutNode name="text4" styleLbl="revTx">
        <dgm:varLst>
          <dgm:bulletEnabled val="1"/>
        </dgm:varLst>
        <dgm:choose name="Name68">
          <dgm:if name="Name69" func="var" arg="dir" op="equ" val="norm">
            <dgm:choose name="Name70">
              <dgm:if name="Name71" axis="root des" ptType="all node" func="maxDepth" op="gt" val="1">
                <dgm:alg type="tx">
                  <dgm:param type="parTxLTRAlign" val="l"/>
                  <dgm:param type="parTxRTLAlign" val="r"/>
                </dgm:alg>
              </dgm:if>
              <dgm:else name="Name72">
                <dgm:alg type="tx">
                  <dgm:param type="parTxLTRAlign" val="l"/>
                  <dgm:param type="parTxRTLAlign" val="l"/>
                </dgm:alg>
              </dgm:else>
            </dgm:choose>
          </dgm:if>
          <dgm:else name="Name73">
            <dgm:choose name="Name74">
              <dgm:if name="Name75" axis="root des" ptType="all node" func="maxDepth" op="gt" val="1">
                <dgm:alg type="tx">
                  <dgm:param type="parTxLTRAlign" val="l"/>
                  <dgm:param type="parTxRTLAlign" val="r"/>
                </dgm:alg>
              </dgm:if>
              <dgm:else name="Name76">
                <dgm:alg type="tx">
                  <dgm:param type="parTxLTRAlign" val="r"/>
                  <dgm:param type="parTxRTLAlign" val="r"/>
                </dgm:alg>
              </dgm:else>
            </dgm:choose>
          </dgm:else>
        </dgm:choose>
        <dgm:shape xmlns:r="http://schemas.openxmlformats.org/officeDocument/2006/relationships" type="rect" r:blip="">
          <dgm:adjLst/>
        </dgm:shape>
        <dgm:presOf axis="desOrSelf" ptType="node"/>
        <dgm:choose name="Name77">
          <dgm:if name="Name78" func="var" arg="dir" op="equ" val="norm">
            <dgm:constrLst>
              <dgm:constr type="tMarg" refType="primFontSz" fact="0.1"/>
              <dgm:constr type="bMarg" refType="primFontSz" fact="0.1"/>
              <dgm:constr type="rMarg" refType="primFontSz" fact="0.1"/>
            </dgm:constrLst>
          </dgm:if>
          <dgm:else name="Name79">
            <dgm:constrLst>
              <dgm:constr type="tMarg" refType="primFontSz" fact="0.1"/>
              <dgm:constr type="bMarg" refType="primFontSz" fact="0.1"/>
              <dgm:constr type="lMarg" refType="primFontSz" fact="0.1"/>
            </dgm:constrLst>
          </dgm:else>
        </dgm:choose>
        <dgm:ruleLst>
          <dgm:rule type="primFontSz" val="5" fact="NaN" max="NaN"/>
        </dgm:ruleLst>
      </dgm:layoutNode>
      <dgm:layoutNode name="line4" styleLbl="callout">
        <dgm:alg type="sp"/>
        <dgm:shape xmlns:r="http://schemas.openxmlformats.org/officeDocument/2006/relationships" type="line" r:blip="">
          <dgm:adjLst/>
        </dgm:shape>
        <dgm:presOf/>
        <dgm:constrLst/>
        <dgm:ruleLst/>
      </dgm:layoutNode>
      <dgm:layoutNode name="d4" styleLbl="callout">
        <dgm:alg type="sp"/>
        <dgm:choose name="Name80">
          <dgm:if name="Name81" func="var" arg="dir" op="equ" val="norm">
            <dgm:shape xmlns:r="http://schemas.openxmlformats.org/officeDocument/2006/relationships" rot="90" type="line" r:blip="">
              <dgm:adjLst/>
            </dgm:shape>
          </dgm:if>
          <dgm:else name="Name82">
            <dgm:shape xmlns:r="http://schemas.openxmlformats.org/officeDocument/2006/relationships" rot="180" type="line" r:blip="">
              <dgm:adjLst/>
            </dgm:shape>
          </dgm:else>
        </dgm:choose>
        <dgm:presOf/>
        <dgm:constrLst/>
        <dgm:ruleLst/>
      </dgm:layoutNode>
    </dgm:forEach>
    <dgm:forEach name="Name83" axis="ch" ptType="node" st="5" cnt="1">
      <dgm:layoutNode name="circle5" styleLbl="lnNode1">
        <dgm:alg type="sp"/>
        <dgm:shape xmlns:r="http://schemas.openxmlformats.org/officeDocument/2006/relationships" type="ellipse" r:blip="" zOrderOff="-20">
          <dgm:adjLst/>
        </dgm:shape>
        <dgm:presOf/>
        <dgm:constrLst/>
        <dgm:ruleLst/>
      </dgm:layoutNode>
      <dgm:layoutNode name="text5" styleLbl="revTx">
        <dgm:varLst>
          <dgm:bulletEnabled val="1"/>
        </dgm:varLst>
        <dgm:choose name="Name84">
          <dgm:if name="Name85" func="var" arg="dir" op="equ" val="norm">
            <dgm:choose name="Name86">
              <dgm:if name="Name87" axis="root des" ptType="all node" func="maxDepth" op="gt" val="1">
                <dgm:alg type="tx">
                  <dgm:param type="parTxLTRAlign" val="l"/>
                  <dgm:param type="parTxRTLAlign" val="r"/>
                </dgm:alg>
              </dgm:if>
              <dgm:else name="Name88">
                <dgm:alg type="tx">
                  <dgm:param type="parTxLTRAlign" val="l"/>
                  <dgm:param type="parTxRTLAlign" val="l"/>
                </dgm:alg>
              </dgm:else>
            </dgm:choose>
          </dgm:if>
          <dgm:else name="Name89">
            <dgm:choose name="Name90">
              <dgm:if name="Name91" axis="root des" ptType="all node" func="maxDepth" op="gt" val="1">
                <dgm:alg type="tx">
                  <dgm:param type="parTxLTRAlign" val="l"/>
                  <dgm:param type="parTxRTLAlign" val="r"/>
                </dgm:alg>
              </dgm:if>
              <dgm:else name="Name92">
                <dgm:alg type="tx">
                  <dgm:param type="parTxLTRAlign" val="r"/>
                  <dgm:param type="parTxRTLAlign" val="r"/>
                </dgm:alg>
              </dgm:else>
            </dgm:choose>
          </dgm:else>
        </dgm:choose>
        <dgm:shape xmlns:r="http://schemas.openxmlformats.org/officeDocument/2006/relationships" type="rect" r:blip="">
          <dgm:adjLst/>
        </dgm:shape>
        <dgm:presOf axis="desOrSelf" ptType="node"/>
        <dgm:choose name="Name93">
          <dgm:if name="Name94" func="var" arg="dir" op="equ" val="norm">
            <dgm:constrLst>
              <dgm:constr type="tMarg" refType="primFontSz" fact="0.1"/>
              <dgm:constr type="bMarg" refType="primFontSz" fact="0.1"/>
              <dgm:constr type="rMarg" refType="primFontSz" fact="0.1"/>
            </dgm:constrLst>
          </dgm:if>
          <dgm:else name="Name95">
            <dgm:constrLst>
              <dgm:constr type="tMarg" refType="primFontSz" fact="0.1"/>
              <dgm:constr type="bMarg" refType="primFontSz" fact="0.1"/>
              <dgm:constr type="lMarg" refType="primFontSz" fact="0.1"/>
            </dgm:constrLst>
          </dgm:else>
        </dgm:choose>
        <dgm:ruleLst>
          <dgm:rule type="primFontSz" val="5" fact="NaN" max="NaN"/>
        </dgm:ruleLst>
      </dgm:layoutNode>
      <dgm:layoutNode name="line5" styleLbl="callout">
        <dgm:alg type="sp"/>
        <dgm:shape xmlns:r="http://schemas.openxmlformats.org/officeDocument/2006/relationships" type="line" r:blip="">
          <dgm:adjLst/>
        </dgm:shape>
        <dgm:presOf/>
        <dgm:constrLst/>
        <dgm:ruleLst/>
      </dgm:layoutNode>
      <dgm:layoutNode name="d5" styleLbl="callout">
        <dgm:alg type="sp"/>
        <dgm:choose name="Name96">
          <dgm:if name="Name97" func="var" arg="dir" op="equ" val="norm">
            <dgm:shape xmlns:r="http://schemas.openxmlformats.org/officeDocument/2006/relationships" rot="90" type="line" r:blip="">
              <dgm:adjLst/>
            </dgm:shape>
          </dgm:if>
          <dgm:else name="Name98">
            <dgm:shape xmlns:r="http://schemas.openxmlformats.org/officeDocument/2006/relationships" rot="180" type="line" r:blip="">
              <dgm:adjLst/>
            </dgm:shape>
          </dgm:else>
        </dgm:choose>
        <dgm:presOf/>
        <dgm:constrLst/>
        <dgm:ruleLst/>
      </dgm:layoutNode>
    </dgm:forEach>
  </dgm:layoutNode>
</dgm:layoutDef>
</file>

<file path=ppt/diagrams/layout4.xml><?xml version="1.0" encoding="utf-8"?>
<dgm:layoutDef xmlns:dgm="http://schemas.openxmlformats.org/drawingml/2006/diagram" xmlns:a="http://schemas.openxmlformats.org/drawingml/2006/main" uniqueId="urn:microsoft.com/office/officeart/2005/8/layout/target1">
  <dgm:title val=""/>
  <dgm:desc val=""/>
  <dgm:catLst>
    <dgm:cat type="relationship" pri="25000"/>
    <dgm:cat type="convert" pri="2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ite">
    <dgm:varLst>
      <dgm:chMax val="5"/>
      <dgm:dir/>
      <dgm:resizeHandles val="exact"/>
    </dgm:varLst>
    <dgm:alg type="composite">
      <dgm:param type="ar" val="1.25"/>
    </dgm:alg>
    <dgm:shape xmlns:r="http://schemas.openxmlformats.org/officeDocument/2006/relationships" r:blip="">
      <dgm:adjLst/>
    </dgm:shape>
    <dgm:presOf/>
    <dgm:choose name="Name0">
      <dgm:if name="Name1" func="var" arg="dir" op="equ" val="norm">
        <dgm:choose name="Name2">
          <dgm:if name="Name3" axis="ch" ptType="node" func="cnt" op="equ" val="0">
            <dgm:constrLst/>
          </dgm:if>
          <dgm:if name="Name4" axis="ch" ptType="node" func="cnt" op="equ" val="1">
            <dgm:constrLst>
              <dgm:constr type="primFontSz" for="des" ptType="node" op="equ" val="65"/>
              <dgm:constr type="w" for="ch" forName="circle1" refType="w" fact="0.6"/>
              <dgm:constr type="h" for="ch" forName="circle1" refType="w" refFor="ch" refForName="circle1"/>
              <dgm:constr type="ctrX" for="ch" forName="circle1" refType="w" fact="0.3"/>
              <dgm:constr type="ctrY" for="ch" forName="circle1" refType="h" fact="0.625"/>
              <dgm:constr type="w" for="ch" forName="text1" refType="w" fact="0.3"/>
              <dgm:constr type="h" for="ch" forName="text1" refType="h" fact="0.3125"/>
              <dgm:constr type="r" for="ch" forName="text1" refType="w"/>
              <dgm:constr type="t" for="ch" forName="text1"/>
              <dgm:constr type="l" for="ch" forName="line1" refType="w" fact="0.625"/>
              <dgm:constr type="ctrY" for="ch" forName="line1" refType="ctrY" refFor="ch" refForName="text1"/>
              <dgm:constr type="r" for="ch" forName="line1" refType="l" refFor="ch" refForName="text1"/>
              <dgm:constr type="h" for="ch" forName="line1"/>
              <dgm:constr type="l" for="ch" forName="d1" refType="w" fact="0.3"/>
              <dgm:constr type="b" for="ch" forName="d1" refType="h" fact="0.625"/>
              <dgm:constr type="w" for="ch" forName="d1" refType="w" fact="0.32475"/>
              <dgm:constr type="h" for="ch" forName="d1" refType="h" fact="0.469"/>
            </dgm:constrLst>
          </dgm:if>
          <dgm:if name="Name5" axis="ch" ptType="node" func="cnt" op="equ" val="2">
            <dgm:constrLst>
              <dgm:constr type="primFontSz" for="des" ptType="node" op="equ" val="65"/>
              <dgm:constr type="w" for="ch" forName="circle1" refType="w" fact="0.2"/>
              <dgm:constr type="h" for="ch" forName="circle1" refType="w" refFor="ch" refForName="circle1"/>
              <dgm:constr type="ctrX" for="ch" forName="circle1" refType="w" fact="0.3"/>
              <dgm:constr type="ctrY" for="ch" forName="circle1" refType="h" fact="0.625"/>
              <dgm:constr type="w" for="ch" forName="text1" refType="w" fact="0.3"/>
              <dgm:constr type="h" for="ch" forName="text1" refType="h" fact="0.3125"/>
              <dgm:constr type="r" for="ch" forName="text1" refType="w"/>
              <dgm:constr type="t" for="ch" forName="text1"/>
              <dgm:constr type="l" for="ch" forName="line1" refType="w" fact="0.625"/>
              <dgm:constr type="ctrY" for="ch" forName="line1" refType="ctrY" refFor="ch" refForName="text1"/>
              <dgm:constr type="w" for="ch" forName="line1" refType="w" fact="0.075"/>
              <dgm:constr type="h" for="ch" forName="line1"/>
              <dgm:constr type="l" for="ch" forName="d1" refType="w" fact="0.3"/>
              <dgm:constr type="b" for="ch" forName="d1" refType="h" fact="0.625"/>
              <dgm:constr type="w" for="ch" forName="d1" refType="w" fact="0.32475"/>
              <dgm:constr type="h" for="ch" forName="d1" refType="h" fact="0.469"/>
              <dgm:constr type="w" for="ch" forName="circle2" refType="w" fact="0.6"/>
              <dgm:constr type="h" for="ch" forName="circle2" refType="w" refFor="ch" refForName="circle2"/>
              <dgm:constr type="ctrX" for="ch" forName="circle2" refType="w" fact="0.3"/>
              <dgm:constr type="ctrY" for="ch" forName="circle2" refType="h" fact="0.625"/>
              <dgm:constr type="w" for="ch" forName="text2" refType="w" fact="0.3"/>
              <dgm:constr type="h" for="ch" forName="text2" refType="h" fact="0.3125"/>
              <dgm:constr type="r" for="ch" forName="text2" refType="w"/>
              <dgm:constr type="t" for="ch" forName="text2" refType="b" refFor="ch" refForName="text1"/>
              <dgm:constr type="l" for="ch" forName="line2" refType="w" fact="0.625"/>
              <dgm:constr type="ctrY" for="ch" forName="line2" refType="ctrY" refFor="ch" refForName="text2"/>
              <dgm:constr type="w" for="ch" forName="line2" refType="w" fact="0.075"/>
              <dgm:constr type="h" for="ch" forName="line2"/>
              <dgm:constr type="l" for="ch" forName="d2" refType="w" fact="0.44325"/>
              <dgm:constr type="b" for="ch" forName="d2" refType="h" fact="0.7975"/>
              <dgm:constr type="w" for="ch" forName="d2" refType="w" fact="0.1815"/>
              <dgm:constr type="h" for="ch" forName="d2" refType="h" fact="0.3283"/>
            </dgm:constrLst>
          </dgm:if>
          <dgm:if name="Name6" axis="ch" ptType="node" func="cnt" op="equ" val="3">
            <dgm:constrLst>
              <dgm:constr type="primFontSz" for="des" ptType="node" op="equ" val="65"/>
              <dgm:constr type="w" for="ch" forName="circle1" refType="w" fact="0.12"/>
              <dgm:constr type="h" for="ch" forName="circle1" refType="w" refFor="ch" refForName="circle1"/>
              <dgm:constr type="ctrX" for="ch" forName="circle1" refType="w" fact="0.3"/>
              <dgm:constr type="ctrY" for="ch" forName="circle1" refType="h" fact="0.625"/>
              <dgm:constr type="w" for="ch" forName="text1" refType="w" fact="0.3"/>
              <dgm:constr type="h" for="ch" forName="text1" refType="h" fact="0.21875"/>
              <dgm:constr type="r" for="ch" forName="text1" refType="w"/>
              <dgm:constr type="t" for="ch" forName="text1"/>
              <dgm:constr type="l" for="ch" forName="line1" refType="w" fact="0.625"/>
              <dgm:constr type="ctrY" for="ch" forName="line1" refType="ctrY" refFor="ch" refForName="text1"/>
              <dgm:constr type="w" for="ch" forName="line1" refType="w" fact="0.075"/>
              <dgm:constr type="h" for="ch" forName="line1"/>
              <dgm:constr type="l" for="ch" forName="d1" refType="w" fact="0.3"/>
              <dgm:constr type="b" for="ch" forName="d1" refType="h" fact="0.625"/>
              <dgm:constr type="w" for="ch" forName="d1" refType="w" fact="0.3247"/>
              <dgm:constr type="h" for="ch" forName="d1" refType="h" fact="0.5155"/>
              <dgm:constr type="w" for="ch" forName="circle2" refType="w" fact="0.36"/>
              <dgm:constr type="h" for="ch" forName="circle2" refType="w" refFor="ch" refForName="circle2"/>
              <dgm:constr type="ctrX" for="ch" forName="circle2" refType="w" fact="0.3"/>
              <dgm:constr type="ctrY" for="ch" forName="circle2" refType="h" fact="0.625"/>
              <dgm:constr type="w" for="ch" forName="text2" refType="w" fact="0.3"/>
              <dgm:constr type="h" for="ch" forName="text2" refType="h" fact="0.21875"/>
              <dgm:constr type="r" for="ch" forName="text2" refType="w"/>
              <dgm:constr type="t" for="ch" forName="text2" refType="b" refFor="ch" refForName="text1"/>
              <dgm:constr type="l" for="ch" forName="line2" refType="w" fact="0.625"/>
              <dgm:constr type="ctrY" for="ch" forName="line2" refType="ctrY" refFor="ch" refForName="text2"/>
              <dgm:constr type="w" for="ch" forName="line2" refType="w" fact="0.075"/>
              <dgm:constr type="h" for="ch" forName="line2"/>
              <dgm:constr type="l" for="ch" forName="d2" refType="w" fact="0.386"/>
              <dgm:constr type="b" for="ch" forName="d2" refType="h" fact="0.72969"/>
              <dgm:constr type="w" for="ch" forName="d2" refType="w" fact="0.2387"/>
              <dgm:constr type="h" for="ch" forName="d2" refType="h" fact="0.4017"/>
              <dgm:constr type="w" for="ch" forName="circle3" refType="w" fact="0.6"/>
              <dgm:constr type="h" for="ch" forName="circle3" refType="w" refFor="ch" refForName="circle3"/>
              <dgm:constr type="ctrX" for="ch" forName="circle3" refType="ctrX" refFor="ch" refForName="circle1"/>
              <dgm:constr type="ctrY" for="ch" forName="circle3" refType="ctrY" refFor="ch" refForName="circle1"/>
              <dgm:constr type="w" for="ch" forName="text3" refType="w" fact="0.3"/>
              <dgm:constr type="h" for="ch" forName="text3" refType="h" fact="0.21875"/>
              <dgm:constr type="r" for="ch" forName="text3" refType="w"/>
              <dgm:constr type="t" for="ch" forName="text3" refType="b" refFor="ch" refForName="text2"/>
              <dgm:constr type="l" for="ch" forName="line3" refType="w" fact="0.625"/>
              <dgm:constr type="ctrY" for="ch" forName="line3" refType="ctrY" refFor="ch" refForName="text3"/>
              <dgm:constr type="w" for="ch" forName="line3" refType="w" fact="0.075"/>
              <dgm:constr type="h" for="ch" forName="line3"/>
              <dgm:constr type="l" for="ch" forName="d3" refType="w" fact="0.47175"/>
              <dgm:constr type="b" for="ch" forName="d3" refType="h" fact="0.83375"/>
              <dgm:constr type="w" for="ch" forName="d3" refType="w" fact="0.1527"/>
              <dgm:constr type="h" for="ch" forName="d3" refType="h" fact="0.287"/>
            </dgm:constrLst>
          </dgm:if>
          <dgm:if name="Name7" axis="ch" ptType="node" func="cnt" op="equ" val="4">
            <dgm:constrLst>
              <dgm:constr type="primFontSz" for="des" ptType="node" op="equ" val="65"/>
              <dgm:constr type="w" for="ch" forName="circle1" refType="w" fact="0.0857"/>
              <dgm:constr type="h" for="ch" forName="circle1" refType="w" refFor="ch" refForName="circle1"/>
              <dgm:constr type="ctrX" for="ch" forName="circle1" refType="w" fact="0.3"/>
              <dgm:constr type="ctrY" for="ch" forName="circle1" refType="h" fact="0.625"/>
              <dgm:constr type="w" for="ch" forName="text1" refType="w" fact="0.3"/>
              <dgm:constr type="h" for="ch" forName="text1" refType="h" fact="0.17938"/>
              <dgm:constr type="r" for="ch" forName="text1" refType="w"/>
              <dgm:constr type="t" for="ch" forName="text1"/>
              <dgm:constr type="l" for="ch" forName="line1" refType="w" fact="0.625"/>
              <dgm:constr type="ctrY" for="ch" forName="line1" refType="ctrY" refFor="ch" refForName="text1"/>
              <dgm:constr type="w" for="ch" forName="line1" refType="w" fact="0.075"/>
              <dgm:constr type="h" for="ch" forName="line1"/>
              <dgm:constr type="l" for="ch" forName="d1" refType="w" fact="0.295"/>
              <dgm:constr type="b" for="ch" forName="d1" refType="h" fact="0.62"/>
              <dgm:constr type="w" for="ch" forName="d1" refType="w" fact="0.33"/>
              <dgm:constr type="h" for="ch" forName="d1" refType="h" fact="0.53"/>
              <dgm:constr type="w" for="ch" forName="circle2" refType="w" fact="0.2571"/>
              <dgm:constr type="h" for="ch" forName="circle2" refType="w" refFor="ch" refForName="circle2"/>
              <dgm:constr type="ctrX" for="ch" forName="circle2" refType="w" fact="0.3"/>
              <dgm:constr type="ctrY" for="ch" forName="circle2" refType="h" fact="0.625"/>
              <dgm:constr type="w" for="ch" forName="text2" refType="w" fact="0.3"/>
              <dgm:constr type="h" for="ch" forName="text2" refType="h" fact="0.17938"/>
              <dgm:constr type="r" for="ch" forName="text2" refType="w"/>
              <dgm:constr type="t" for="ch" forName="text2" refType="b" refFor="ch" refForName="text1"/>
              <dgm:constr type="l" for="ch" forName="line2" refType="w" fact="0.625"/>
              <dgm:constr type="ctrY" for="ch" forName="line2" refType="ctrY" refFor="ch" refForName="text2"/>
              <dgm:constr type="w" for="ch" forName="line2" refType="w" fact="0.075"/>
              <dgm:constr type="h" for="ch" forName="line2"/>
              <dgm:constr type="l" for="ch" forName="d2" refType="w" fact="0.36625"/>
              <dgm:constr type="b" for="ch" forName="d2" refType="h" fact="0.70438"/>
              <dgm:constr type="w" for="ch" forName="d2" refType="w" fact="0.2585"/>
              <dgm:constr type="h" for="ch" forName="d2" refType="h" fact="0.43525"/>
              <dgm:constr type="w" for="ch" forName="circle3" refType="w" fact="0.4285"/>
              <dgm:constr type="h" for="ch" forName="circle3" refType="w" refFor="ch" refForName="circle3"/>
              <dgm:constr type="ctrX" for="ch" forName="circle3" refType="ctrX" refFor="ch" refForName="circle1"/>
              <dgm:constr type="ctrY" for="ch" forName="circle3" refType="ctrY" refFor="ch" refForName="circle1"/>
              <dgm:constr type="w" for="ch" forName="text3" refType="w" fact="0.3"/>
              <dgm:constr type="h" for="ch" forName="text3" refType="h" fact="0.17938"/>
              <dgm:constr type="r" for="ch" forName="text3" refType="w"/>
              <dgm:constr type="t" for="ch" forName="text3" refType="b" refFor="ch" refForName="text2"/>
              <dgm:constr type="l" for="ch" forName="line3" refType="w" fact="0.625"/>
              <dgm:constr type="ctrY" for="ch" forName="line3" refType="ctrY" refFor="ch" refForName="text3"/>
              <dgm:constr type="w" for="ch" forName="line3" refType="w" fact="0.075"/>
              <dgm:constr type="h" for="ch" forName="line3"/>
              <dgm:constr type="l" for="ch" forName="d3" refType="w" fact="0.4255"/>
              <dgm:constr type="b" for="ch" forName="d3" refType="h" fact="0.78031"/>
              <dgm:constr type="w" for="ch" forName="d3" refType="w" fact="0.1995"/>
              <dgm:constr type="h" for="ch" forName="d3" refType="h" fact="0.332"/>
              <dgm:constr type="w" for="ch" forName="circle4" refType="w" fact="0.6"/>
              <dgm:constr type="h" for="ch" forName="circle4" refType="w" refFor="ch" refForName="circle4"/>
              <dgm:constr type="ctrX" for="ch" forName="circle4" refType="ctrX" refFor="ch" refForName="circle1"/>
              <dgm:constr type="ctrY" for="ch" forName="circle4" refType="ctrY" refFor="ch" refForName="circle1"/>
              <dgm:constr type="w" for="ch" forName="text4" refType="w" fact="0.3"/>
              <dgm:constr type="h" for="ch" forName="text4" refType="h" fact="0.17938"/>
              <dgm:constr type="r" for="ch" forName="text4" refType="w"/>
              <dgm:constr type="t" for="ch" forName="text4" refType="b" refFor="ch" refForName="text3"/>
              <dgm:constr type="l" for="ch" forName="line4" refType="w" fact="0.625"/>
              <dgm:constr type="ctrY" for="ch" forName="line4" refType="ctrY" refFor="ch" refForName="text4"/>
              <dgm:constr type="w" for="ch" forName="line4" refType="w" fact="0.075"/>
              <dgm:constr type="h" for="ch" forName="line4"/>
              <dgm:constr type="l" for="ch" forName="d4" refType="w" fact="0.48525"/>
              <dgm:constr type="b" for="ch" forName="d4" refType="h" fact="0.85594"/>
              <dgm:constr type="w" for="ch" forName="d4" refType="w" fact="0.1394"/>
              <dgm:constr type="h" for="ch" forName="d4" refType="h" fact="0.2282"/>
            </dgm:constrLst>
          </dgm:if>
          <dgm:if name="Name8" axis="ch" ptType="node" func="cnt" op="gte" val="5">
            <dgm:constrLst>
              <dgm:constr type="primFontSz" for="des" ptType="node" op="equ" val="65"/>
              <dgm:constr type="w" for="ch" forName="circle1" refType="w" fact="0.0667"/>
              <dgm:constr type="h" for="ch" forName="circle1" refType="w" refFor="ch" refForName="circle1"/>
              <dgm:constr type="ctrX" for="ch" forName="circle1" refType="w" fact="0.3"/>
              <dgm:constr type="ctrY" for="ch" forName="circle1" refType="h" fact="0.625"/>
              <dgm:constr type="w" for="ch" forName="text1" refType="w" fact="0.3"/>
              <dgm:constr type="h" for="ch" forName="text1" refType="h" fact="0.1324"/>
              <dgm:constr type="r" for="ch" forName="text1" refType="w"/>
              <dgm:constr type="ctrY" for="ch" forName="text1" refType="h" fact="0.13"/>
              <dgm:constr type="l" for="ch" forName="line1" refType="w" fact="0.625"/>
              <dgm:constr type="ctrY" for="ch" forName="line1" refType="ctrY" refFor="ch" refForName="text1"/>
              <dgm:constr type="w" for="ch" forName="line1" refType="w" fact="0.075"/>
              <dgm:constr type="h" for="ch" forName="line1"/>
              <dgm:constr type="l" for="ch" forName="d1" refType="w" fact="0.3"/>
              <dgm:constr type="b" for="ch" forName="d1" refType="h" fact="0.625"/>
              <dgm:constr type="w" for="ch" forName="d1" refType="w" fact="0.3245"/>
              <dgm:constr type="h" for="ch" forName="d1" refType="h" fact="0.495"/>
              <dgm:constr type="w" for="ch" forName="circle2" refType="w" fact="0.2"/>
              <dgm:constr type="h" for="ch" forName="circle2" refType="w" refFor="ch" refForName="circle2"/>
              <dgm:constr type="ctrX" for="ch" forName="circle2" refType="w" fact="0.3"/>
              <dgm:constr type="ctrY" for="ch" forName="circle2" refType="h" fact="0.625"/>
              <dgm:constr type="w" for="ch" forName="text2" refType="w" fact="0.3"/>
              <dgm:constr type="h" for="ch" forName="text2" refType="h" fact="0.1324"/>
              <dgm:constr type="r" for="ch" forName="text2" refType="w"/>
              <dgm:constr type="ctrY" for="ch" forName="text2" refType="h" fact="0.27"/>
              <dgm:constr type="l" for="ch" forName="line2" refType="w" fact="0.625"/>
              <dgm:constr type="ctrY" for="ch" forName="line2" refType="ctrY" refFor="ch" refForName="text2"/>
              <dgm:constr type="w" for="ch" forName="line2" refType="w" fact="0.075"/>
              <dgm:constr type="h" for="ch" forName="line2"/>
              <dgm:constr type="l" for="ch" forName="d2" refType="w" fact="0.3498"/>
              <dgm:constr type="b" for="ch" forName="d2" refType="h" fact="0.682"/>
              <dgm:constr type="w" for="ch" forName="d2" refType="w" fact="0.275"/>
              <dgm:constr type="h" for="ch" forName="d2" refType="h" fact="0.41215"/>
              <dgm:constr type="w" for="ch" forName="circle3" refType="w" fact="0.3334"/>
              <dgm:constr type="h" for="ch" forName="circle3" refType="w" refFor="ch" refForName="circle3"/>
              <dgm:constr type="ctrX" for="ch" forName="circle3" refType="ctrX" refFor="ch" refForName="circle1"/>
              <dgm:constr type="ctrY" for="ch" forName="circle3" refType="ctrY" refFor="ch" refForName="circle1"/>
              <dgm:constr type="w" for="ch" forName="text3" refType="w" fact="0.3"/>
              <dgm:constr type="h" for="ch" forName="text3" refType="h" fact="0.1324"/>
              <dgm:constr type="r" for="ch" forName="text3" refType="w"/>
              <dgm:constr type="ctrY" for="ch" forName="text3" refType="h" fact="0.41"/>
              <dgm:constr type="l" for="ch" forName="line3" refType="w" fact="0.625"/>
              <dgm:constr type="ctrY" for="ch" forName="line3" refType="ctrY" refFor="ch" refForName="text3"/>
              <dgm:constr type="w" for="ch" forName="line3" refType="w" fact="0.075"/>
              <dgm:constr type="h" for="ch" forName="line3"/>
              <dgm:constr type="l" for="ch" forName="d3" refType="w" fact="0.394"/>
              <dgm:constr type="b" for="ch" forName="d3" refType="h" fact="0.735"/>
              <dgm:constr type="w" for="ch" forName="d3" refType="w" fact="0.231"/>
              <dgm:constr type="h" for="ch" forName="d3" refType="h" fact="0.325"/>
              <dgm:constr type="w" for="ch" forName="circle4" refType="w" fact="0.4667"/>
              <dgm:constr type="h" for="ch" forName="circle4" refType="w" refFor="ch" refForName="circle4"/>
              <dgm:constr type="ctrX" for="ch" forName="circle4" refType="ctrX" refFor="ch" refForName="circle1"/>
              <dgm:constr type="ctrY" for="ch" forName="circle4" refType="ctrY" refFor="ch" refForName="circle1"/>
              <dgm:constr type="w" for="ch" forName="text4" refType="w" fact="0.3"/>
              <dgm:constr type="h" for="ch" forName="text4" refType="h" fact="0.1324"/>
              <dgm:constr type="r" for="ch" forName="text4" refType="w"/>
              <dgm:constr type="ctrY" for="ch" forName="text4" refType="h" fact="0.547"/>
              <dgm:constr type="l" for="ch" forName="line4" refType="w" fact="0.625"/>
              <dgm:constr type="ctrY" for="ch" forName="line4" refType="ctrY" refFor="ch" refForName="text4"/>
              <dgm:constr type="w" for="ch" forName="line4" refType="w" fact="0.075"/>
              <dgm:constr type="h" for="ch" forName="line4"/>
              <dgm:constr type="l" for="ch" forName="d4" refType="w" fact="0.446"/>
              <dgm:constr type="b" for="ch" forName="d4" refType="h" fact="0.795"/>
              <dgm:constr type="w" for="ch" forName="d4" refType="w" fact="0.179"/>
              <dgm:constr type="h" for="ch" forName="d4" refType="h" fact="0.248"/>
              <dgm:constr type="w" for="ch" forName="circle5" refType="w" fact="0.6"/>
              <dgm:constr type="h" for="ch" forName="circle5" refType="w" refFor="ch" refForName="circle5"/>
              <dgm:constr type="ctrX" for="ch" forName="circle5" refType="ctrX" refFor="ch" refForName="circle1"/>
              <dgm:constr type="ctrY" for="ch" forName="circle5" refType="ctrY" refFor="ch" refForName="circle1"/>
              <dgm:constr type="w" for="ch" forName="text5" refType="w" fact="0.3"/>
              <dgm:constr type="h" for="ch" forName="text5" refType="h" fact="0.1324"/>
              <dgm:constr type="r" for="ch" forName="text5" refType="w"/>
              <dgm:constr type="ctrY" for="ch" forName="text5" refType="h" fact="0.68"/>
              <dgm:constr type="l" for="ch" forName="line5" refType="w" fact="0.625"/>
              <dgm:constr type="ctrY" for="ch" forName="line5" refType="ctrY" refFor="ch" refForName="text5"/>
              <dgm:constr type="w" for="ch" forName="line5" refType="w" fact="0.075"/>
              <dgm:constr type="h" for="ch" forName="line5"/>
              <dgm:constr type="l" for="ch" forName="d5" refType="w" fact="0.495"/>
              <dgm:constr type="b" for="ch" forName="d5" refType="h" fact="0.855"/>
              <dgm:constr type="w" for="ch" forName="d5" refType="w" fact="0.13"/>
              <dgm:constr type="h" for="ch" forName="d5" refType="h" fact="0.175"/>
            </dgm:constrLst>
          </dgm:if>
          <dgm:else name="Name9"/>
        </dgm:choose>
      </dgm:if>
      <dgm:else name="Name10">
        <dgm:choose name="Name11">
          <dgm:if name="Name12" axis="ch" ptType="node" func="cnt" op="equ" val="0">
            <dgm:constrLst/>
          </dgm:if>
          <dgm:if name="Name13" axis="ch" ptType="node" func="cnt" op="equ" val="1">
            <dgm:constrLst>
              <dgm:constr type="primFontSz" for="des" ptType="node" op="equ" val="65"/>
              <dgm:constr type="w" for="ch" forName="circle1" refType="w" fact="0.6"/>
              <dgm:constr type="h" for="ch" forName="circle1" refType="w" refFor="ch" refForName="circle1"/>
              <dgm:constr type="ctrX" for="ch" forName="circle1" refType="w" fact="0.7"/>
              <dgm:constr type="ctrY" for="ch" forName="circle1" refType="h" fact="0.625"/>
              <dgm:constr type="w" for="ch" forName="text1" refType="w" fact="0.3"/>
              <dgm:constr type="h" for="ch" forName="text1" refType="h" fact="0.3125"/>
              <dgm:constr type="l" for="ch" forName="text1"/>
              <dgm:constr type="t" for="ch" forName="text1"/>
              <dgm:constr type="l" for="ch" forName="line1" refType="r" refFor="ch" refForName="text1"/>
              <dgm:constr type="ctrY" for="ch" forName="line1" refType="ctrY" refFor="ch" refForName="text1"/>
              <dgm:constr type="r" for="ch" forName="line1" refType="w" fact="0.375"/>
              <dgm:constr type="h" for="ch" forName="line1"/>
              <dgm:constr type="r" for="ch" forName="d1" refType="w" fact="0.7"/>
              <dgm:constr type="b" for="ch" forName="d1" refType="h" fact="0.625"/>
              <dgm:constr type="w" for="ch" forName="d1" refType="w" fact="0.32475"/>
              <dgm:constr type="h" for="ch" forName="d1" refType="h" fact="0.469"/>
            </dgm:constrLst>
          </dgm:if>
          <dgm:if name="Name14" axis="ch" ptType="node" func="cnt" op="equ" val="2">
            <dgm:constrLst>
              <dgm:constr type="primFontSz" for="des" ptType="node" op="equ" val="65"/>
              <dgm:constr type="w" for="ch" forName="circle1" refType="w" fact="0.2"/>
              <dgm:constr type="h" for="ch" forName="circle1" refType="w" refFor="ch" refForName="circle1"/>
              <dgm:constr type="ctrX" for="ch" forName="circle1" refType="w" fact="0.7"/>
              <dgm:constr type="ctrY" for="ch" forName="circle1" refType="h" fact="0.625"/>
              <dgm:constr type="w" for="ch" forName="text1" refType="w" fact="0.3"/>
              <dgm:constr type="h" for="ch" forName="text1" refType="h" fact="0.3125"/>
              <dgm:constr type="l" for="ch" forName="text1"/>
              <dgm:constr type="t" for="ch" forName="text1"/>
              <dgm:constr type="l" for="ch" forName="line1" refType="r" refFor="ch" refForName="text1"/>
              <dgm:constr type="ctrY" for="ch" forName="line1" refType="ctrY" refFor="ch" refForName="text1"/>
              <dgm:constr type="r" for="ch" forName="line1" refType="w" fact="0.375"/>
              <dgm:constr type="h" for="ch" forName="line1"/>
              <dgm:constr type="r" for="ch" forName="d1" refType="w" fact="0.7"/>
              <dgm:constr type="b" for="ch" forName="d1" refType="h" fact="0.625"/>
              <dgm:constr type="w" for="ch" forName="d1" refType="w" fact="0.32475"/>
              <dgm:constr type="h" for="ch" forName="d1" refType="h" fact="0.469"/>
              <dgm:constr type="w" for="ch" forName="circle2" refType="w" fact="0.6"/>
              <dgm:constr type="h" for="ch" forName="circle2" refType="w" refFor="ch" refForName="circle2"/>
              <dgm:constr type="ctrX" for="ch" forName="circle2" refType="w" fact="0.7"/>
              <dgm:constr type="ctrY" for="ch" forName="circle2" refType="h" fact="0.625"/>
              <dgm:constr type="w" for="ch" forName="text2" refType="w" fact="0.3"/>
              <dgm:constr type="h" for="ch" forName="text2" refType="h" fact="0.3125"/>
              <dgm:constr type="l" for="ch" forName="text2"/>
              <dgm:constr type="t" for="ch" forName="text2" refType="b" refFor="ch" refForName="text1"/>
              <dgm:constr type="l" for="ch" forName="line2" refType="r" refFor="ch" refForName="text2"/>
              <dgm:constr type="ctrY" for="ch" forName="line2" refType="ctrY" refFor="ch" refForName="text2"/>
              <dgm:constr type="r" for="ch" forName="line2" refType="w" fact="0.375"/>
              <dgm:constr type="h" for="ch" forName="line2"/>
              <dgm:constr type="r" for="ch" forName="d2" refType="w" fact="0.55675"/>
              <dgm:constr type="b" for="ch" forName="d2" refType="h" fact="0.7975"/>
              <dgm:constr type="w" for="ch" forName="d2" refType="w" fact="0.1815"/>
              <dgm:constr type="h" for="ch" forName="d2" refType="h" fact="0.3283"/>
            </dgm:constrLst>
          </dgm:if>
          <dgm:if name="Name15" axis="ch" ptType="node" func="cnt" op="equ" val="3">
            <dgm:constrLst>
              <dgm:constr type="primFontSz" for="des" ptType="node" op="equ" val="65"/>
              <dgm:constr type="w" for="ch" forName="circle1" refType="w" fact="0.12"/>
              <dgm:constr type="h" for="ch" forName="circle1" refType="w" refFor="ch" refForName="circle1"/>
              <dgm:constr type="ctrX" for="ch" forName="circle1" refType="w" fact="0.7"/>
              <dgm:constr type="ctrY" for="ch" forName="circle1" refType="h" fact="0.625"/>
              <dgm:constr type="w" for="ch" forName="text1" refType="w" fact="0.3"/>
              <dgm:constr type="h" for="ch" forName="text1" refType="h" fact="0.21875"/>
              <dgm:constr type="l" for="ch" forName="text1"/>
              <dgm:constr type="t" for="ch" forName="text1"/>
              <dgm:constr type="l" for="ch" forName="line1" refType="r" refFor="ch" refForName="text1"/>
              <dgm:constr type="ctrY" for="ch" forName="line1" refType="ctrY" refFor="ch" refForName="text1"/>
              <dgm:constr type="r" for="ch" forName="line1" refType="w" fact="0.375"/>
              <dgm:constr type="h" for="ch" forName="line1"/>
              <dgm:constr type="r" for="ch" forName="d1" refType="w" fact="0.7"/>
              <dgm:constr type="b" for="ch" forName="d1" refType="h" fact="0.625"/>
              <dgm:constr type="w" for="ch" forName="d1" refType="w" fact="0.3247"/>
              <dgm:constr type="h" for="ch" forName="d1" refType="h" fact="0.5155"/>
              <dgm:constr type="w" for="ch" forName="circle2" refType="w" fact="0.36"/>
              <dgm:constr type="h" for="ch" forName="circle2" refType="w" refFor="ch" refForName="circle2"/>
              <dgm:constr type="ctrX" for="ch" forName="circle2" refType="w" fact="0.7"/>
              <dgm:constr type="ctrY" for="ch" forName="circle2" refType="h" fact="0.625"/>
              <dgm:constr type="w" for="ch" forName="text2" refType="w" fact="0.3"/>
              <dgm:constr type="h" for="ch" forName="text2" refType="h" fact="0.21875"/>
              <dgm:constr type="l" for="ch" forName="text2"/>
              <dgm:constr type="t" for="ch" forName="text2" refType="b" refFor="ch" refForName="text1"/>
              <dgm:constr type="l" for="ch" forName="line2" refType="r" refFor="ch" refForName="text2"/>
              <dgm:constr type="ctrY" for="ch" forName="line2" refType="ctrY" refFor="ch" refForName="text2"/>
              <dgm:constr type="r" for="ch" forName="line2" refType="w" fact="0.375"/>
              <dgm:constr type="h" for="ch" forName="line2"/>
              <dgm:constr type="r" for="ch" forName="d2" refType="w" fact="0.614"/>
              <dgm:constr type="b" for="ch" forName="d2" refType="h" fact="0.72969"/>
              <dgm:constr type="w" for="ch" forName="d2" refType="w" fact="0.2387"/>
              <dgm:constr type="h" for="ch" forName="d2" refType="h" fact="0.4017"/>
              <dgm:constr type="w" for="ch" forName="circle3" refType="w" fact="0.6"/>
              <dgm:constr type="h" for="ch" forName="circle3" refType="w" refFor="ch" refForName="circle3"/>
              <dgm:constr type="ctrX" for="ch" forName="circle3" refType="ctrX" refFor="ch" refForName="circle1"/>
              <dgm:constr type="ctrY" for="ch" forName="circle3" refType="ctrY" refFor="ch" refForName="circle1"/>
              <dgm:constr type="w" for="ch" forName="text3" refType="w" fact="0.3"/>
              <dgm:constr type="h" for="ch" forName="text3" refType="h" fact="0.21875"/>
              <dgm:constr type="l" for="ch" forName="text3"/>
              <dgm:constr type="t" for="ch" forName="text3" refType="b" refFor="ch" refForName="text2"/>
              <dgm:constr type="l" for="ch" forName="line3" refType="r" refFor="ch" refForName="text3"/>
              <dgm:constr type="ctrY" for="ch" forName="line3" refType="ctrY" refFor="ch" refForName="text3"/>
              <dgm:constr type="r" for="ch" forName="line3" refType="w" fact="0.375"/>
              <dgm:constr type="h" for="ch" forName="line3"/>
              <dgm:constr type="r" for="ch" forName="d3" refType="w" fact="0.52825"/>
              <dgm:constr type="b" for="ch" forName="d3" refType="h" fact="0.83375"/>
              <dgm:constr type="w" for="ch" forName="d3" refType="w" fact="0.1527"/>
              <dgm:constr type="h" for="ch" forName="d3" refType="h" fact="0.287"/>
            </dgm:constrLst>
          </dgm:if>
          <dgm:if name="Name16" axis="ch" ptType="node" func="cnt" op="equ" val="4">
            <dgm:constrLst>
              <dgm:constr type="primFontSz" for="des" ptType="node" op="equ" val="65"/>
              <dgm:constr type="w" for="ch" forName="circle1" refType="w" fact="0.0857"/>
              <dgm:constr type="h" for="ch" forName="circle1" refType="w" refFor="ch" refForName="circle1"/>
              <dgm:constr type="ctrX" for="ch" forName="circle1" refType="w" fact="0.7"/>
              <dgm:constr type="ctrY" for="ch" forName="circle1" refType="h" fact="0.625"/>
              <dgm:constr type="w" for="ch" forName="text1" refType="w" fact="0.3"/>
              <dgm:constr type="h" for="ch" forName="text1" refType="h" fact="0.17938"/>
              <dgm:constr type="l" for="ch" forName="text1"/>
              <dgm:constr type="t" for="ch" forName="text1"/>
              <dgm:constr type="l" for="ch" forName="line1" refType="r" refFor="ch" refForName="text1"/>
              <dgm:constr type="ctrY" for="ch" forName="line1" refType="ctrY" refFor="ch" refForName="text1"/>
              <dgm:constr type="r" for="ch" forName="line1" refType="w" fact="0.375"/>
              <dgm:constr type="h" for="ch" forName="line1"/>
              <dgm:constr type="r" for="ch" forName="d1" refType="w" fact="0.705"/>
              <dgm:constr type="b" for="ch" forName="d1" refType="h" fact="0.62"/>
              <dgm:constr type="w" for="ch" forName="d1" refType="w" fact="0.33"/>
              <dgm:constr type="h" for="ch" forName="d1" refType="h" fact="0.53"/>
              <dgm:constr type="w" for="ch" forName="circle2" refType="w" fact="0.2571"/>
              <dgm:constr type="h" for="ch" forName="circle2" refType="w" refFor="ch" refForName="circle2"/>
              <dgm:constr type="ctrX" for="ch" forName="circle2" refType="w" fact="0.7"/>
              <dgm:constr type="ctrY" for="ch" forName="circle2" refType="h" fact="0.625"/>
              <dgm:constr type="w" for="ch" forName="text2" refType="w" fact="0.3"/>
              <dgm:constr type="h" for="ch" forName="text2" refType="h" fact="0.17938"/>
              <dgm:constr type="l" for="ch" forName="text2"/>
              <dgm:constr type="t" for="ch" forName="text2" refType="b" refFor="ch" refForName="text1"/>
              <dgm:constr type="l" for="ch" forName="line2" refType="r" refFor="ch" refForName="text2"/>
              <dgm:constr type="ctrY" for="ch" forName="line2" refType="ctrY" refFor="ch" refForName="text2"/>
              <dgm:constr type="r" for="ch" forName="line2" refType="w" fact="0.375"/>
              <dgm:constr type="h" for="ch" forName="line2"/>
              <dgm:constr type="r" for="ch" forName="d2" refType="w" fact="0.63375"/>
              <dgm:constr type="b" for="ch" forName="d2" refType="h" fact="0.70438"/>
              <dgm:constr type="w" for="ch" forName="d2" refType="w" fact="0.2585"/>
              <dgm:constr type="h" for="ch" forName="d2" refType="h" fact="0.43525"/>
              <dgm:constr type="w" for="ch" forName="circle3" refType="w" fact="0.4285"/>
              <dgm:constr type="h" for="ch" forName="circle3" refType="w" refFor="ch" refForName="circle3"/>
              <dgm:constr type="ctrX" for="ch" forName="circle3" refType="ctrX" refFor="ch" refForName="circle1"/>
              <dgm:constr type="ctrY" for="ch" forName="circle3" refType="ctrY" refFor="ch" refForName="circle1"/>
              <dgm:constr type="w" for="ch" forName="text3" refType="w" fact="0.3"/>
              <dgm:constr type="h" for="ch" forName="text3" refType="h" fact="0.17938"/>
              <dgm:constr type="l" for="ch" forName="text3"/>
              <dgm:constr type="t" for="ch" forName="text3" refType="b" refFor="ch" refForName="text2"/>
              <dgm:constr type="l" for="ch" forName="line3" refType="r" refFor="ch" refForName="text3"/>
              <dgm:constr type="ctrY" for="ch" forName="line3" refType="ctrY" refFor="ch" refForName="text3"/>
              <dgm:constr type="r" for="ch" forName="line3" refType="w" fact="0.375"/>
              <dgm:constr type="h" for="ch" forName="line3"/>
              <dgm:constr type="r" for="ch" forName="d3" refType="w" fact="0.5745"/>
              <dgm:constr type="b" for="ch" forName="d3" refType="h" fact="0.78031"/>
              <dgm:constr type="w" for="ch" forName="d3" refType="w" fact="0.1995"/>
              <dgm:constr type="h" for="ch" forName="d3" refType="h" fact="0.332"/>
              <dgm:constr type="w" for="ch" forName="circle4" refType="w" fact="0.6"/>
              <dgm:constr type="h" for="ch" forName="circle4" refType="w" refFor="ch" refForName="circle4"/>
              <dgm:constr type="ctrX" for="ch" forName="circle4" refType="ctrX" refFor="ch" refForName="circle1"/>
              <dgm:constr type="ctrY" for="ch" forName="circle4" refType="ctrY" refFor="ch" refForName="circle1"/>
              <dgm:constr type="w" for="ch" forName="text4" refType="w" fact="0.3"/>
              <dgm:constr type="h" for="ch" forName="text4" refType="h" fact="0.17938"/>
              <dgm:constr type="l" for="ch" forName="text4"/>
              <dgm:constr type="t" for="ch" forName="text4" refType="b" refFor="ch" refForName="text3"/>
              <dgm:constr type="l" for="ch" forName="line4" refType="r" refFor="ch" refForName="text4"/>
              <dgm:constr type="ctrY" for="ch" forName="line4" refType="ctrY" refFor="ch" refForName="text4"/>
              <dgm:constr type="r" for="ch" forName="line4" refType="w" fact="0.375"/>
              <dgm:constr type="h" for="ch" forName="line4"/>
              <dgm:constr type="r" for="ch" forName="d4" refType="w" fact="0.51475"/>
              <dgm:constr type="b" for="ch" forName="d4" refType="h" fact="0.85594"/>
              <dgm:constr type="w" for="ch" forName="d4" refType="w" fact="0.1394"/>
              <dgm:constr type="h" for="ch" forName="d4" refType="h" fact="0.2282"/>
            </dgm:constrLst>
          </dgm:if>
          <dgm:if name="Name17" axis="ch" ptType="node" func="cnt" op="gte" val="5">
            <dgm:constrLst>
              <dgm:constr type="primFontSz" for="des" ptType="node" op="equ" val="65"/>
              <dgm:constr type="w" for="ch" forName="circle1" refType="w" fact="0.0667"/>
              <dgm:constr type="h" for="ch" forName="circle1" refType="w" refFor="ch" refForName="circle1"/>
              <dgm:constr type="ctrX" for="ch" forName="circle1" refType="w" fact="0.7"/>
              <dgm:constr type="ctrY" for="ch" forName="circle1" refType="h" fact="0.625"/>
              <dgm:constr type="w" for="ch" forName="text1" refType="w" fact="0.3"/>
              <dgm:constr type="h" for="ch" forName="text1" refType="h" fact="0.1324"/>
              <dgm:constr type="l" for="ch" forName="text1"/>
              <dgm:constr type="ctrY" for="ch" forName="text1" refType="h" fact="0.13"/>
              <dgm:constr type="l" for="ch" forName="line1" refType="r" refFor="ch" refForName="text1"/>
              <dgm:constr type="ctrY" for="ch" forName="line1" refType="ctrY" refFor="ch" refForName="text1"/>
              <dgm:constr type="r" for="ch" forName="line1" refType="w" fact="0.375"/>
              <dgm:constr type="h" for="ch" forName="line1"/>
              <dgm:constr type="r" for="ch" forName="d1" refType="w" fact="0.7"/>
              <dgm:constr type="b" for="ch" forName="d1" refType="h" fact="0.625"/>
              <dgm:constr type="w" for="ch" forName="d1" refType="w" fact="0.3245"/>
              <dgm:constr type="h" for="ch" forName="d1" refType="h" fact="0.495"/>
              <dgm:constr type="w" for="ch" forName="circle2" refType="w" fact="0.2"/>
              <dgm:constr type="h" for="ch" forName="circle2" refType="w" refFor="ch" refForName="circle2"/>
              <dgm:constr type="ctrX" for="ch" forName="circle2" refType="w" fact="0.7"/>
              <dgm:constr type="ctrY" for="ch" forName="circle2" refType="h" fact="0.625"/>
              <dgm:constr type="w" for="ch" forName="text2" refType="w" fact="0.3"/>
              <dgm:constr type="h" for="ch" forName="text2" refType="h" fact="0.1324"/>
              <dgm:constr type="l" for="ch" forName="text2"/>
              <dgm:constr type="ctrY" for="ch" forName="text2" refType="h" fact="0.27"/>
              <dgm:constr type="l" for="ch" forName="line2" refType="r" refFor="ch" refForName="text2"/>
              <dgm:constr type="ctrY" for="ch" forName="line2" refType="ctrY" refFor="ch" refForName="text2"/>
              <dgm:constr type="r" for="ch" forName="line2" refType="w" fact="0.375"/>
              <dgm:constr type="h" for="ch" forName="line2"/>
              <dgm:constr type="r" for="ch" forName="d2" refType="w" fact="0.6502"/>
              <dgm:constr type="b" for="ch" forName="d2" refType="h" fact="0.682"/>
              <dgm:constr type="w" for="ch" forName="d2" refType="w" fact="0.275"/>
              <dgm:constr type="h" for="ch" forName="d2" refType="h" fact="0.41215"/>
              <dgm:constr type="w" for="ch" forName="circle3" refType="w" fact="0.3334"/>
              <dgm:constr type="h" for="ch" forName="circle3" refType="w" refFor="ch" refForName="circle3"/>
              <dgm:constr type="ctrX" for="ch" forName="circle3" refType="ctrX" refFor="ch" refForName="circle1"/>
              <dgm:constr type="ctrY" for="ch" forName="circle3" refType="ctrY" refFor="ch" refForName="circle1"/>
              <dgm:constr type="w" for="ch" forName="text3" refType="w" fact="0.3"/>
              <dgm:constr type="h" for="ch" forName="text3" refType="h" fact="0.1324"/>
              <dgm:constr type="l" for="ch" forName="text3"/>
              <dgm:constr type="ctrY" for="ch" forName="text3" refType="h" fact="0.41"/>
              <dgm:constr type="l" for="ch" forName="line3" refType="r" refFor="ch" refForName="text3"/>
              <dgm:constr type="ctrY" for="ch" forName="line3" refType="ctrY" refFor="ch" refForName="text3"/>
              <dgm:constr type="r" for="ch" forName="line3" refType="w" fact="0.375"/>
              <dgm:constr type="h" for="ch" forName="line3"/>
              <dgm:constr type="r" for="ch" forName="d3" refType="w" fact="0.606"/>
              <dgm:constr type="b" for="ch" forName="d3" refType="h" fact="0.735"/>
              <dgm:constr type="w" for="ch" forName="d3" refType="w" fact="0.231"/>
              <dgm:constr type="h" for="ch" forName="d3" refType="h" fact="0.325"/>
              <dgm:constr type="w" for="ch" forName="circle4" refType="w" fact="0.4667"/>
              <dgm:constr type="h" for="ch" forName="circle4" refType="w" refFor="ch" refForName="circle4"/>
              <dgm:constr type="ctrX" for="ch" forName="circle4" refType="ctrX" refFor="ch" refForName="circle1"/>
              <dgm:constr type="ctrY" for="ch" forName="circle4" refType="ctrY" refFor="ch" refForName="circle1"/>
              <dgm:constr type="w" for="ch" forName="text4" refType="w" fact="0.3"/>
              <dgm:constr type="h" for="ch" forName="text4" refType="h" fact="0.1324"/>
              <dgm:constr type="l" for="ch" forName="text4"/>
              <dgm:constr type="ctrY" for="ch" forName="text4" refType="h" fact="0.547"/>
              <dgm:constr type="l" for="ch" forName="line4" refType="r" refFor="ch" refForName="text4"/>
              <dgm:constr type="ctrY" for="ch" forName="line4" refType="ctrY" refFor="ch" refForName="text4"/>
              <dgm:constr type="r" for="ch" forName="line4" refType="w" fact="0.375"/>
              <dgm:constr type="h" for="ch" forName="line4"/>
              <dgm:constr type="r" for="ch" forName="d4" refType="w" fact="0.554"/>
              <dgm:constr type="b" for="ch" forName="d4" refType="h" fact="0.795"/>
              <dgm:constr type="w" for="ch" forName="d4" refType="w" fact="0.179"/>
              <dgm:constr type="h" for="ch" forName="d4" refType="h" fact="0.248"/>
              <dgm:constr type="w" for="ch" forName="circle5" refType="w" fact="0.6"/>
              <dgm:constr type="h" for="ch" forName="circle5" refType="w" refFor="ch" refForName="circle5"/>
              <dgm:constr type="ctrX" for="ch" forName="circle5" refType="ctrX" refFor="ch" refForName="circle1"/>
              <dgm:constr type="ctrY" for="ch" forName="circle5" refType="ctrY" refFor="ch" refForName="circle1"/>
              <dgm:constr type="w" for="ch" forName="text5" refType="w" fact="0.3"/>
              <dgm:constr type="h" for="ch" forName="text5" refType="h" fact="0.1324"/>
              <dgm:constr type="l" for="ch" forName="text5"/>
              <dgm:constr type="ctrY" for="ch" forName="text5" refType="h" fact="0.68"/>
              <dgm:constr type="l" for="ch" forName="line5" refType="r" refFor="ch" refForName="text5"/>
              <dgm:constr type="ctrY" for="ch" forName="line5" refType="ctrY" refFor="ch" refForName="text5"/>
              <dgm:constr type="r" for="ch" forName="line5" refType="w" fact="0.375"/>
              <dgm:constr type="h" for="ch" forName="line5"/>
              <dgm:constr type="r" for="ch" forName="d5" refType="w" fact="0.505"/>
              <dgm:constr type="b" for="ch" forName="d5" refType="h" fact="0.855"/>
              <dgm:constr type="w" for="ch" forName="d5" refType="w" fact="0.13"/>
              <dgm:constr type="h" for="ch" forName="d5" refType="h" fact="0.175"/>
            </dgm:constrLst>
          </dgm:if>
          <dgm:else name="Name18"/>
        </dgm:choose>
      </dgm:else>
    </dgm:choose>
    <dgm:ruleLst/>
    <dgm:forEach name="Name19" axis="ch" ptType="node" cnt="1">
      <dgm:layoutNode name="circle1" styleLbl="lnNode1">
        <dgm:alg type="sp"/>
        <dgm:shape xmlns:r="http://schemas.openxmlformats.org/officeDocument/2006/relationships" type="ellipse" r:blip="">
          <dgm:adjLst/>
        </dgm:shape>
        <dgm:presOf/>
        <dgm:constrLst/>
        <dgm:ruleLst/>
      </dgm:layoutNode>
      <dgm:layoutNode name="text1" styleLbl="revTx">
        <dgm:varLst>
          <dgm:bulletEnabled val="1"/>
        </dgm:varLst>
        <dgm:choose name="Name20">
          <dgm:if name="Name21" func="var" arg="dir" op="equ" val="norm">
            <dgm:choose name="Name22">
              <dgm:if name="Name23" axis="root des" ptType="all node" func="maxDepth" op="gt" val="1">
                <dgm:alg type="tx">
                  <dgm:param type="parTxLTRAlign" val="l"/>
                  <dgm:param type="parTxRTLAlign" val="r"/>
                </dgm:alg>
              </dgm:if>
              <dgm:else name="Name24">
                <dgm:alg type="tx">
                  <dgm:param type="parTxLTRAlign" val="l"/>
                  <dgm:param type="parTxRTLAlign" val="l"/>
                </dgm:alg>
              </dgm:else>
            </dgm:choose>
          </dgm:if>
          <dgm:else name="Name25">
            <dgm:choose name="Name26">
              <dgm:if name="Name27" axis="root des" ptType="all node" func="maxDepth" op="gt" val="1">
                <dgm:alg type="tx">
                  <dgm:param type="parTxLTRAlign" val="l"/>
                  <dgm:param type="parTxRTLAlign" val="r"/>
                </dgm:alg>
              </dgm:if>
              <dgm:else name="Name28">
                <dgm:alg type="tx">
                  <dgm:param type="parTxLTRAlign" val="r"/>
                  <dgm:param type="parTxRTLAlign" val="r"/>
                </dgm:alg>
              </dgm:else>
            </dgm:choose>
          </dgm:else>
        </dgm:choose>
        <dgm:shape xmlns:r="http://schemas.openxmlformats.org/officeDocument/2006/relationships" type="rect" r:blip="">
          <dgm:adjLst/>
        </dgm:shape>
        <dgm:presOf axis="desOrSelf" ptType="node"/>
        <dgm:choose name="Name29">
          <dgm:if name="Name30" func="var" arg="dir" op="equ" val="norm">
            <dgm:constrLst>
              <dgm:constr type="tMarg" refType="primFontSz" fact="0.1"/>
              <dgm:constr type="bMarg" refType="primFontSz" fact="0.1"/>
              <dgm:constr type="rMarg" refType="primFontSz" fact="0.1"/>
            </dgm:constrLst>
          </dgm:if>
          <dgm:else name="Name31">
            <dgm:constrLst>
              <dgm:constr type="tMarg" refType="primFontSz" fact="0.1"/>
              <dgm:constr type="bMarg" refType="primFontSz" fact="0.1"/>
              <dgm:constr type="lMarg" refType="primFontSz" fact="0.1"/>
            </dgm:constrLst>
          </dgm:else>
        </dgm:choose>
        <dgm:ruleLst>
          <dgm:rule type="primFontSz" val="5" fact="NaN" max="NaN"/>
        </dgm:ruleLst>
      </dgm:layoutNode>
      <dgm:layoutNode name="line1" styleLbl="callout">
        <dgm:alg type="sp"/>
        <dgm:shape xmlns:r="http://schemas.openxmlformats.org/officeDocument/2006/relationships" type="line" r:blip="">
          <dgm:adjLst/>
        </dgm:shape>
        <dgm:presOf/>
        <dgm:constrLst/>
        <dgm:ruleLst/>
      </dgm:layoutNode>
      <dgm:layoutNode name="d1" styleLbl="callout">
        <dgm:alg type="sp"/>
        <dgm:choose name="Name32">
          <dgm:if name="Name33" func="var" arg="dir" op="equ" val="norm">
            <dgm:shape xmlns:r="http://schemas.openxmlformats.org/officeDocument/2006/relationships" rot="90" type="line" r:blip="">
              <dgm:adjLst/>
            </dgm:shape>
          </dgm:if>
          <dgm:else name="Name34">
            <dgm:shape xmlns:r="http://schemas.openxmlformats.org/officeDocument/2006/relationships" rot="180" type="line" r:blip="">
              <dgm:adjLst/>
            </dgm:shape>
          </dgm:else>
        </dgm:choose>
        <dgm:presOf/>
        <dgm:constrLst/>
        <dgm:ruleLst/>
      </dgm:layoutNode>
    </dgm:forEach>
    <dgm:forEach name="Name35" axis="ch" ptType="node" st="2" cnt="1">
      <dgm:layoutNode name="circle2" styleLbl="lnNode1">
        <dgm:alg type="sp"/>
        <dgm:shape xmlns:r="http://schemas.openxmlformats.org/officeDocument/2006/relationships" type="ellipse" r:blip="" zOrderOff="-5">
          <dgm:adjLst/>
        </dgm:shape>
        <dgm:presOf/>
        <dgm:constrLst/>
        <dgm:ruleLst/>
      </dgm:layoutNode>
      <dgm:layoutNode name="text2" styleLbl="revTx">
        <dgm:varLst>
          <dgm:bulletEnabled val="1"/>
        </dgm:varLst>
        <dgm:choose name="Name36">
          <dgm:if name="Name37" func="var" arg="dir" op="equ" val="norm">
            <dgm:choose name="Name38">
              <dgm:if name="Name39" axis="root des" ptType="all node" func="maxDepth" op="gt" val="1">
                <dgm:alg type="tx">
                  <dgm:param type="parTxLTRAlign" val="l"/>
                  <dgm:param type="parTxRTLAlign" val="r"/>
                </dgm:alg>
              </dgm:if>
              <dgm:else name="Name40">
                <dgm:alg type="tx">
                  <dgm:param type="parTxLTRAlign" val="l"/>
                  <dgm:param type="parTxRTLAlign" val="l"/>
                </dgm:alg>
              </dgm:else>
            </dgm:choose>
          </dgm:if>
          <dgm:else name="Name41">
            <dgm:choose name="Name42">
              <dgm:if name="Name43" axis="root des" ptType="all node" func="maxDepth" op="gt" val="1">
                <dgm:alg type="tx">
                  <dgm:param type="parTxLTRAlign" val="l"/>
                  <dgm:param type="parTxRTLAlign" val="r"/>
                </dgm:alg>
              </dgm:if>
              <dgm:else name="Name44">
                <dgm:alg type="tx">
                  <dgm:param type="parTxLTRAlign" val="r"/>
                  <dgm:param type="parTxRTLAlign" val="r"/>
                </dgm:alg>
              </dgm:else>
            </dgm:choose>
          </dgm:else>
        </dgm:choose>
        <dgm:shape xmlns:r="http://schemas.openxmlformats.org/officeDocument/2006/relationships" type="rect" r:blip="">
          <dgm:adjLst/>
        </dgm:shape>
        <dgm:presOf axis="desOrSelf" ptType="node"/>
        <dgm:choose name="Name45">
          <dgm:if name="Name46" func="var" arg="dir" op="equ" val="norm">
            <dgm:constrLst>
              <dgm:constr type="tMarg" refType="primFontSz" fact="0.1"/>
              <dgm:constr type="bMarg" refType="primFontSz" fact="0.1"/>
              <dgm:constr type="rMarg" refType="primFontSz" fact="0.1"/>
            </dgm:constrLst>
          </dgm:if>
          <dgm:else name="Name47">
            <dgm:constrLst>
              <dgm:constr type="tMarg" refType="primFontSz" fact="0.1"/>
              <dgm:constr type="bMarg" refType="primFontSz" fact="0.1"/>
              <dgm:constr type="lMarg" refType="primFontSz" fact="0.1"/>
            </dgm:constrLst>
          </dgm:else>
        </dgm:choose>
        <dgm:ruleLst>
          <dgm:rule type="primFontSz" val="5" fact="NaN" max="NaN"/>
        </dgm:ruleLst>
      </dgm:layoutNode>
      <dgm:layoutNode name="line2" styleLbl="callout">
        <dgm:alg type="sp"/>
        <dgm:shape xmlns:r="http://schemas.openxmlformats.org/officeDocument/2006/relationships" type="line" r:blip="">
          <dgm:adjLst/>
        </dgm:shape>
        <dgm:presOf/>
        <dgm:constrLst/>
        <dgm:ruleLst/>
      </dgm:layoutNode>
      <dgm:layoutNode name="d2" styleLbl="callout">
        <dgm:alg type="sp"/>
        <dgm:choose name="Name48">
          <dgm:if name="Name49" func="var" arg="dir" op="equ" val="norm">
            <dgm:shape xmlns:r="http://schemas.openxmlformats.org/officeDocument/2006/relationships" rot="90" type="line" r:blip="">
              <dgm:adjLst/>
            </dgm:shape>
          </dgm:if>
          <dgm:else name="Name50">
            <dgm:shape xmlns:r="http://schemas.openxmlformats.org/officeDocument/2006/relationships" rot="180" type="line" r:blip="">
              <dgm:adjLst/>
            </dgm:shape>
          </dgm:else>
        </dgm:choose>
        <dgm:presOf/>
        <dgm:constrLst/>
        <dgm:ruleLst/>
      </dgm:layoutNode>
    </dgm:forEach>
    <dgm:forEach name="Name51" axis="ch" ptType="node" st="3" cnt="1">
      <dgm:layoutNode name="circle3" styleLbl="lnNode1">
        <dgm:alg type="sp"/>
        <dgm:shape xmlns:r="http://schemas.openxmlformats.org/officeDocument/2006/relationships" type="ellipse" r:blip="" zOrderOff="-10">
          <dgm:adjLst/>
        </dgm:shape>
        <dgm:presOf/>
        <dgm:constrLst/>
        <dgm:ruleLst/>
      </dgm:layoutNode>
      <dgm:layoutNode name="text3" styleLbl="revTx">
        <dgm:varLst>
          <dgm:bulletEnabled val="1"/>
        </dgm:varLst>
        <dgm:choose name="Name52">
          <dgm:if name="Name53" func="var" arg="dir" op="equ" val="norm">
            <dgm:choose name="Name54">
              <dgm:if name="Name55" axis="root des" ptType="all node" func="maxDepth" op="gt" val="1">
                <dgm:alg type="tx">
                  <dgm:param type="parTxLTRAlign" val="l"/>
                  <dgm:param type="parTxRTLAlign" val="r"/>
                </dgm:alg>
              </dgm:if>
              <dgm:else name="Name56">
                <dgm:alg type="tx">
                  <dgm:param type="parTxLTRAlign" val="l"/>
                  <dgm:param type="parTxRTLAlign" val="l"/>
                </dgm:alg>
              </dgm:else>
            </dgm:choose>
          </dgm:if>
          <dgm:else name="Name57">
            <dgm:choose name="Name58">
              <dgm:if name="Name59" axis="root des" ptType="all node" func="maxDepth" op="gt" val="1">
                <dgm:alg type="tx">
                  <dgm:param type="parTxLTRAlign" val="l"/>
                  <dgm:param type="parTxRTLAlign" val="r"/>
                </dgm:alg>
              </dgm:if>
              <dgm:else name="Name60">
                <dgm:alg type="tx">
                  <dgm:param type="parTxLTRAlign" val="r"/>
                  <dgm:param type="parTxRTLAlign" val="r"/>
                </dgm:alg>
              </dgm:else>
            </dgm:choose>
          </dgm:else>
        </dgm:choose>
        <dgm:shape xmlns:r="http://schemas.openxmlformats.org/officeDocument/2006/relationships" type="rect" r:blip="">
          <dgm:adjLst/>
        </dgm:shape>
        <dgm:presOf axis="desOrSelf" ptType="node"/>
        <dgm:choose name="Name61">
          <dgm:if name="Name62" func="var" arg="dir" op="equ" val="norm">
            <dgm:constrLst>
              <dgm:constr type="tMarg" refType="primFontSz" fact="0.1"/>
              <dgm:constr type="bMarg" refType="primFontSz" fact="0.1"/>
              <dgm:constr type="rMarg" refType="primFontSz" fact="0.1"/>
            </dgm:constrLst>
          </dgm:if>
          <dgm:else name="Name63">
            <dgm:constrLst>
              <dgm:constr type="tMarg" refType="primFontSz" fact="0.1"/>
              <dgm:constr type="bMarg" refType="primFontSz" fact="0.1"/>
              <dgm:constr type="lMarg" refType="primFontSz" fact="0.1"/>
            </dgm:constrLst>
          </dgm:else>
        </dgm:choose>
        <dgm:ruleLst>
          <dgm:rule type="primFontSz" val="5" fact="NaN" max="NaN"/>
        </dgm:ruleLst>
      </dgm:layoutNode>
      <dgm:layoutNode name="line3" styleLbl="callout">
        <dgm:alg type="sp"/>
        <dgm:shape xmlns:r="http://schemas.openxmlformats.org/officeDocument/2006/relationships" type="line" r:blip="">
          <dgm:adjLst/>
        </dgm:shape>
        <dgm:presOf/>
        <dgm:constrLst/>
        <dgm:ruleLst/>
      </dgm:layoutNode>
      <dgm:layoutNode name="d3" styleLbl="callout">
        <dgm:alg type="sp"/>
        <dgm:choose name="Name64">
          <dgm:if name="Name65" func="var" arg="dir" op="equ" val="norm">
            <dgm:shape xmlns:r="http://schemas.openxmlformats.org/officeDocument/2006/relationships" rot="90" type="line" r:blip="">
              <dgm:adjLst/>
            </dgm:shape>
          </dgm:if>
          <dgm:else name="Name66">
            <dgm:shape xmlns:r="http://schemas.openxmlformats.org/officeDocument/2006/relationships" rot="180" type="line" r:blip="">
              <dgm:adjLst/>
            </dgm:shape>
          </dgm:else>
        </dgm:choose>
        <dgm:presOf/>
        <dgm:constrLst/>
        <dgm:ruleLst/>
      </dgm:layoutNode>
    </dgm:forEach>
    <dgm:forEach name="Name67" axis="ch" ptType="node" st="4" cnt="1">
      <dgm:layoutNode name="circle4" styleLbl="lnNode1">
        <dgm:alg type="sp"/>
        <dgm:shape xmlns:r="http://schemas.openxmlformats.org/officeDocument/2006/relationships" type="ellipse" r:blip="" zOrderOff="-15">
          <dgm:adjLst/>
        </dgm:shape>
        <dgm:presOf/>
        <dgm:constrLst/>
        <dgm:ruleLst/>
      </dgm:layoutNode>
      <dgm:layoutNode name="text4" styleLbl="revTx">
        <dgm:varLst>
          <dgm:bulletEnabled val="1"/>
        </dgm:varLst>
        <dgm:choose name="Name68">
          <dgm:if name="Name69" func="var" arg="dir" op="equ" val="norm">
            <dgm:choose name="Name70">
              <dgm:if name="Name71" axis="root des" ptType="all node" func="maxDepth" op="gt" val="1">
                <dgm:alg type="tx">
                  <dgm:param type="parTxLTRAlign" val="l"/>
                  <dgm:param type="parTxRTLAlign" val="r"/>
                </dgm:alg>
              </dgm:if>
              <dgm:else name="Name72">
                <dgm:alg type="tx">
                  <dgm:param type="parTxLTRAlign" val="l"/>
                  <dgm:param type="parTxRTLAlign" val="l"/>
                </dgm:alg>
              </dgm:else>
            </dgm:choose>
          </dgm:if>
          <dgm:else name="Name73">
            <dgm:choose name="Name74">
              <dgm:if name="Name75" axis="root des" ptType="all node" func="maxDepth" op="gt" val="1">
                <dgm:alg type="tx">
                  <dgm:param type="parTxLTRAlign" val="l"/>
                  <dgm:param type="parTxRTLAlign" val="r"/>
                </dgm:alg>
              </dgm:if>
              <dgm:else name="Name76">
                <dgm:alg type="tx">
                  <dgm:param type="parTxLTRAlign" val="r"/>
                  <dgm:param type="parTxRTLAlign" val="r"/>
                </dgm:alg>
              </dgm:else>
            </dgm:choose>
          </dgm:else>
        </dgm:choose>
        <dgm:shape xmlns:r="http://schemas.openxmlformats.org/officeDocument/2006/relationships" type="rect" r:blip="">
          <dgm:adjLst/>
        </dgm:shape>
        <dgm:presOf axis="desOrSelf" ptType="node"/>
        <dgm:choose name="Name77">
          <dgm:if name="Name78" func="var" arg="dir" op="equ" val="norm">
            <dgm:constrLst>
              <dgm:constr type="tMarg" refType="primFontSz" fact="0.1"/>
              <dgm:constr type="bMarg" refType="primFontSz" fact="0.1"/>
              <dgm:constr type="rMarg" refType="primFontSz" fact="0.1"/>
            </dgm:constrLst>
          </dgm:if>
          <dgm:else name="Name79">
            <dgm:constrLst>
              <dgm:constr type="tMarg" refType="primFontSz" fact="0.1"/>
              <dgm:constr type="bMarg" refType="primFontSz" fact="0.1"/>
              <dgm:constr type="lMarg" refType="primFontSz" fact="0.1"/>
            </dgm:constrLst>
          </dgm:else>
        </dgm:choose>
        <dgm:ruleLst>
          <dgm:rule type="primFontSz" val="5" fact="NaN" max="NaN"/>
        </dgm:ruleLst>
      </dgm:layoutNode>
      <dgm:layoutNode name="line4" styleLbl="callout">
        <dgm:alg type="sp"/>
        <dgm:shape xmlns:r="http://schemas.openxmlformats.org/officeDocument/2006/relationships" type="line" r:blip="">
          <dgm:adjLst/>
        </dgm:shape>
        <dgm:presOf/>
        <dgm:constrLst/>
        <dgm:ruleLst/>
      </dgm:layoutNode>
      <dgm:layoutNode name="d4" styleLbl="callout">
        <dgm:alg type="sp"/>
        <dgm:choose name="Name80">
          <dgm:if name="Name81" func="var" arg="dir" op="equ" val="norm">
            <dgm:shape xmlns:r="http://schemas.openxmlformats.org/officeDocument/2006/relationships" rot="90" type="line" r:blip="">
              <dgm:adjLst/>
            </dgm:shape>
          </dgm:if>
          <dgm:else name="Name82">
            <dgm:shape xmlns:r="http://schemas.openxmlformats.org/officeDocument/2006/relationships" rot="180" type="line" r:blip="">
              <dgm:adjLst/>
            </dgm:shape>
          </dgm:else>
        </dgm:choose>
        <dgm:presOf/>
        <dgm:constrLst/>
        <dgm:ruleLst/>
      </dgm:layoutNode>
    </dgm:forEach>
    <dgm:forEach name="Name83" axis="ch" ptType="node" st="5" cnt="1">
      <dgm:layoutNode name="circle5" styleLbl="lnNode1">
        <dgm:alg type="sp"/>
        <dgm:shape xmlns:r="http://schemas.openxmlformats.org/officeDocument/2006/relationships" type="ellipse" r:blip="" zOrderOff="-20">
          <dgm:adjLst/>
        </dgm:shape>
        <dgm:presOf/>
        <dgm:constrLst/>
        <dgm:ruleLst/>
      </dgm:layoutNode>
      <dgm:layoutNode name="text5" styleLbl="revTx">
        <dgm:varLst>
          <dgm:bulletEnabled val="1"/>
        </dgm:varLst>
        <dgm:choose name="Name84">
          <dgm:if name="Name85" func="var" arg="dir" op="equ" val="norm">
            <dgm:choose name="Name86">
              <dgm:if name="Name87" axis="root des" ptType="all node" func="maxDepth" op="gt" val="1">
                <dgm:alg type="tx">
                  <dgm:param type="parTxLTRAlign" val="l"/>
                  <dgm:param type="parTxRTLAlign" val="r"/>
                </dgm:alg>
              </dgm:if>
              <dgm:else name="Name88">
                <dgm:alg type="tx">
                  <dgm:param type="parTxLTRAlign" val="l"/>
                  <dgm:param type="parTxRTLAlign" val="l"/>
                </dgm:alg>
              </dgm:else>
            </dgm:choose>
          </dgm:if>
          <dgm:else name="Name89">
            <dgm:choose name="Name90">
              <dgm:if name="Name91" axis="root des" ptType="all node" func="maxDepth" op="gt" val="1">
                <dgm:alg type="tx">
                  <dgm:param type="parTxLTRAlign" val="l"/>
                  <dgm:param type="parTxRTLAlign" val="r"/>
                </dgm:alg>
              </dgm:if>
              <dgm:else name="Name92">
                <dgm:alg type="tx">
                  <dgm:param type="parTxLTRAlign" val="r"/>
                  <dgm:param type="parTxRTLAlign" val="r"/>
                </dgm:alg>
              </dgm:else>
            </dgm:choose>
          </dgm:else>
        </dgm:choose>
        <dgm:shape xmlns:r="http://schemas.openxmlformats.org/officeDocument/2006/relationships" type="rect" r:blip="">
          <dgm:adjLst/>
        </dgm:shape>
        <dgm:presOf axis="desOrSelf" ptType="node"/>
        <dgm:choose name="Name93">
          <dgm:if name="Name94" func="var" arg="dir" op="equ" val="norm">
            <dgm:constrLst>
              <dgm:constr type="tMarg" refType="primFontSz" fact="0.1"/>
              <dgm:constr type="bMarg" refType="primFontSz" fact="0.1"/>
              <dgm:constr type="rMarg" refType="primFontSz" fact="0.1"/>
            </dgm:constrLst>
          </dgm:if>
          <dgm:else name="Name95">
            <dgm:constrLst>
              <dgm:constr type="tMarg" refType="primFontSz" fact="0.1"/>
              <dgm:constr type="bMarg" refType="primFontSz" fact="0.1"/>
              <dgm:constr type="lMarg" refType="primFontSz" fact="0.1"/>
            </dgm:constrLst>
          </dgm:else>
        </dgm:choose>
        <dgm:ruleLst>
          <dgm:rule type="primFontSz" val="5" fact="NaN" max="NaN"/>
        </dgm:ruleLst>
      </dgm:layoutNode>
      <dgm:layoutNode name="line5" styleLbl="callout">
        <dgm:alg type="sp"/>
        <dgm:shape xmlns:r="http://schemas.openxmlformats.org/officeDocument/2006/relationships" type="line" r:blip="">
          <dgm:adjLst/>
        </dgm:shape>
        <dgm:presOf/>
        <dgm:constrLst/>
        <dgm:ruleLst/>
      </dgm:layoutNode>
      <dgm:layoutNode name="d5" styleLbl="callout">
        <dgm:alg type="sp"/>
        <dgm:choose name="Name96">
          <dgm:if name="Name97" func="var" arg="dir" op="equ" val="norm">
            <dgm:shape xmlns:r="http://schemas.openxmlformats.org/officeDocument/2006/relationships" rot="90" type="line" r:blip="">
              <dgm:adjLst/>
            </dgm:shape>
          </dgm:if>
          <dgm:else name="Name98">
            <dgm:shape xmlns:r="http://schemas.openxmlformats.org/officeDocument/2006/relationships" rot="180" type="line" r:blip="">
              <dgm:adjLst/>
            </dgm:shape>
          </dgm:else>
        </dgm:choose>
        <dgm:presOf/>
        <dgm:constrLst/>
        <dgm:ruleLst/>
      </dgm:layoutNode>
    </dgm:forEach>
  </dgm:layoutNode>
</dgm:layoutDef>
</file>

<file path=ppt/diagrams/layout5.xml><?xml version="1.0" encoding="utf-8"?>
<dgm:layoutDef xmlns:dgm="http://schemas.openxmlformats.org/drawingml/2006/diagram" xmlns:a="http://schemas.openxmlformats.org/drawingml/2006/main" uniqueId="urn:microsoft.com/office/officeart/2005/8/layout/target1">
  <dgm:title val=""/>
  <dgm:desc val=""/>
  <dgm:catLst>
    <dgm:cat type="relationship" pri="25000"/>
    <dgm:cat type="convert" pri="2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ite">
    <dgm:varLst>
      <dgm:chMax val="5"/>
      <dgm:dir/>
      <dgm:resizeHandles val="exact"/>
    </dgm:varLst>
    <dgm:alg type="composite">
      <dgm:param type="ar" val="1.25"/>
    </dgm:alg>
    <dgm:shape xmlns:r="http://schemas.openxmlformats.org/officeDocument/2006/relationships" r:blip="">
      <dgm:adjLst/>
    </dgm:shape>
    <dgm:presOf/>
    <dgm:choose name="Name0">
      <dgm:if name="Name1" func="var" arg="dir" op="equ" val="norm">
        <dgm:choose name="Name2">
          <dgm:if name="Name3" axis="ch" ptType="node" func="cnt" op="equ" val="0">
            <dgm:constrLst/>
          </dgm:if>
          <dgm:if name="Name4" axis="ch" ptType="node" func="cnt" op="equ" val="1">
            <dgm:constrLst>
              <dgm:constr type="primFontSz" for="des" ptType="node" op="equ" val="65"/>
              <dgm:constr type="w" for="ch" forName="circle1" refType="w" fact="0.6"/>
              <dgm:constr type="h" for="ch" forName="circle1" refType="w" refFor="ch" refForName="circle1"/>
              <dgm:constr type="ctrX" for="ch" forName="circle1" refType="w" fact="0.3"/>
              <dgm:constr type="ctrY" for="ch" forName="circle1" refType="h" fact="0.625"/>
              <dgm:constr type="w" for="ch" forName="text1" refType="w" fact="0.3"/>
              <dgm:constr type="h" for="ch" forName="text1" refType="h" fact="0.3125"/>
              <dgm:constr type="r" for="ch" forName="text1" refType="w"/>
              <dgm:constr type="t" for="ch" forName="text1"/>
              <dgm:constr type="l" for="ch" forName="line1" refType="w" fact="0.625"/>
              <dgm:constr type="ctrY" for="ch" forName="line1" refType="ctrY" refFor="ch" refForName="text1"/>
              <dgm:constr type="r" for="ch" forName="line1" refType="l" refFor="ch" refForName="text1"/>
              <dgm:constr type="h" for="ch" forName="line1"/>
              <dgm:constr type="l" for="ch" forName="d1" refType="w" fact="0.3"/>
              <dgm:constr type="b" for="ch" forName="d1" refType="h" fact="0.625"/>
              <dgm:constr type="w" for="ch" forName="d1" refType="w" fact="0.32475"/>
              <dgm:constr type="h" for="ch" forName="d1" refType="h" fact="0.469"/>
            </dgm:constrLst>
          </dgm:if>
          <dgm:if name="Name5" axis="ch" ptType="node" func="cnt" op="equ" val="2">
            <dgm:constrLst>
              <dgm:constr type="primFontSz" for="des" ptType="node" op="equ" val="65"/>
              <dgm:constr type="w" for="ch" forName="circle1" refType="w" fact="0.2"/>
              <dgm:constr type="h" for="ch" forName="circle1" refType="w" refFor="ch" refForName="circle1"/>
              <dgm:constr type="ctrX" for="ch" forName="circle1" refType="w" fact="0.3"/>
              <dgm:constr type="ctrY" for="ch" forName="circle1" refType="h" fact="0.625"/>
              <dgm:constr type="w" for="ch" forName="text1" refType="w" fact="0.3"/>
              <dgm:constr type="h" for="ch" forName="text1" refType="h" fact="0.3125"/>
              <dgm:constr type="r" for="ch" forName="text1" refType="w"/>
              <dgm:constr type="t" for="ch" forName="text1"/>
              <dgm:constr type="l" for="ch" forName="line1" refType="w" fact="0.625"/>
              <dgm:constr type="ctrY" for="ch" forName="line1" refType="ctrY" refFor="ch" refForName="text1"/>
              <dgm:constr type="w" for="ch" forName="line1" refType="w" fact="0.075"/>
              <dgm:constr type="h" for="ch" forName="line1"/>
              <dgm:constr type="l" for="ch" forName="d1" refType="w" fact="0.3"/>
              <dgm:constr type="b" for="ch" forName="d1" refType="h" fact="0.625"/>
              <dgm:constr type="w" for="ch" forName="d1" refType="w" fact="0.32475"/>
              <dgm:constr type="h" for="ch" forName="d1" refType="h" fact="0.469"/>
              <dgm:constr type="w" for="ch" forName="circle2" refType="w" fact="0.6"/>
              <dgm:constr type="h" for="ch" forName="circle2" refType="w" refFor="ch" refForName="circle2"/>
              <dgm:constr type="ctrX" for="ch" forName="circle2" refType="w" fact="0.3"/>
              <dgm:constr type="ctrY" for="ch" forName="circle2" refType="h" fact="0.625"/>
              <dgm:constr type="w" for="ch" forName="text2" refType="w" fact="0.3"/>
              <dgm:constr type="h" for="ch" forName="text2" refType="h" fact="0.3125"/>
              <dgm:constr type="r" for="ch" forName="text2" refType="w"/>
              <dgm:constr type="t" for="ch" forName="text2" refType="b" refFor="ch" refForName="text1"/>
              <dgm:constr type="l" for="ch" forName="line2" refType="w" fact="0.625"/>
              <dgm:constr type="ctrY" for="ch" forName="line2" refType="ctrY" refFor="ch" refForName="text2"/>
              <dgm:constr type="w" for="ch" forName="line2" refType="w" fact="0.075"/>
              <dgm:constr type="h" for="ch" forName="line2"/>
              <dgm:constr type="l" for="ch" forName="d2" refType="w" fact="0.44325"/>
              <dgm:constr type="b" for="ch" forName="d2" refType="h" fact="0.7975"/>
              <dgm:constr type="w" for="ch" forName="d2" refType="w" fact="0.1815"/>
              <dgm:constr type="h" for="ch" forName="d2" refType="h" fact="0.3283"/>
            </dgm:constrLst>
          </dgm:if>
          <dgm:if name="Name6" axis="ch" ptType="node" func="cnt" op="equ" val="3">
            <dgm:constrLst>
              <dgm:constr type="primFontSz" for="des" ptType="node" op="equ" val="65"/>
              <dgm:constr type="w" for="ch" forName="circle1" refType="w" fact="0.12"/>
              <dgm:constr type="h" for="ch" forName="circle1" refType="w" refFor="ch" refForName="circle1"/>
              <dgm:constr type="ctrX" for="ch" forName="circle1" refType="w" fact="0.3"/>
              <dgm:constr type="ctrY" for="ch" forName="circle1" refType="h" fact="0.625"/>
              <dgm:constr type="w" for="ch" forName="text1" refType="w" fact="0.3"/>
              <dgm:constr type="h" for="ch" forName="text1" refType="h" fact="0.21875"/>
              <dgm:constr type="r" for="ch" forName="text1" refType="w"/>
              <dgm:constr type="t" for="ch" forName="text1"/>
              <dgm:constr type="l" for="ch" forName="line1" refType="w" fact="0.625"/>
              <dgm:constr type="ctrY" for="ch" forName="line1" refType="ctrY" refFor="ch" refForName="text1"/>
              <dgm:constr type="w" for="ch" forName="line1" refType="w" fact="0.075"/>
              <dgm:constr type="h" for="ch" forName="line1"/>
              <dgm:constr type="l" for="ch" forName="d1" refType="w" fact="0.3"/>
              <dgm:constr type="b" for="ch" forName="d1" refType="h" fact="0.625"/>
              <dgm:constr type="w" for="ch" forName="d1" refType="w" fact="0.3247"/>
              <dgm:constr type="h" for="ch" forName="d1" refType="h" fact="0.5155"/>
              <dgm:constr type="w" for="ch" forName="circle2" refType="w" fact="0.36"/>
              <dgm:constr type="h" for="ch" forName="circle2" refType="w" refFor="ch" refForName="circle2"/>
              <dgm:constr type="ctrX" for="ch" forName="circle2" refType="w" fact="0.3"/>
              <dgm:constr type="ctrY" for="ch" forName="circle2" refType="h" fact="0.625"/>
              <dgm:constr type="w" for="ch" forName="text2" refType="w" fact="0.3"/>
              <dgm:constr type="h" for="ch" forName="text2" refType="h" fact="0.21875"/>
              <dgm:constr type="r" for="ch" forName="text2" refType="w"/>
              <dgm:constr type="t" for="ch" forName="text2" refType="b" refFor="ch" refForName="text1"/>
              <dgm:constr type="l" for="ch" forName="line2" refType="w" fact="0.625"/>
              <dgm:constr type="ctrY" for="ch" forName="line2" refType="ctrY" refFor="ch" refForName="text2"/>
              <dgm:constr type="w" for="ch" forName="line2" refType="w" fact="0.075"/>
              <dgm:constr type="h" for="ch" forName="line2"/>
              <dgm:constr type="l" for="ch" forName="d2" refType="w" fact="0.386"/>
              <dgm:constr type="b" for="ch" forName="d2" refType="h" fact="0.72969"/>
              <dgm:constr type="w" for="ch" forName="d2" refType="w" fact="0.2387"/>
              <dgm:constr type="h" for="ch" forName="d2" refType="h" fact="0.4017"/>
              <dgm:constr type="w" for="ch" forName="circle3" refType="w" fact="0.6"/>
              <dgm:constr type="h" for="ch" forName="circle3" refType="w" refFor="ch" refForName="circle3"/>
              <dgm:constr type="ctrX" for="ch" forName="circle3" refType="ctrX" refFor="ch" refForName="circle1"/>
              <dgm:constr type="ctrY" for="ch" forName="circle3" refType="ctrY" refFor="ch" refForName="circle1"/>
              <dgm:constr type="w" for="ch" forName="text3" refType="w" fact="0.3"/>
              <dgm:constr type="h" for="ch" forName="text3" refType="h" fact="0.21875"/>
              <dgm:constr type="r" for="ch" forName="text3" refType="w"/>
              <dgm:constr type="t" for="ch" forName="text3" refType="b" refFor="ch" refForName="text2"/>
              <dgm:constr type="l" for="ch" forName="line3" refType="w" fact="0.625"/>
              <dgm:constr type="ctrY" for="ch" forName="line3" refType="ctrY" refFor="ch" refForName="text3"/>
              <dgm:constr type="w" for="ch" forName="line3" refType="w" fact="0.075"/>
              <dgm:constr type="h" for="ch" forName="line3"/>
              <dgm:constr type="l" for="ch" forName="d3" refType="w" fact="0.47175"/>
              <dgm:constr type="b" for="ch" forName="d3" refType="h" fact="0.83375"/>
              <dgm:constr type="w" for="ch" forName="d3" refType="w" fact="0.1527"/>
              <dgm:constr type="h" for="ch" forName="d3" refType="h" fact="0.287"/>
            </dgm:constrLst>
          </dgm:if>
          <dgm:if name="Name7" axis="ch" ptType="node" func="cnt" op="equ" val="4">
            <dgm:constrLst>
              <dgm:constr type="primFontSz" for="des" ptType="node" op="equ" val="65"/>
              <dgm:constr type="w" for="ch" forName="circle1" refType="w" fact="0.0857"/>
              <dgm:constr type="h" for="ch" forName="circle1" refType="w" refFor="ch" refForName="circle1"/>
              <dgm:constr type="ctrX" for="ch" forName="circle1" refType="w" fact="0.3"/>
              <dgm:constr type="ctrY" for="ch" forName="circle1" refType="h" fact="0.625"/>
              <dgm:constr type="w" for="ch" forName="text1" refType="w" fact="0.3"/>
              <dgm:constr type="h" for="ch" forName="text1" refType="h" fact="0.17938"/>
              <dgm:constr type="r" for="ch" forName="text1" refType="w"/>
              <dgm:constr type="t" for="ch" forName="text1"/>
              <dgm:constr type="l" for="ch" forName="line1" refType="w" fact="0.625"/>
              <dgm:constr type="ctrY" for="ch" forName="line1" refType="ctrY" refFor="ch" refForName="text1"/>
              <dgm:constr type="w" for="ch" forName="line1" refType="w" fact="0.075"/>
              <dgm:constr type="h" for="ch" forName="line1"/>
              <dgm:constr type="l" for="ch" forName="d1" refType="w" fact="0.295"/>
              <dgm:constr type="b" for="ch" forName="d1" refType="h" fact="0.62"/>
              <dgm:constr type="w" for="ch" forName="d1" refType="w" fact="0.33"/>
              <dgm:constr type="h" for="ch" forName="d1" refType="h" fact="0.53"/>
              <dgm:constr type="w" for="ch" forName="circle2" refType="w" fact="0.2571"/>
              <dgm:constr type="h" for="ch" forName="circle2" refType="w" refFor="ch" refForName="circle2"/>
              <dgm:constr type="ctrX" for="ch" forName="circle2" refType="w" fact="0.3"/>
              <dgm:constr type="ctrY" for="ch" forName="circle2" refType="h" fact="0.625"/>
              <dgm:constr type="w" for="ch" forName="text2" refType="w" fact="0.3"/>
              <dgm:constr type="h" for="ch" forName="text2" refType="h" fact="0.17938"/>
              <dgm:constr type="r" for="ch" forName="text2" refType="w"/>
              <dgm:constr type="t" for="ch" forName="text2" refType="b" refFor="ch" refForName="text1"/>
              <dgm:constr type="l" for="ch" forName="line2" refType="w" fact="0.625"/>
              <dgm:constr type="ctrY" for="ch" forName="line2" refType="ctrY" refFor="ch" refForName="text2"/>
              <dgm:constr type="w" for="ch" forName="line2" refType="w" fact="0.075"/>
              <dgm:constr type="h" for="ch" forName="line2"/>
              <dgm:constr type="l" for="ch" forName="d2" refType="w" fact="0.36625"/>
              <dgm:constr type="b" for="ch" forName="d2" refType="h" fact="0.70438"/>
              <dgm:constr type="w" for="ch" forName="d2" refType="w" fact="0.2585"/>
              <dgm:constr type="h" for="ch" forName="d2" refType="h" fact="0.43525"/>
              <dgm:constr type="w" for="ch" forName="circle3" refType="w" fact="0.4285"/>
              <dgm:constr type="h" for="ch" forName="circle3" refType="w" refFor="ch" refForName="circle3"/>
              <dgm:constr type="ctrX" for="ch" forName="circle3" refType="ctrX" refFor="ch" refForName="circle1"/>
              <dgm:constr type="ctrY" for="ch" forName="circle3" refType="ctrY" refFor="ch" refForName="circle1"/>
              <dgm:constr type="w" for="ch" forName="text3" refType="w" fact="0.3"/>
              <dgm:constr type="h" for="ch" forName="text3" refType="h" fact="0.17938"/>
              <dgm:constr type="r" for="ch" forName="text3" refType="w"/>
              <dgm:constr type="t" for="ch" forName="text3" refType="b" refFor="ch" refForName="text2"/>
              <dgm:constr type="l" for="ch" forName="line3" refType="w" fact="0.625"/>
              <dgm:constr type="ctrY" for="ch" forName="line3" refType="ctrY" refFor="ch" refForName="text3"/>
              <dgm:constr type="w" for="ch" forName="line3" refType="w" fact="0.075"/>
              <dgm:constr type="h" for="ch" forName="line3"/>
              <dgm:constr type="l" for="ch" forName="d3" refType="w" fact="0.4255"/>
              <dgm:constr type="b" for="ch" forName="d3" refType="h" fact="0.78031"/>
              <dgm:constr type="w" for="ch" forName="d3" refType="w" fact="0.1995"/>
              <dgm:constr type="h" for="ch" forName="d3" refType="h" fact="0.332"/>
              <dgm:constr type="w" for="ch" forName="circle4" refType="w" fact="0.6"/>
              <dgm:constr type="h" for="ch" forName="circle4" refType="w" refFor="ch" refForName="circle4"/>
              <dgm:constr type="ctrX" for="ch" forName="circle4" refType="ctrX" refFor="ch" refForName="circle1"/>
              <dgm:constr type="ctrY" for="ch" forName="circle4" refType="ctrY" refFor="ch" refForName="circle1"/>
              <dgm:constr type="w" for="ch" forName="text4" refType="w" fact="0.3"/>
              <dgm:constr type="h" for="ch" forName="text4" refType="h" fact="0.17938"/>
              <dgm:constr type="r" for="ch" forName="text4" refType="w"/>
              <dgm:constr type="t" for="ch" forName="text4" refType="b" refFor="ch" refForName="text3"/>
              <dgm:constr type="l" for="ch" forName="line4" refType="w" fact="0.625"/>
              <dgm:constr type="ctrY" for="ch" forName="line4" refType="ctrY" refFor="ch" refForName="text4"/>
              <dgm:constr type="w" for="ch" forName="line4" refType="w" fact="0.075"/>
              <dgm:constr type="h" for="ch" forName="line4"/>
              <dgm:constr type="l" for="ch" forName="d4" refType="w" fact="0.48525"/>
              <dgm:constr type="b" for="ch" forName="d4" refType="h" fact="0.85594"/>
              <dgm:constr type="w" for="ch" forName="d4" refType="w" fact="0.1394"/>
              <dgm:constr type="h" for="ch" forName="d4" refType="h" fact="0.2282"/>
            </dgm:constrLst>
          </dgm:if>
          <dgm:if name="Name8" axis="ch" ptType="node" func="cnt" op="gte" val="5">
            <dgm:constrLst>
              <dgm:constr type="primFontSz" for="des" ptType="node" op="equ" val="65"/>
              <dgm:constr type="w" for="ch" forName="circle1" refType="w" fact="0.0667"/>
              <dgm:constr type="h" for="ch" forName="circle1" refType="w" refFor="ch" refForName="circle1"/>
              <dgm:constr type="ctrX" for="ch" forName="circle1" refType="w" fact="0.3"/>
              <dgm:constr type="ctrY" for="ch" forName="circle1" refType="h" fact="0.625"/>
              <dgm:constr type="w" for="ch" forName="text1" refType="w" fact="0.3"/>
              <dgm:constr type="h" for="ch" forName="text1" refType="h" fact="0.1324"/>
              <dgm:constr type="r" for="ch" forName="text1" refType="w"/>
              <dgm:constr type="ctrY" for="ch" forName="text1" refType="h" fact="0.13"/>
              <dgm:constr type="l" for="ch" forName="line1" refType="w" fact="0.625"/>
              <dgm:constr type="ctrY" for="ch" forName="line1" refType="ctrY" refFor="ch" refForName="text1"/>
              <dgm:constr type="w" for="ch" forName="line1" refType="w" fact="0.075"/>
              <dgm:constr type="h" for="ch" forName="line1"/>
              <dgm:constr type="l" for="ch" forName="d1" refType="w" fact="0.3"/>
              <dgm:constr type="b" for="ch" forName="d1" refType="h" fact="0.625"/>
              <dgm:constr type="w" for="ch" forName="d1" refType="w" fact="0.3245"/>
              <dgm:constr type="h" for="ch" forName="d1" refType="h" fact="0.495"/>
              <dgm:constr type="w" for="ch" forName="circle2" refType="w" fact="0.2"/>
              <dgm:constr type="h" for="ch" forName="circle2" refType="w" refFor="ch" refForName="circle2"/>
              <dgm:constr type="ctrX" for="ch" forName="circle2" refType="w" fact="0.3"/>
              <dgm:constr type="ctrY" for="ch" forName="circle2" refType="h" fact="0.625"/>
              <dgm:constr type="w" for="ch" forName="text2" refType="w" fact="0.3"/>
              <dgm:constr type="h" for="ch" forName="text2" refType="h" fact="0.1324"/>
              <dgm:constr type="r" for="ch" forName="text2" refType="w"/>
              <dgm:constr type="ctrY" for="ch" forName="text2" refType="h" fact="0.27"/>
              <dgm:constr type="l" for="ch" forName="line2" refType="w" fact="0.625"/>
              <dgm:constr type="ctrY" for="ch" forName="line2" refType="ctrY" refFor="ch" refForName="text2"/>
              <dgm:constr type="w" for="ch" forName="line2" refType="w" fact="0.075"/>
              <dgm:constr type="h" for="ch" forName="line2"/>
              <dgm:constr type="l" for="ch" forName="d2" refType="w" fact="0.3498"/>
              <dgm:constr type="b" for="ch" forName="d2" refType="h" fact="0.682"/>
              <dgm:constr type="w" for="ch" forName="d2" refType="w" fact="0.275"/>
              <dgm:constr type="h" for="ch" forName="d2" refType="h" fact="0.41215"/>
              <dgm:constr type="w" for="ch" forName="circle3" refType="w" fact="0.3334"/>
              <dgm:constr type="h" for="ch" forName="circle3" refType="w" refFor="ch" refForName="circle3"/>
              <dgm:constr type="ctrX" for="ch" forName="circle3" refType="ctrX" refFor="ch" refForName="circle1"/>
              <dgm:constr type="ctrY" for="ch" forName="circle3" refType="ctrY" refFor="ch" refForName="circle1"/>
              <dgm:constr type="w" for="ch" forName="text3" refType="w" fact="0.3"/>
              <dgm:constr type="h" for="ch" forName="text3" refType="h" fact="0.1324"/>
              <dgm:constr type="r" for="ch" forName="text3" refType="w"/>
              <dgm:constr type="ctrY" for="ch" forName="text3" refType="h" fact="0.41"/>
              <dgm:constr type="l" for="ch" forName="line3" refType="w" fact="0.625"/>
              <dgm:constr type="ctrY" for="ch" forName="line3" refType="ctrY" refFor="ch" refForName="text3"/>
              <dgm:constr type="w" for="ch" forName="line3" refType="w" fact="0.075"/>
              <dgm:constr type="h" for="ch" forName="line3"/>
              <dgm:constr type="l" for="ch" forName="d3" refType="w" fact="0.394"/>
              <dgm:constr type="b" for="ch" forName="d3" refType="h" fact="0.735"/>
              <dgm:constr type="w" for="ch" forName="d3" refType="w" fact="0.231"/>
              <dgm:constr type="h" for="ch" forName="d3" refType="h" fact="0.325"/>
              <dgm:constr type="w" for="ch" forName="circle4" refType="w" fact="0.4667"/>
              <dgm:constr type="h" for="ch" forName="circle4" refType="w" refFor="ch" refForName="circle4"/>
              <dgm:constr type="ctrX" for="ch" forName="circle4" refType="ctrX" refFor="ch" refForName="circle1"/>
              <dgm:constr type="ctrY" for="ch" forName="circle4" refType="ctrY" refFor="ch" refForName="circle1"/>
              <dgm:constr type="w" for="ch" forName="text4" refType="w" fact="0.3"/>
              <dgm:constr type="h" for="ch" forName="text4" refType="h" fact="0.1324"/>
              <dgm:constr type="r" for="ch" forName="text4" refType="w"/>
              <dgm:constr type="ctrY" for="ch" forName="text4" refType="h" fact="0.547"/>
              <dgm:constr type="l" for="ch" forName="line4" refType="w" fact="0.625"/>
              <dgm:constr type="ctrY" for="ch" forName="line4" refType="ctrY" refFor="ch" refForName="text4"/>
              <dgm:constr type="w" for="ch" forName="line4" refType="w" fact="0.075"/>
              <dgm:constr type="h" for="ch" forName="line4"/>
              <dgm:constr type="l" for="ch" forName="d4" refType="w" fact="0.446"/>
              <dgm:constr type="b" for="ch" forName="d4" refType="h" fact="0.795"/>
              <dgm:constr type="w" for="ch" forName="d4" refType="w" fact="0.179"/>
              <dgm:constr type="h" for="ch" forName="d4" refType="h" fact="0.248"/>
              <dgm:constr type="w" for="ch" forName="circle5" refType="w" fact="0.6"/>
              <dgm:constr type="h" for="ch" forName="circle5" refType="w" refFor="ch" refForName="circle5"/>
              <dgm:constr type="ctrX" for="ch" forName="circle5" refType="ctrX" refFor="ch" refForName="circle1"/>
              <dgm:constr type="ctrY" for="ch" forName="circle5" refType="ctrY" refFor="ch" refForName="circle1"/>
              <dgm:constr type="w" for="ch" forName="text5" refType="w" fact="0.3"/>
              <dgm:constr type="h" for="ch" forName="text5" refType="h" fact="0.1324"/>
              <dgm:constr type="r" for="ch" forName="text5" refType="w"/>
              <dgm:constr type="ctrY" for="ch" forName="text5" refType="h" fact="0.68"/>
              <dgm:constr type="l" for="ch" forName="line5" refType="w" fact="0.625"/>
              <dgm:constr type="ctrY" for="ch" forName="line5" refType="ctrY" refFor="ch" refForName="text5"/>
              <dgm:constr type="w" for="ch" forName="line5" refType="w" fact="0.075"/>
              <dgm:constr type="h" for="ch" forName="line5"/>
              <dgm:constr type="l" for="ch" forName="d5" refType="w" fact="0.495"/>
              <dgm:constr type="b" for="ch" forName="d5" refType="h" fact="0.855"/>
              <dgm:constr type="w" for="ch" forName="d5" refType="w" fact="0.13"/>
              <dgm:constr type="h" for="ch" forName="d5" refType="h" fact="0.175"/>
            </dgm:constrLst>
          </dgm:if>
          <dgm:else name="Name9"/>
        </dgm:choose>
      </dgm:if>
      <dgm:else name="Name10">
        <dgm:choose name="Name11">
          <dgm:if name="Name12" axis="ch" ptType="node" func="cnt" op="equ" val="0">
            <dgm:constrLst/>
          </dgm:if>
          <dgm:if name="Name13" axis="ch" ptType="node" func="cnt" op="equ" val="1">
            <dgm:constrLst>
              <dgm:constr type="primFontSz" for="des" ptType="node" op="equ" val="65"/>
              <dgm:constr type="w" for="ch" forName="circle1" refType="w" fact="0.6"/>
              <dgm:constr type="h" for="ch" forName="circle1" refType="w" refFor="ch" refForName="circle1"/>
              <dgm:constr type="ctrX" for="ch" forName="circle1" refType="w" fact="0.7"/>
              <dgm:constr type="ctrY" for="ch" forName="circle1" refType="h" fact="0.625"/>
              <dgm:constr type="w" for="ch" forName="text1" refType="w" fact="0.3"/>
              <dgm:constr type="h" for="ch" forName="text1" refType="h" fact="0.3125"/>
              <dgm:constr type="l" for="ch" forName="text1"/>
              <dgm:constr type="t" for="ch" forName="text1"/>
              <dgm:constr type="l" for="ch" forName="line1" refType="r" refFor="ch" refForName="text1"/>
              <dgm:constr type="ctrY" for="ch" forName="line1" refType="ctrY" refFor="ch" refForName="text1"/>
              <dgm:constr type="r" for="ch" forName="line1" refType="w" fact="0.375"/>
              <dgm:constr type="h" for="ch" forName="line1"/>
              <dgm:constr type="r" for="ch" forName="d1" refType="w" fact="0.7"/>
              <dgm:constr type="b" for="ch" forName="d1" refType="h" fact="0.625"/>
              <dgm:constr type="w" for="ch" forName="d1" refType="w" fact="0.32475"/>
              <dgm:constr type="h" for="ch" forName="d1" refType="h" fact="0.469"/>
            </dgm:constrLst>
          </dgm:if>
          <dgm:if name="Name14" axis="ch" ptType="node" func="cnt" op="equ" val="2">
            <dgm:constrLst>
              <dgm:constr type="primFontSz" for="des" ptType="node" op="equ" val="65"/>
              <dgm:constr type="w" for="ch" forName="circle1" refType="w" fact="0.2"/>
              <dgm:constr type="h" for="ch" forName="circle1" refType="w" refFor="ch" refForName="circle1"/>
              <dgm:constr type="ctrX" for="ch" forName="circle1" refType="w" fact="0.7"/>
              <dgm:constr type="ctrY" for="ch" forName="circle1" refType="h" fact="0.625"/>
              <dgm:constr type="w" for="ch" forName="text1" refType="w" fact="0.3"/>
              <dgm:constr type="h" for="ch" forName="text1" refType="h" fact="0.3125"/>
              <dgm:constr type="l" for="ch" forName="text1"/>
              <dgm:constr type="t" for="ch" forName="text1"/>
              <dgm:constr type="l" for="ch" forName="line1" refType="r" refFor="ch" refForName="text1"/>
              <dgm:constr type="ctrY" for="ch" forName="line1" refType="ctrY" refFor="ch" refForName="text1"/>
              <dgm:constr type="r" for="ch" forName="line1" refType="w" fact="0.375"/>
              <dgm:constr type="h" for="ch" forName="line1"/>
              <dgm:constr type="r" for="ch" forName="d1" refType="w" fact="0.7"/>
              <dgm:constr type="b" for="ch" forName="d1" refType="h" fact="0.625"/>
              <dgm:constr type="w" for="ch" forName="d1" refType="w" fact="0.32475"/>
              <dgm:constr type="h" for="ch" forName="d1" refType="h" fact="0.469"/>
              <dgm:constr type="w" for="ch" forName="circle2" refType="w" fact="0.6"/>
              <dgm:constr type="h" for="ch" forName="circle2" refType="w" refFor="ch" refForName="circle2"/>
              <dgm:constr type="ctrX" for="ch" forName="circle2" refType="w" fact="0.7"/>
              <dgm:constr type="ctrY" for="ch" forName="circle2" refType="h" fact="0.625"/>
              <dgm:constr type="w" for="ch" forName="text2" refType="w" fact="0.3"/>
              <dgm:constr type="h" for="ch" forName="text2" refType="h" fact="0.3125"/>
              <dgm:constr type="l" for="ch" forName="text2"/>
              <dgm:constr type="t" for="ch" forName="text2" refType="b" refFor="ch" refForName="text1"/>
              <dgm:constr type="l" for="ch" forName="line2" refType="r" refFor="ch" refForName="text2"/>
              <dgm:constr type="ctrY" for="ch" forName="line2" refType="ctrY" refFor="ch" refForName="text2"/>
              <dgm:constr type="r" for="ch" forName="line2" refType="w" fact="0.375"/>
              <dgm:constr type="h" for="ch" forName="line2"/>
              <dgm:constr type="r" for="ch" forName="d2" refType="w" fact="0.55675"/>
              <dgm:constr type="b" for="ch" forName="d2" refType="h" fact="0.7975"/>
              <dgm:constr type="w" for="ch" forName="d2" refType="w" fact="0.1815"/>
              <dgm:constr type="h" for="ch" forName="d2" refType="h" fact="0.3283"/>
            </dgm:constrLst>
          </dgm:if>
          <dgm:if name="Name15" axis="ch" ptType="node" func="cnt" op="equ" val="3">
            <dgm:constrLst>
              <dgm:constr type="primFontSz" for="des" ptType="node" op="equ" val="65"/>
              <dgm:constr type="w" for="ch" forName="circle1" refType="w" fact="0.12"/>
              <dgm:constr type="h" for="ch" forName="circle1" refType="w" refFor="ch" refForName="circle1"/>
              <dgm:constr type="ctrX" for="ch" forName="circle1" refType="w" fact="0.7"/>
              <dgm:constr type="ctrY" for="ch" forName="circle1" refType="h" fact="0.625"/>
              <dgm:constr type="w" for="ch" forName="text1" refType="w" fact="0.3"/>
              <dgm:constr type="h" for="ch" forName="text1" refType="h" fact="0.21875"/>
              <dgm:constr type="l" for="ch" forName="text1"/>
              <dgm:constr type="t" for="ch" forName="text1"/>
              <dgm:constr type="l" for="ch" forName="line1" refType="r" refFor="ch" refForName="text1"/>
              <dgm:constr type="ctrY" for="ch" forName="line1" refType="ctrY" refFor="ch" refForName="text1"/>
              <dgm:constr type="r" for="ch" forName="line1" refType="w" fact="0.375"/>
              <dgm:constr type="h" for="ch" forName="line1"/>
              <dgm:constr type="r" for="ch" forName="d1" refType="w" fact="0.7"/>
              <dgm:constr type="b" for="ch" forName="d1" refType="h" fact="0.625"/>
              <dgm:constr type="w" for="ch" forName="d1" refType="w" fact="0.3247"/>
              <dgm:constr type="h" for="ch" forName="d1" refType="h" fact="0.5155"/>
              <dgm:constr type="w" for="ch" forName="circle2" refType="w" fact="0.36"/>
              <dgm:constr type="h" for="ch" forName="circle2" refType="w" refFor="ch" refForName="circle2"/>
              <dgm:constr type="ctrX" for="ch" forName="circle2" refType="w" fact="0.7"/>
              <dgm:constr type="ctrY" for="ch" forName="circle2" refType="h" fact="0.625"/>
              <dgm:constr type="w" for="ch" forName="text2" refType="w" fact="0.3"/>
              <dgm:constr type="h" for="ch" forName="text2" refType="h" fact="0.21875"/>
              <dgm:constr type="l" for="ch" forName="text2"/>
              <dgm:constr type="t" for="ch" forName="text2" refType="b" refFor="ch" refForName="text1"/>
              <dgm:constr type="l" for="ch" forName="line2" refType="r" refFor="ch" refForName="text2"/>
              <dgm:constr type="ctrY" for="ch" forName="line2" refType="ctrY" refFor="ch" refForName="text2"/>
              <dgm:constr type="r" for="ch" forName="line2" refType="w" fact="0.375"/>
              <dgm:constr type="h" for="ch" forName="line2"/>
              <dgm:constr type="r" for="ch" forName="d2" refType="w" fact="0.614"/>
              <dgm:constr type="b" for="ch" forName="d2" refType="h" fact="0.72969"/>
              <dgm:constr type="w" for="ch" forName="d2" refType="w" fact="0.2387"/>
              <dgm:constr type="h" for="ch" forName="d2" refType="h" fact="0.4017"/>
              <dgm:constr type="w" for="ch" forName="circle3" refType="w" fact="0.6"/>
              <dgm:constr type="h" for="ch" forName="circle3" refType="w" refFor="ch" refForName="circle3"/>
              <dgm:constr type="ctrX" for="ch" forName="circle3" refType="ctrX" refFor="ch" refForName="circle1"/>
              <dgm:constr type="ctrY" for="ch" forName="circle3" refType="ctrY" refFor="ch" refForName="circle1"/>
              <dgm:constr type="w" for="ch" forName="text3" refType="w" fact="0.3"/>
              <dgm:constr type="h" for="ch" forName="text3" refType="h" fact="0.21875"/>
              <dgm:constr type="l" for="ch" forName="text3"/>
              <dgm:constr type="t" for="ch" forName="text3" refType="b" refFor="ch" refForName="text2"/>
              <dgm:constr type="l" for="ch" forName="line3" refType="r" refFor="ch" refForName="text3"/>
              <dgm:constr type="ctrY" for="ch" forName="line3" refType="ctrY" refFor="ch" refForName="text3"/>
              <dgm:constr type="r" for="ch" forName="line3" refType="w" fact="0.375"/>
              <dgm:constr type="h" for="ch" forName="line3"/>
              <dgm:constr type="r" for="ch" forName="d3" refType="w" fact="0.52825"/>
              <dgm:constr type="b" for="ch" forName="d3" refType="h" fact="0.83375"/>
              <dgm:constr type="w" for="ch" forName="d3" refType="w" fact="0.1527"/>
              <dgm:constr type="h" for="ch" forName="d3" refType="h" fact="0.287"/>
            </dgm:constrLst>
          </dgm:if>
          <dgm:if name="Name16" axis="ch" ptType="node" func="cnt" op="equ" val="4">
            <dgm:constrLst>
              <dgm:constr type="primFontSz" for="des" ptType="node" op="equ" val="65"/>
              <dgm:constr type="w" for="ch" forName="circle1" refType="w" fact="0.0857"/>
              <dgm:constr type="h" for="ch" forName="circle1" refType="w" refFor="ch" refForName="circle1"/>
              <dgm:constr type="ctrX" for="ch" forName="circle1" refType="w" fact="0.7"/>
              <dgm:constr type="ctrY" for="ch" forName="circle1" refType="h" fact="0.625"/>
              <dgm:constr type="w" for="ch" forName="text1" refType="w" fact="0.3"/>
              <dgm:constr type="h" for="ch" forName="text1" refType="h" fact="0.17938"/>
              <dgm:constr type="l" for="ch" forName="text1"/>
              <dgm:constr type="t" for="ch" forName="text1"/>
              <dgm:constr type="l" for="ch" forName="line1" refType="r" refFor="ch" refForName="text1"/>
              <dgm:constr type="ctrY" for="ch" forName="line1" refType="ctrY" refFor="ch" refForName="text1"/>
              <dgm:constr type="r" for="ch" forName="line1" refType="w" fact="0.375"/>
              <dgm:constr type="h" for="ch" forName="line1"/>
              <dgm:constr type="r" for="ch" forName="d1" refType="w" fact="0.705"/>
              <dgm:constr type="b" for="ch" forName="d1" refType="h" fact="0.62"/>
              <dgm:constr type="w" for="ch" forName="d1" refType="w" fact="0.33"/>
              <dgm:constr type="h" for="ch" forName="d1" refType="h" fact="0.53"/>
              <dgm:constr type="w" for="ch" forName="circle2" refType="w" fact="0.2571"/>
              <dgm:constr type="h" for="ch" forName="circle2" refType="w" refFor="ch" refForName="circle2"/>
              <dgm:constr type="ctrX" for="ch" forName="circle2" refType="w" fact="0.7"/>
              <dgm:constr type="ctrY" for="ch" forName="circle2" refType="h" fact="0.625"/>
              <dgm:constr type="w" for="ch" forName="text2" refType="w" fact="0.3"/>
              <dgm:constr type="h" for="ch" forName="text2" refType="h" fact="0.17938"/>
              <dgm:constr type="l" for="ch" forName="text2"/>
              <dgm:constr type="t" for="ch" forName="text2" refType="b" refFor="ch" refForName="text1"/>
              <dgm:constr type="l" for="ch" forName="line2" refType="r" refFor="ch" refForName="text2"/>
              <dgm:constr type="ctrY" for="ch" forName="line2" refType="ctrY" refFor="ch" refForName="text2"/>
              <dgm:constr type="r" for="ch" forName="line2" refType="w" fact="0.375"/>
              <dgm:constr type="h" for="ch" forName="line2"/>
              <dgm:constr type="r" for="ch" forName="d2" refType="w" fact="0.63375"/>
              <dgm:constr type="b" for="ch" forName="d2" refType="h" fact="0.70438"/>
              <dgm:constr type="w" for="ch" forName="d2" refType="w" fact="0.2585"/>
              <dgm:constr type="h" for="ch" forName="d2" refType="h" fact="0.43525"/>
              <dgm:constr type="w" for="ch" forName="circle3" refType="w" fact="0.4285"/>
              <dgm:constr type="h" for="ch" forName="circle3" refType="w" refFor="ch" refForName="circle3"/>
              <dgm:constr type="ctrX" for="ch" forName="circle3" refType="ctrX" refFor="ch" refForName="circle1"/>
              <dgm:constr type="ctrY" for="ch" forName="circle3" refType="ctrY" refFor="ch" refForName="circle1"/>
              <dgm:constr type="w" for="ch" forName="text3" refType="w" fact="0.3"/>
              <dgm:constr type="h" for="ch" forName="text3" refType="h" fact="0.17938"/>
              <dgm:constr type="l" for="ch" forName="text3"/>
              <dgm:constr type="t" for="ch" forName="text3" refType="b" refFor="ch" refForName="text2"/>
              <dgm:constr type="l" for="ch" forName="line3" refType="r" refFor="ch" refForName="text3"/>
              <dgm:constr type="ctrY" for="ch" forName="line3" refType="ctrY" refFor="ch" refForName="text3"/>
              <dgm:constr type="r" for="ch" forName="line3" refType="w" fact="0.375"/>
              <dgm:constr type="h" for="ch" forName="line3"/>
              <dgm:constr type="r" for="ch" forName="d3" refType="w" fact="0.5745"/>
              <dgm:constr type="b" for="ch" forName="d3" refType="h" fact="0.78031"/>
              <dgm:constr type="w" for="ch" forName="d3" refType="w" fact="0.1995"/>
              <dgm:constr type="h" for="ch" forName="d3" refType="h" fact="0.332"/>
              <dgm:constr type="w" for="ch" forName="circle4" refType="w" fact="0.6"/>
              <dgm:constr type="h" for="ch" forName="circle4" refType="w" refFor="ch" refForName="circle4"/>
              <dgm:constr type="ctrX" for="ch" forName="circle4" refType="ctrX" refFor="ch" refForName="circle1"/>
              <dgm:constr type="ctrY" for="ch" forName="circle4" refType="ctrY" refFor="ch" refForName="circle1"/>
              <dgm:constr type="w" for="ch" forName="text4" refType="w" fact="0.3"/>
              <dgm:constr type="h" for="ch" forName="text4" refType="h" fact="0.17938"/>
              <dgm:constr type="l" for="ch" forName="text4"/>
              <dgm:constr type="t" for="ch" forName="text4" refType="b" refFor="ch" refForName="text3"/>
              <dgm:constr type="l" for="ch" forName="line4" refType="r" refFor="ch" refForName="text4"/>
              <dgm:constr type="ctrY" for="ch" forName="line4" refType="ctrY" refFor="ch" refForName="text4"/>
              <dgm:constr type="r" for="ch" forName="line4" refType="w" fact="0.375"/>
              <dgm:constr type="h" for="ch" forName="line4"/>
              <dgm:constr type="r" for="ch" forName="d4" refType="w" fact="0.51475"/>
              <dgm:constr type="b" for="ch" forName="d4" refType="h" fact="0.85594"/>
              <dgm:constr type="w" for="ch" forName="d4" refType="w" fact="0.1394"/>
              <dgm:constr type="h" for="ch" forName="d4" refType="h" fact="0.2282"/>
            </dgm:constrLst>
          </dgm:if>
          <dgm:if name="Name17" axis="ch" ptType="node" func="cnt" op="gte" val="5">
            <dgm:constrLst>
              <dgm:constr type="primFontSz" for="des" ptType="node" op="equ" val="65"/>
              <dgm:constr type="w" for="ch" forName="circle1" refType="w" fact="0.0667"/>
              <dgm:constr type="h" for="ch" forName="circle1" refType="w" refFor="ch" refForName="circle1"/>
              <dgm:constr type="ctrX" for="ch" forName="circle1" refType="w" fact="0.7"/>
              <dgm:constr type="ctrY" for="ch" forName="circle1" refType="h" fact="0.625"/>
              <dgm:constr type="w" for="ch" forName="text1" refType="w" fact="0.3"/>
              <dgm:constr type="h" for="ch" forName="text1" refType="h" fact="0.1324"/>
              <dgm:constr type="l" for="ch" forName="text1"/>
              <dgm:constr type="ctrY" for="ch" forName="text1" refType="h" fact="0.13"/>
              <dgm:constr type="l" for="ch" forName="line1" refType="r" refFor="ch" refForName="text1"/>
              <dgm:constr type="ctrY" for="ch" forName="line1" refType="ctrY" refFor="ch" refForName="text1"/>
              <dgm:constr type="r" for="ch" forName="line1" refType="w" fact="0.375"/>
              <dgm:constr type="h" for="ch" forName="line1"/>
              <dgm:constr type="r" for="ch" forName="d1" refType="w" fact="0.7"/>
              <dgm:constr type="b" for="ch" forName="d1" refType="h" fact="0.625"/>
              <dgm:constr type="w" for="ch" forName="d1" refType="w" fact="0.3245"/>
              <dgm:constr type="h" for="ch" forName="d1" refType="h" fact="0.495"/>
              <dgm:constr type="w" for="ch" forName="circle2" refType="w" fact="0.2"/>
              <dgm:constr type="h" for="ch" forName="circle2" refType="w" refFor="ch" refForName="circle2"/>
              <dgm:constr type="ctrX" for="ch" forName="circle2" refType="w" fact="0.7"/>
              <dgm:constr type="ctrY" for="ch" forName="circle2" refType="h" fact="0.625"/>
              <dgm:constr type="w" for="ch" forName="text2" refType="w" fact="0.3"/>
              <dgm:constr type="h" for="ch" forName="text2" refType="h" fact="0.1324"/>
              <dgm:constr type="l" for="ch" forName="text2"/>
              <dgm:constr type="ctrY" for="ch" forName="text2" refType="h" fact="0.27"/>
              <dgm:constr type="l" for="ch" forName="line2" refType="r" refFor="ch" refForName="text2"/>
              <dgm:constr type="ctrY" for="ch" forName="line2" refType="ctrY" refFor="ch" refForName="text2"/>
              <dgm:constr type="r" for="ch" forName="line2" refType="w" fact="0.375"/>
              <dgm:constr type="h" for="ch" forName="line2"/>
              <dgm:constr type="r" for="ch" forName="d2" refType="w" fact="0.6502"/>
              <dgm:constr type="b" for="ch" forName="d2" refType="h" fact="0.682"/>
              <dgm:constr type="w" for="ch" forName="d2" refType="w" fact="0.275"/>
              <dgm:constr type="h" for="ch" forName="d2" refType="h" fact="0.41215"/>
              <dgm:constr type="w" for="ch" forName="circle3" refType="w" fact="0.3334"/>
              <dgm:constr type="h" for="ch" forName="circle3" refType="w" refFor="ch" refForName="circle3"/>
              <dgm:constr type="ctrX" for="ch" forName="circle3" refType="ctrX" refFor="ch" refForName="circle1"/>
              <dgm:constr type="ctrY" for="ch" forName="circle3" refType="ctrY" refFor="ch" refForName="circle1"/>
              <dgm:constr type="w" for="ch" forName="text3" refType="w" fact="0.3"/>
              <dgm:constr type="h" for="ch" forName="text3" refType="h" fact="0.1324"/>
              <dgm:constr type="l" for="ch" forName="text3"/>
              <dgm:constr type="ctrY" for="ch" forName="text3" refType="h" fact="0.41"/>
              <dgm:constr type="l" for="ch" forName="line3" refType="r" refFor="ch" refForName="text3"/>
              <dgm:constr type="ctrY" for="ch" forName="line3" refType="ctrY" refFor="ch" refForName="text3"/>
              <dgm:constr type="r" for="ch" forName="line3" refType="w" fact="0.375"/>
              <dgm:constr type="h" for="ch" forName="line3"/>
              <dgm:constr type="r" for="ch" forName="d3" refType="w" fact="0.606"/>
              <dgm:constr type="b" for="ch" forName="d3" refType="h" fact="0.735"/>
              <dgm:constr type="w" for="ch" forName="d3" refType="w" fact="0.231"/>
              <dgm:constr type="h" for="ch" forName="d3" refType="h" fact="0.325"/>
              <dgm:constr type="w" for="ch" forName="circle4" refType="w" fact="0.4667"/>
              <dgm:constr type="h" for="ch" forName="circle4" refType="w" refFor="ch" refForName="circle4"/>
              <dgm:constr type="ctrX" for="ch" forName="circle4" refType="ctrX" refFor="ch" refForName="circle1"/>
              <dgm:constr type="ctrY" for="ch" forName="circle4" refType="ctrY" refFor="ch" refForName="circle1"/>
              <dgm:constr type="w" for="ch" forName="text4" refType="w" fact="0.3"/>
              <dgm:constr type="h" for="ch" forName="text4" refType="h" fact="0.1324"/>
              <dgm:constr type="l" for="ch" forName="text4"/>
              <dgm:constr type="ctrY" for="ch" forName="text4" refType="h" fact="0.547"/>
              <dgm:constr type="l" for="ch" forName="line4" refType="r" refFor="ch" refForName="text4"/>
              <dgm:constr type="ctrY" for="ch" forName="line4" refType="ctrY" refFor="ch" refForName="text4"/>
              <dgm:constr type="r" for="ch" forName="line4" refType="w" fact="0.375"/>
              <dgm:constr type="h" for="ch" forName="line4"/>
              <dgm:constr type="r" for="ch" forName="d4" refType="w" fact="0.554"/>
              <dgm:constr type="b" for="ch" forName="d4" refType="h" fact="0.795"/>
              <dgm:constr type="w" for="ch" forName="d4" refType="w" fact="0.179"/>
              <dgm:constr type="h" for="ch" forName="d4" refType="h" fact="0.248"/>
              <dgm:constr type="w" for="ch" forName="circle5" refType="w" fact="0.6"/>
              <dgm:constr type="h" for="ch" forName="circle5" refType="w" refFor="ch" refForName="circle5"/>
              <dgm:constr type="ctrX" for="ch" forName="circle5" refType="ctrX" refFor="ch" refForName="circle1"/>
              <dgm:constr type="ctrY" for="ch" forName="circle5" refType="ctrY" refFor="ch" refForName="circle1"/>
              <dgm:constr type="w" for="ch" forName="text5" refType="w" fact="0.3"/>
              <dgm:constr type="h" for="ch" forName="text5" refType="h" fact="0.1324"/>
              <dgm:constr type="l" for="ch" forName="text5"/>
              <dgm:constr type="ctrY" for="ch" forName="text5" refType="h" fact="0.68"/>
              <dgm:constr type="l" for="ch" forName="line5" refType="r" refFor="ch" refForName="text5"/>
              <dgm:constr type="ctrY" for="ch" forName="line5" refType="ctrY" refFor="ch" refForName="text5"/>
              <dgm:constr type="r" for="ch" forName="line5" refType="w" fact="0.375"/>
              <dgm:constr type="h" for="ch" forName="line5"/>
              <dgm:constr type="r" for="ch" forName="d5" refType="w" fact="0.505"/>
              <dgm:constr type="b" for="ch" forName="d5" refType="h" fact="0.855"/>
              <dgm:constr type="w" for="ch" forName="d5" refType="w" fact="0.13"/>
              <dgm:constr type="h" for="ch" forName="d5" refType="h" fact="0.175"/>
            </dgm:constrLst>
          </dgm:if>
          <dgm:else name="Name18"/>
        </dgm:choose>
      </dgm:else>
    </dgm:choose>
    <dgm:ruleLst/>
    <dgm:forEach name="Name19" axis="ch" ptType="node" cnt="1">
      <dgm:layoutNode name="circle1" styleLbl="lnNode1">
        <dgm:alg type="sp"/>
        <dgm:shape xmlns:r="http://schemas.openxmlformats.org/officeDocument/2006/relationships" type="ellipse" r:blip="">
          <dgm:adjLst/>
        </dgm:shape>
        <dgm:presOf/>
        <dgm:constrLst/>
        <dgm:ruleLst/>
      </dgm:layoutNode>
      <dgm:layoutNode name="text1" styleLbl="revTx">
        <dgm:varLst>
          <dgm:bulletEnabled val="1"/>
        </dgm:varLst>
        <dgm:choose name="Name20">
          <dgm:if name="Name21" func="var" arg="dir" op="equ" val="norm">
            <dgm:choose name="Name22">
              <dgm:if name="Name23" axis="root des" ptType="all node" func="maxDepth" op="gt" val="1">
                <dgm:alg type="tx">
                  <dgm:param type="parTxLTRAlign" val="l"/>
                  <dgm:param type="parTxRTLAlign" val="r"/>
                </dgm:alg>
              </dgm:if>
              <dgm:else name="Name24">
                <dgm:alg type="tx">
                  <dgm:param type="parTxLTRAlign" val="l"/>
                  <dgm:param type="parTxRTLAlign" val="l"/>
                </dgm:alg>
              </dgm:else>
            </dgm:choose>
          </dgm:if>
          <dgm:else name="Name25">
            <dgm:choose name="Name26">
              <dgm:if name="Name27" axis="root des" ptType="all node" func="maxDepth" op="gt" val="1">
                <dgm:alg type="tx">
                  <dgm:param type="parTxLTRAlign" val="l"/>
                  <dgm:param type="parTxRTLAlign" val="r"/>
                </dgm:alg>
              </dgm:if>
              <dgm:else name="Name28">
                <dgm:alg type="tx">
                  <dgm:param type="parTxLTRAlign" val="r"/>
                  <dgm:param type="parTxRTLAlign" val="r"/>
                </dgm:alg>
              </dgm:else>
            </dgm:choose>
          </dgm:else>
        </dgm:choose>
        <dgm:shape xmlns:r="http://schemas.openxmlformats.org/officeDocument/2006/relationships" type="rect" r:blip="">
          <dgm:adjLst/>
        </dgm:shape>
        <dgm:presOf axis="desOrSelf" ptType="node"/>
        <dgm:choose name="Name29">
          <dgm:if name="Name30" func="var" arg="dir" op="equ" val="norm">
            <dgm:constrLst>
              <dgm:constr type="tMarg" refType="primFontSz" fact="0.1"/>
              <dgm:constr type="bMarg" refType="primFontSz" fact="0.1"/>
              <dgm:constr type="rMarg" refType="primFontSz" fact="0.1"/>
            </dgm:constrLst>
          </dgm:if>
          <dgm:else name="Name31">
            <dgm:constrLst>
              <dgm:constr type="tMarg" refType="primFontSz" fact="0.1"/>
              <dgm:constr type="bMarg" refType="primFontSz" fact="0.1"/>
              <dgm:constr type="lMarg" refType="primFontSz" fact="0.1"/>
            </dgm:constrLst>
          </dgm:else>
        </dgm:choose>
        <dgm:ruleLst>
          <dgm:rule type="primFontSz" val="5" fact="NaN" max="NaN"/>
        </dgm:ruleLst>
      </dgm:layoutNode>
      <dgm:layoutNode name="line1" styleLbl="callout">
        <dgm:alg type="sp"/>
        <dgm:shape xmlns:r="http://schemas.openxmlformats.org/officeDocument/2006/relationships" type="line" r:blip="">
          <dgm:adjLst/>
        </dgm:shape>
        <dgm:presOf/>
        <dgm:constrLst/>
        <dgm:ruleLst/>
      </dgm:layoutNode>
      <dgm:layoutNode name="d1" styleLbl="callout">
        <dgm:alg type="sp"/>
        <dgm:choose name="Name32">
          <dgm:if name="Name33" func="var" arg="dir" op="equ" val="norm">
            <dgm:shape xmlns:r="http://schemas.openxmlformats.org/officeDocument/2006/relationships" rot="90" type="line" r:blip="">
              <dgm:adjLst/>
            </dgm:shape>
          </dgm:if>
          <dgm:else name="Name34">
            <dgm:shape xmlns:r="http://schemas.openxmlformats.org/officeDocument/2006/relationships" rot="180" type="line" r:blip="">
              <dgm:adjLst/>
            </dgm:shape>
          </dgm:else>
        </dgm:choose>
        <dgm:presOf/>
        <dgm:constrLst/>
        <dgm:ruleLst/>
      </dgm:layoutNode>
    </dgm:forEach>
    <dgm:forEach name="Name35" axis="ch" ptType="node" st="2" cnt="1">
      <dgm:layoutNode name="circle2" styleLbl="lnNode1">
        <dgm:alg type="sp"/>
        <dgm:shape xmlns:r="http://schemas.openxmlformats.org/officeDocument/2006/relationships" type="ellipse" r:blip="" zOrderOff="-5">
          <dgm:adjLst/>
        </dgm:shape>
        <dgm:presOf/>
        <dgm:constrLst/>
        <dgm:ruleLst/>
      </dgm:layoutNode>
      <dgm:layoutNode name="text2" styleLbl="revTx">
        <dgm:varLst>
          <dgm:bulletEnabled val="1"/>
        </dgm:varLst>
        <dgm:choose name="Name36">
          <dgm:if name="Name37" func="var" arg="dir" op="equ" val="norm">
            <dgm:choose name="Name38">
              <dgm:if name="Name39" axis="root des" ptType="all node" func="maxDepth" op="gt" val="1">
                <dgm:alg type="tx">
                  <dgm:param type="parTxLTRAlign" val="l"/>
                  <dgm:param type="parTxRTLAlign" val="r"/>
                </dgm:alg>
              </dgm:if>
              <dgm:else name="Name40">
                <dgm:alg type="tx">
                  <dgm:param type="parTxLTRAlign" val="l"/>
                  <dgm:param type="parTxRTLAlign" val="l"/>
                </dgm:alg>
              </dgm:else>
            </dgm:choose>
          </dgm:if>
          <dgm:else name="Name41">
            <dgm:choose name="Name42">
              <dgm:if name="Name43" axis="root des" ptType="all node" func="maxDepth" op="gt" val="1">
                <dgm:alg type="tx">
                  <dgm:param type="parTxLTRAlign" val="l"/>
                  <dgm:param type="parTxRTLAlign" val="r"/>
                </dgm:alg>
              </dgm:if>
              <dgm:else name="Name44">
                <dgm:alg type="tx">
                  <dgm:param type="parTxLTRAlign" val="r"/>
                  <dgm:param type="parTxRTLAlign" val="r"/>
                </dgm:alg>
              </dgm:else>
            </dgm:choose>
          </dgm:else>
        </dgm:choose>
        <dgm:shape xmlns:r="http://schemas.openxmlformats.org/officeDocument/2006/relationships" type="rect" r:blip="">
          <dgm:adjLst/>
        </dgm:shape>
        <dgm:presOf axis="desOrSelf" ptType="node"/>
        <dgm:choose name="Name45">
          <dgm:if name="Name46" func="var" arg="dir" op="equ" val="norm">
            <dgm:constrLst>
              <dgm:constr type="tMarg" refType="primFontSz" fact="0.1"/>
              <dgm:constr type="bMarg" refType="primFontSz" fact="0.1"/>
              <dgm:constr type="rMarg" refType="primFontSz" fact="0.1"/>
            </dgm:constrLst>
          </dgm:if>
          <dgm:else name="Name47">
            <dgm:constrLst>
              <dgm:constr type="tMarg" refType="primFontSz" fact="0.1"/>
              <dgm:constr type="bMarg" refType="primFontSz" fact="0.1"/>
              <dgm:constr type="lMarg" refType="primFontSz" fact="0.1"/>
            </dgm:constrLst>
          </dgm:else>
        </dgm:choose>
        <dgm:ruleLst>
          <dgm:rule type="primFontSz" val="5" fact="NaN" max="NaN"/>
        </dgm:ruleLst>
      </dgm:layoutNode>
      <dgm:layoutNode name="line2" styleLbl="callout">
        <dgm:alg type="sp"/>
        <dgm:shape xmlns:r="http://schemas.openxmlformats.org/officeDocument/2006/relationships" type="line" r:blip="">
          <dgm:adjLst/>
        </dgm:shape>
        <dgm:presOf/>
        <dgm:constrLst/>
        <dgm:ruleLst/>
      </dgm:layoutNode>
      <dgm:layoutNode name="d2" styleLbl="callout">
        <dgm:alg type="sp"/>
        <dgm:choose name="Name48">
          <dgm:if name="Name49" func="var" arg="dir" op="equ" val="norm">
            <dgm:shape xmlns:r="http://schemas.openxmlformats.org/officeDocument/2006/relationships" rot="90" type="line" r:blip="">
              <dgm:adjLst/>
            </dgm:shape>
          </dgm:if>
          <dgm:else name="Name50">
            <dgm:shape xmlns:r="http://schemas.openxmlformats.org/officeDocument/2006/relationships" rot="180" type="line" r:blip="">
              <dgm:adjLst/>
            </dgm:shape>
          </dgm:else>
        </dgm:choose>
        <dgm:presOf/>
        <dgm:constrLst/>
        <dgm:ruleLst/>
      </dgm:layoutNode>
    </dgm:forEach>
    <dgm:forEach name="Name51" axis="ch" ptType="node" st="3" cnt="1">
      <dgm:layoutNode name="circle3" styleLbl="lnNode1">
        <dgm:alg type="sp"/>
        <dgm:shape xmlns:r="http://schemas.openxmlformats.org/officeDocument/2006/relationships" type="ellipse" r:blip="" zOrderOff="-10">
          <dgm:adjLst/>
        </dgm:shape>
        <dgm:presOf/>
        <dgm:constrLst/>
        <dgm:ruleLst/>
      </dgm:layoutNode>
      <dgm:layoutNode name="text3" styleLbl="revTx">
        <dgm:varLst>
          <dgm:bulletEnabled val="1"/>
        </dgm:varLst>
        <dgm:choose name="Name52">
          <dgm:if name="Name53" func="var" arg="dir" op="equ" val="norm">
            <dgm:choose name="Name54">
              <dgm:if name="Name55" axis="root des" ptType="all node" func="maxDepth" op="gt" val="1">
                <dgm:alg type="tx">
                  <dgm:param type="parTxLTRAlign" val="l"/>
                  <dgm:param type="parTxRTLAlign" val="r"/>
                </dgm:alg>
              </dgm:if>
              <dgm:else name="Name56">
                <dgm:alg type="tx">
                  <dgm:param type="parTxLTRAlign" val="l"/>
                  <dgm:param type="parTxRTLAlign" val="l"/>
                </dgm:alg>
              </dgm:else>
            </dgm:choose>
          </dgm:if>
          <dgm:else name="Name57">
            <dgm:choose name="Name58">
              <dgm:if name="Name59" axis="root des" ptType="all node" func="maxDepth" op="gt" val="1">
                <dgm:alg type="tx">
                  <dgm:param type="parTxLTRAlign" val="l"/>
                  <dgm:param type="parTxRTLAlign" val="r"/>
                </dgm:alg>
              </dgm:if>
              <dgm:else name="Name60">
                <dgm:alg type="tx">
                  <dgm:param type="parTxLTRAlign" val="r"/>
                  <dgm:param type="parTxRTLAlign" val="r"/>
                </dgm:alg>
              </dgm:else>
            </dgm:choose>
          </dgm:else>
        </dgm:choose>
        <dgm:shape xmlns:r="http://schemas.openxmlformats.org/officeDocument/2006/relationships" type="rect" r:blip="">
          <dgm:adjLst/>
        </dgm:shape>
        <dgm:presOf axis="desOrSelf" ptType="node"/>
        <dgm:choose name="Name61">
          <dgm:if name="Name62" func="var" arg="dir" op="equ" val="norm">
            <dgm:constrLst>
              <dgm:constr type="tMarg" refType="primFontSz" fact="0.1"/>
              <dgm:constr type="bMarg" refType="primFontSz" fact="0.1"/>
              <dgm:constr type="rMarg" refType="primFontSz" fact="0.1"/>
            </dgm:constrLst>
          </dgm:if>
          <dgm:else name="Name63">
            <dgm:constrLst>
              <dgm:constr type="tMarg" refType="primFontSz" fact="0.1"/>
              <dgm:constr type="bMarg" refType="primFontSz" fact="0.1"/>
              <dgm:constr type="lMarg" refType="primFontSz" fact="0.1"/>
            </dgm:constrLst>
          </dgm:else>
        </dgm:choose>
        <dgm:ruleLst>
          <dgm:rule type="primFontSz" val="5" fact="NaN" max="NaN"/>
        </dgm:ruleLst>
      </dgm:layoutNode>
      <dgm:layoutNode name="line3" styleLbl="callout">
        <dgm:alg type="sp"/>
        <dgm:shape xmlns:r="http://schemas.openxmlformats.org/officeDocument/2006/relationships" type="line" r:blip="">
          <dgm:adjLst/>
        </dgm:shape>
        <dgm:presOf/>
        <dgm:constrLst/>
        <dgm:ruleLst/>
      </dgm:layoutNode>
      <dgm:layoutNode name="d3" styleLbl="callout">
        <dgm:alg type="sp"/>
        <dgm:choose name="Name64">
          <dgm:if name="Name65" func="var" arg="dir" op="equ" val="norm">
            <dgm:shape xmlns:r="http://schemas.openxmlformats.org/officeDocument/2006/relationships" rot="90" type="line" r:blip="">
              <dgm:adjLst/>
            </dgm:shape>
          </dgm:if>
          <dgm:else name="Name66">
            <dgm:shape xmlns:r="http://schemas.openxmlformats.org/officeDocument/2006/relationships" rot="180" type="line" r:blip="">
              <dgm:adjLst/>
            </dgm:shape>
          </dgm:else>
        </dgm:choose>
        <dgm:presOf/>
        <dgm:constrLst/>
        <dgm:ruleLst/>
      </dgm:layoutNode>
    </dgm:forEach>
    <dgm:forEach name="Name67" axis="ch" ptType="node" st="4" cnt="1">
      <dgm:layoutNode name="circle4" styleLbl="lnNode1">
        <dgm:alg type="sp"/>
        <dgm:shape xmlns:r="http://schemas.openxmlformats.org/officeDocument/2006/relationships" type="ellipse" r:blip="" zOrderOff="-15">
          <dgm:adjLst/>
        </dgm:shape>
        <dgm:presOf/>
        <dgm:constrLst/>
        <dgm:ruleLst/>
      </dgm:layoutNode>
      <dgm:layoutNode name="text4" styleLbl="revTx">
        <dgm:varLst>
          <dgm:bulletEnabled val="1"/>
        </dgm:varLst>
        <dgm:choose name="Name68">
          <dgm:if name="Name69" func="var" arg="dir" op="equ" val="norm">
            <dgm:choose name="Name70">
              <dgm:if name="Name71" axis="root des" ptType="all node" func="maxDepth" op="gt" val="1">
                <dgm:alg type="tx">
                  <dgm:param type="parTxLTRAlign" val="l"/>
                  <dgm:param type="parTxRTLAlign" val="r"/>
                </dgm:alg>
              </dgm:if>
              <dgm:else name="Name72">
                <dgm:alg type="tx">
                  <dgm:param type="parTxLTRAlign" val="l"/>
                  <dgm:param type="parTxRTLAlign" val="l"/>
                </dgm:alg>
              </dgm:else>
            </dgm:choose>
          </dgm:if>
          <dgm:else name="Name73">
            <dgm:choose name="Name74">
              <dgm:if name="Name75" axis="root des" ptType="all node" func="maxDepth" op="gt" val="1">
                <dgm:alg type="tx">
                  <dgm:param type="parTxLTRAlign" val="l"/>
                  <dgm:param type="parTxRTLAlign" val="r"/>
                </dgm:alg>
              </dgm:if>
              <dgm:else name="Name76">
                <dgm:alg type="tx">
                  <dgm:param type="parTxLTRAlign" val="r"/>
                  <dgm:param type="parTxRTLAlign" val="r"/>
                </dgm:alg>
              </dgm:else>
            </dgm:choose>
          </dgm:else>
        </dgm:choose>
        <dgm:shape xmlns:r="http://schemas.openxmlformats.org/officeDocument/2006/relationships" type="rect" r:blip="">
          <dgm:adjLst/>
        </dgm:shape>
        <dgm:presOf axis="desOrSelf" ptType="node"/>
        <dgm:choose name="Name77">
          <dgm:if name="Name78" func="var" arg="dir" op="equ" val="norm">
            <dgm:constrLst>
              <dgm:constr type="tMarg" refType="primFontSz" fact="0.1"/>
              <dgm:constr type="bMarg" refType="primFontSz" fact="0.1"/>
              <dgm:constr type="rMarg" refType="primFontSz" fact="0.1"/>
            </dgm:constrLst>
          </dgm:if>
          <dgm:else name="Name79">
            <dgm:constrLst>
              <dgm:constr type="tMarg" refType="primFontSz" fact="0.1"/>
              <dgm:constr type="bMarg" refType="primFontSz" fact="0.1"/>
              <dgm:constr type="lMarg" refType="primFontSz" fact="0.1"/>
            </dgm:constrLst>
          </dgm:else>
        </dgm:choose>
        <dgm:ruleLst>
          <dgm:rule type="primFontSz" val="5" fact="NaN" max="NaN"/>
        </dgm:ruleLst>
      </dgm:layoutNode>
      <dgm:layoutNode name="line4" styleLbl="callout">
        <dgm:alg type="sp"/>
        <dgm:shape xmlns:r="http://schemas.openxmlformats.org/officeDocument/2006/relationships" type="line" r:blip="">
          <dgm:adjLst/>
        </dgm:shape>
        <dgm:presOf/>
        <dgm:constrLst/>
        <dgm:ruleLst/>
      </dgm:layoutNode>
      <dgm:layoutNode name="d4" styleLbl="callout">
        <dgm:alg type="sp"/>
        <dgm:choose name="Name80">
          <dgm:if name="Name81" func="var" arg="dir" op="equ" val="norm">
            <dgm:shape xmlns:r="http://schemas.openxmlformats.org/officeDocument/2006/relationships" rot="90" type="line" r:blip="">
              <dgm:adjLst/>
            </dgm:shape>
          </dgm:if>
          <dgm:else name="Name82">
            <dgm:shape xmlns:r="http://schemas.openxmlformats.org/officeDocument/2006/relationships" rot="180" type="line" r:blip="">
              <dgm:adjLst/>
            </dgm:shape>
          </dgm:else>
        </dgm:choose>
        <dgm:presOf/>
        <dgm:constrLst/>
        <dgm:ruleLst/>
      </dgm:layoutNode>
    </dgm:forEach>
    <dgm:forEach name="Name83" axis="ch" ptType="node" st="5" cnt="1">
      <dgm:layoutNode name="circle5" styleLbl="lnNode1">
        <dgm:alg type="sp"/>
        <dgm:shape xmlns:r="http://schemas.openxmlformats.org/officeDocument/2006/relationships" type="ellipse" r:blip="" zOrderOff="-20">
          <dgm:adjLst/>
        </dgm:shape>
        <dgm:presOf/>
        <dgm:constrLst/>
        <dgm:ruleLst/>
      </dgm:layoutNode>
      <dgm:layoutNode name="text5" styleLbl="revTx">
        <dgm:varLst>
          <dgm:bulletEnabled val="1"/>
        </dgm:varLst>
        <dgm:choose name="Name84">
          <dgm:if name="Name85" func="var" arg="dir" op="equ" val="norm">
            <dgm:choose name="Name86">
              <dgm:if name="Name87" axis="root des" ptType="all node" func="maxDepth" op="gt" val="1">
                <dgm:alg type="tx">
                  <dgm:param type="parTxLTRAlign" val="l"/>
                  <dgm:param type="parTxRTLAlign" val="r"/>
                </dgm:alg>
              </dgm:if>
              <dgm:else name="Name88">
                <dgm:alg type="tx">
                  <dgm:param type="parTxLTRAlign" val="l"/>
                  <dgm:param type="parTxRTLAlign" val="l"/>
                </dgm:alg>
              </dgm:else>
            </dgm:choose>
          </dgm:if>
          <dgm:else name="Name89">
            <dgm:choose name="Name90">
              <dgm:if name="Name91" axis="root des" ptType="all node" func="maxDepth" op="gt" val="1">
                <dgm:alg type="tx">
                  <dgm:param type="parTxLTRAlign" val="l"/>
                  <dgm:param type="parTxRTLAlign" val="r"/>
                </dgm:alg>
              </dgm:if>
              <dgm:else name="Name92">
                <dgm:alg type="tx">
                  <dgm:param type="parTxLTRAlign" val="r"/>
                  <dgm:param type="parTxRTLAlign" val="r"/>
                </dgm:alg>
              </dgm:else>
            </dgm:choose>
          </dgm:else>
        </dgm:choose>
        <dgm:shape xmlns:r="http://schemas.openxmlformats.org/officeDocument/2006/relationships" type="rect" r:blip="">
          <dgm:adjLst/>
        </dgm:shape>
        <dgm:presOf axis="desOrSelf" ptType="node"/>
        <dgm:choose name="Name93">
          <dgm:if name="Name94" func="var" arg="dir" op="equ" val="norm">
            <dgm:constrLst>
              <dgm:constr type="tMarg" refType="primFontSz" fact="0.1"/>
              <dgm:constr type="bMarg" refType="primFontSz" fact="0.1"/>
              <dgm:constr type="rMarg" refType="primFontSz" fact="0.1"/>
            </dgm:constrLst>
          </dgm:if>
          <dgm:else name="Name95">
            <dgm:constrLst>
              <dgm:constr type="tMarg" refType="primFontSz" fact="0.1"/>
              <dgm:constr type="bMarg" refType="primFontSz" fact="0.1"/>
              <dgm:constr type="lMarg" refType="primFontSz" fact="0.1"/>
            </dgm:constrLst>
          </dgm:else>
        </dgm:choose>
        <dgm:ruleLst>
          <dgm:rule type="primFontSz" val="5" fact="NaN" max="NaN"/>
        </dgm:ruleLst>
      </dgm:layoutNode>
      <dgm:layoutNode name="line5" styleLbl="callout">
        <dgm:alg type="sp"/>
        <dgm:shape xmlns:r="http://schemas.openxmlformats.org/officeDocument/2006/relationships" type="line" r:blip="">
          <dgm:adjLst/>
        </dgm:shape>
        <dgm:presOf/>
        <dgm:constrLst/>
        <dgm:ruleLst/>
      </dgm:layoutNode>
      <dgm:layoutNode name="d5" styleLbl="callout">
        <dgm:alg type="sp"/>
        <dgm:choose name="Name96">
          <dgm:if name="Name97" func="var" arg="dir" op="equ" val="norm">
            <dgm:shape xmlns:r="http://schemas.openxmlformats.org/officeDocument/2006/relationships" rot="90" type="line" r:blip="">
              <dgm:adjLst/>
            </dgm:shape>
          </dgm:if>
          <dgm:else name="Name98">
            <dgm:shape xmlns:r="http://schemas.openxmlformats.org/officeDocument/2006/relationships" rot="180" type="line" r:blip="">
              <dgm:adjLst/>
            </dgm:shape>
          </dgm:else>
        </dgm:choose>
        <dgm:presOf/>
        <dgm:constrLst/>
        <dgm:ruleLst/>
      </dgm:layoutNode>
    </dgm:forEach>
  </dgm:layoutNode>
</dgm:layoutDef>
</file>

<file path=ppt/diagrams/layout6.xml><?xml version="1.0" encoding="utf-8"?>
<dgm:layoutDef xmlns:dgm="http://schemas.openxmlformats.org/drawingml/2006/diagram" xmlns:a="http://schemas.openxmlformats.org/drawingml/2006/main" uniqueId="urn:microsoft.com/office/officeart/2005/8/layout/target1">
  <dgm:title val=""/>
  <dgm:desc val=""/>
  <dgm:catLst>
    <dgm:cat type="relationship" pri="25000"/>
    <dgm:cat type="convert" pri="2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ite">
    <dgm:varLst>
      <dgm:chMax val="5"/>
      <dgm:dir/>
      <dgm:resizeHandles val="exact"/>
    </dgm:varLst>
    <dgm:alg type="composite">
      <dgm:param type="ar" val="1.25"/>
    </dgm:alg>
    <dgm:shape xmlns:r="http://schemas.openxmlformats.org/officeDocument/2006/relationships" r:blip="">
      <dgm:adjLst/>
    </dgm:shape>
    <dgm:presOf/>
    <dgm:choose name="Name0">
      <dgm:if name="Name1" func="var" arg="dir" op="equ" val="norm">
        <dgm:choose name="Name2">
          <dgm:if name="Name3" axis="ch" ptType="node" func="cnt" op="equ" val="0">
            <dgm:constrLst/>
          </dgm:if>
          <dgm:if name="Name4" axis="ch" ptType="node" func="cnt" op="equ" val="1">
            <dgm:constrLst>
              <dgm:constr type="primFontSz" for="des" ptType="node" op="equ" val="65"/>
              <dgm:constr type="w" for="ch" forName="circle1" refType="w" fact="0.6"/>
              <dgm:constr type="h" for="ch" forName="circle1" refType="w" refFor="ch" refForName="circle1"/>
              <dgm:constr type="ctrX" for="ch" forName="circle1" refType="w" fact="0.3"/>
              <dgm:constr type="ctrY" for="ch" forName="circle1" refType="h" fact="0.625"/>
              <dgm:constr type="w" for="ch" forName="text1" refType="w" fact="0.3"/>
              <dgm:constr type="h" for="ch" forName="text1" refType="h" fact="0.3125"/>
              <dgm:constr type="r" for="ch" forName="text1" refType="w"/>
              <dgm:constr type="t" for="ch" forName="text1"/>
              <dgm:constr type="l" for="ch" forName="line1" refType="w" fact="0.625"/>
              <dgm:constr type="ctrY" for="ch" forName="line1" refType="ctrY" refFor="ch" refForName="text1"/>
              <dgm:constr type="r" for="ch" forName="line1" refType="l" refFor="ch" refForName="text1"/>
              <dgm:constr type="h" for="ch" forName="line1"/>
              <dgm:constr type="l" for="ch" forName="d1" refType="w" fact="0.3"/>
              <dgm:constr type="b" for="ch" forName="d1" refType="h" fact="0.625"/>
              <dgm:constr type="w" for="ch" forName="d1" refType="w" fact="0.32475"/>
              <dgm:constr type="h" for="ch" forName="d1" refType="h" fact="0.469"/>
            </dgm:constrLst>
          </dgm:if>
          <dgm:if name="Name5" axis="ch" ptType="node" func="cnt" op="equ" val="2">
            <dgm:constrLst>
              <dgm:constr type="primFontSz" for="des" ptType="node" op="equ" val="65"/>
              <dgm:constr type="w" for="ch" forName="circle1" refType="w" fact="0.2"/>
              <dgm:constr type="h" for="ch" forName="circle1" refType="w" refFor="ch" refForName="circle1"/>
              <dgm:constr type="ctrX" for="ch" forName="circle1" refType="w" fact="0.3"/>
              <dgm:constr type="ctrY" for="ch" forName="circle1" refType="h" fact="0.625"/>
              <dgm:constr type="w" for="ch" forName="text1" refType="w" fact="0.3"/>
              <dgm:constr type="h" for="ch" forName="text1" refType="h" fact="0.3125"/>
              <dgm:constr type="r" for="ch" forName="text1" refType="w"/>
              <dgm:constr type="t" for="ch" forName="text1"/>
              <dgm:constr type="l" for="ch" forName="line1" refType="w" fact="0.625"/>
              <dgm:constr type="ctrY" for="ch" forName="line1" refType="ctrY" refFor="ch" refForName="text1"/>
              <dgm:constr type="w" for="ch" forName="line1" refType="w" fact="0.075"/>
              <dgm:constr type="h" for="ch" forName="line1"/>
              <dgm:constr type="l" for="ch" forName="d1" refType="w" fact="0.3"/>
              <dgm:constr type="b" for="ch" forName="d1" refType="h" fact="0.625"/>
              <dgm:constr type="w" for="ch" forName="d1" refType="w" fact="0.32475"/>
              <dgm:constr type="h" for="ch" forName="d1" refType="h" fact="0.469"/>
              <dgm:constr type="w" for="ch" forName="circle2" refType="w" fact="0.6"/>
              <dgm:constr type="h" for="ch" forName="circle2" refType="w" refFor="ch" refForName="circle2"/>
              <dgm:constr type="ctrX" for="ch" forName="circle2" refType="w" fact="0.3"/>
              <dgm:constr type="ctrY" for="ch" forName="circle2" refType="h" fact="0.625"/>
              <dgm:constr type="w" for="ch" forName="text2" refType="w" fact="0.3"/>
              <dgm:constr type="h" for="ch" forName="text2" refType="h" fact="0.3125"/>
              <dgm:constr type="r" for="ch" forName="text2" refType="w"/>
              <dgm:constr type="t" for="ch" forName="text2" refType="b" refFor="ch" refForName="text1"/>
              <dgm:constr type="l" for="ch" forName="line2" refType="w" fact="0.625"/>
              <dgm:constr type="ctrY" for="ch" forName="line2" refType="ctrY" refFor="ch" refForName="text2"/>
              <dgm:constr type="w" for="ch" forName="line2" refType="w" fact="0.075"/>
              <dgm:constr type="h" for="ch" forName="line2"/>
              <dgm:constr type="l" for="ch" forName="d2" refType="w" fact="0.44325"/>
              <dgm:constr type="b" for="ch" forName="d2" refType="h" fact="0.7975"/>
              <dgm:constr type="w" for="ch" forName="d2" refType="w" fact="0.1815"/>
              <dgm:constr type="h" for="ch" forName="d2" refType="h" fact="0.3283"/>
            </dgm:constrLst>
          </dgm:if>
          <dgm:if name="Name6" axis="ch" ptType="node" func="cnt" op="equ" val="3">
            <dgm:constrLst>
              <dgm:constr type="primFontSz" for="des" ptType="node" op="equ" val="65"/>
              <dgm:constr type="w" for="ch" forName="circle1" refType="w" fact="0.12"/>
              <dgm:constr type="h" for="ch" forName="circle1" refType="w" refFor="ch" refForName="circle1"/>
              <dgm:constr type="ctrX" for="ch" forName="circle1" refType="w" fact="0.3"/>
              <dgm:constr type="ctrY" for="ch" forName="circle1" refType="h" fact="0.625"/>
              <dgm:constr type="w" for="ch" forName="text1" refType="w" fact="0.3"/>
              <dgm:constr type="h" for="ch" forName="text1" refType="h" fact="0.21875"/>
              <dgm:constr type="r" for="ch" forName="text1" refType="w"/>
              <dgm:constr type="t" for="ch" forName="text1"/>
              <dgm:constr type="l" for="ch" forName="line1" refType="w" fact="0.625"/>
              <dgm:constr type="ctrY" for="ch" forName="line1" refType="ctrY" refFor="ch" refForName="text1"/>
              <dgm:constr type="w" for="ch" forName="line1" refType="w" fact="0.075"/>
              <dgm:constr type="h" for="ch" forName="line1"/>
              <dgm:constr type="l" for="ch" forName="d1" refType="w" fact="0.3"/>
              <dgm:constr type="b" for="ch" forName="d1" refType="h" fact="0.625"/>
              <dgm:constr type="w" for="ch" forName="d1" refType="w" fact="0.3247"/>
              <dgm:constr type="h" for="ch" forName="d1" refType="h" fact="0.5155"/>
              <dgm:constr type="w" for="ch" forName="circle2" refType="w" fact="0.36"/>
              <dgm:constr type="h" for="ch" forName="circle2" refType="w" refFor="ch" refForName="circle2"/>
              <dgm:constr type="ctrX" for="ch" forName="circle2" refType="w" fact="0.3"/>
              <dgm:constr type="ctrY" for="ch" forName="circle2" refType="h" fact="0.625"/>
              <dgm:constr type="w" for="ch" forName="text2" refType="w" fact="0.3"/>
              <dgm:constr type="h" for="ch" forName="text2" refType="h" fact="0.21875"/>
              <dgm:constr type="r" for="ch" forName="text2" refType="w"/>
              <dgm:constr type="t" for="ch" forName="text2" refType="b" refFor="ch" refForName="text1"/>
              <dgm:constr type="l" for="ch" forName="line2" refType="w" fact="0.625"/>
              <dgm:constr type="ctrY" for="ch" forName="line2" refType="ctrY" refFor="ch" refForName="text2"/>
              <dgm:constr type="w" for="ch" forName="line2" refType="w" fact="0.075"/>
              <dgm:constr type="h" for="ch" forName="line2"/>
              <dgm:constr type="l" for="ch" forName="d2" refType="w" fact="0.386"/>
              <dgm:constr type="b" for="ch" forName="d2" refType="h" fact="0.72969"/>
              <dgm:constr type="w" for="ch" forName="d2" refType="w" fact="0.2387"/>
              <dgm:constr type="h" for="ch" forName="d2" refType="h" fact="0.4017"/>
              <dgm:constr type="w" for="ch" forName="circle3" refType="w" fact="0.6"/>
              <dgm:constr type="h" for="ch" forName="circle3" refType="w" refFor="ch" refForName="circle3"/>
              <dgm:constr type="ctrX" for="ch" forName="circle3" refType="ctrX" refFor="ch" refForName="circle1"/>
              <dgm:constr type="ctrY" for="ch" forName="circle3" refType="ctrY" refFor="ch" refForName="circle1"/>
              <dgm:constr type="w" for="ch" forName="text3" refType="w" fact="0.3"/>
              <dgm:constr type="h" for="ch" forName="text3" refType="h" fact="0.21875"/>
              <dgm:constr type="r" for="ch" forName="text3" refType="w"/>
              <dgm:constr type="t" for="ch" forName="text3" refType="b" refFor="ch" refForName="text2"/>
              <dgm:constr type="l" for="ch" forName="line3" refType="w" fact="0.625"/>
              <dgm:constr type="ctrY" for="ch" forName="line3" refType="ctrY" refFor="ch" refForName="text3"/>
              <dgm:constr type="w" for="ch" forName="line3" refType="w" fact="0.075"/>
              <dgm:constr type="h" for="ch" forName="line3"/>
              <dgm:constr type="l" for="ch" forName="d3" refType="w" fact="0.47175"/>
              <dgm:constr type="b" for="ch" forName="d3" refType="h" fact="0.83375"/>
              <dgm:constr type="w" for="ch" forName="d3" refType="w" fact="0.1527"/>
              <dgm:constr type="h" for="ch" forName="d3" refType="h" fact="0.287"/>
            </dgm:constrLst>
          </dgm:if>
          <dgm:if name="Name7" axis="ch" ptType="node" func="cnt" op="equ" val="4">
            <dgm:constrLst>
              <dgm:constr type="primFontSz" for="des" ptType="node" op="equ" val="65"/>
              <dgm:constr type="w" for="ch" forName="circle1" refType="w" fact="0.0857"/>
              <dgm:constr type="h" for="ch" forName="circle1" refType="w" refFor="ch" refForName="circle1"/>
              <dgm:constr type="ctrX" for="ch" forName="circle1" refType="w" fact="0.3"/>
              <dgm:constr type="ctrY" for="ch" forName="circle1" refType="h" fact="0.625"/>
              <dgm:constr type="w" for="ch" forName="text1" refType="w" fact="0.3"/>
              <dgm:constr type="h" for="ch" forName="text1" refType="h" fact="0.17938"/>
              <dgm:constr type="r" for="ch" forName="text1" refType="w"/>
              <dgm:constr type="t" for="ch" forName="text1"/>
              <dgm:constr type="l" for="ch" forName="line1" refType="w" fact="0.625"/>
              <dgm:constr type="ctrY" for="ch" forName="line1" refType="ctrY" refFor="ch" refForName="text1"/>
              <dgm:constr type="w" for="ch" forName="line1" refType="w" fact="0.075"/>
              <dgm:constr type="h" for="ch" forName="line1"/>
              <dgm:constr type="l" for="ch" forName="d1" refType="w" fact="0.295"/>
              <dgm:constr type="b" for="ch" forName="d1" refType="h" fact="0.62"/>
              <dgm:constr type="w" for="ch" forName="d1" refType="w" fact="0.33"/>
              <dgm:constr type="h" for="ch" forName="d1" refType="h" fact="0.53"/>
              <dgm:constr type="w" for="ch" forName="circle2" refType="w" fact="0.2571"/>
              <dgm:constr type="h" for="ch" forName="circle2" refType="w" refFor="ch" refForName="circle2"/>
              <dgm:constr type="ctrX" for="ch" forName="circle2" refType="w" fact="0.3"/>
              <dgm:constr type="ctrY" for="ch" forName="circle2" refType="h" fact="0.625"/>
              <dgm:constr type="w" for="ch" forName="text2" refType="w" fact="0.3"/>
              <dgm:constr type="h" for="ch" forName="text2" refType="h" fact="0.17938"/>
              <dgm:constr type="r" for="ch" forName="text2" refType="w"/>
              <dgm:constr type="t" for="ch" forName="text2" refType="b" refFor="ch" refForName="text1"/>
              <dgm:constr type="l" for="ch" forName="line2" refType="w" fact="0.625"/>
              <dgm:constr type="ctrY" for="ch" forName="line2" refType="ctrY" refFor="ch" refForName="text2"/>
              <dgm:constr type="w" for="ch" forName="line2" refType="w" fact="0.075"/>
              <dgm:constr type="h" for="ch" forName="line2"/>
              <dgm:constr type="l" for="ch" forName="d2" refType="w" fact="0.36625"/>
              <dgm:constr type="b" for="ch" forName="d2" refType="h" fact="0.70438"/>
              <dgm:constr type="w" for="ch" forName="d2" refType="w" fact="0.2585"/>
              <dgm:constr type="h" for="ch" forName="d2" refType="h" fact="0.43525"/>
              <dgm:constr type="w" for="ch" forName="circle3" refType="w" fact="0.4285"/>
              <dgm:constr type="h" for="ch" forName="circle3" refType="w" refFor="ch" refForName="circle3"/>
              <dgm:constr type="ctrX" for="ch" forName="circle3" refType="ctrX" refFor="ch" refForName="circle1"/>
              <dgm:constr type="ctrY" for="ch" forName="circle3" refType="ctrY" refFor="ch" refForName="circle1"/>
              <dgm:constr type="w" for="ch" forName="text3" refType="w" fact="0.3"/>
              <dgm:constr type="h" for="ch" forName="text3" refType="h" fact="0.17938"/>
              <dgm:constr type="r" for="ch" forName="text3" refType="w"/>
              <dgm:constr type="t" for="ch" forName="text3" refType="b" refFor="ch" refForName="text2"/>
              <dgm:constr type="l" for="ch" forName="line3" refType="w" fact="0.625"/>
              <dgm:constr type="ctrY" for="ch" forName="line3" refType="ctrY" refFor="ch" refForName="text3"/>
              <dgm:constr type="w" for="ch" forName="line3" refType="w" fact="0.075"/>
              <dgm:constr type="h" for="ch" forName="line3"/>
              <dgm:constr type="l" for="ch" forName="d3" refType="w" fact="0.4255"/>
              <dgm:constr type="b" for="ch" forName="d3" refType="h" fact="0.78031"/>
              <dgm:constr type="w" for="ch" forName="d3" refType="w" fact="0.1995"/>
              <dgm:constr type="h" for="ch" forName="d3" refType="h" fact="0.332"/>
              <dgm:constr type="w" for="ch" forName="circle4" refType="w" fact="0.6"/>
              <dgm:constr type="h" for="ch" forName="circle4" refType="w" refFor="ch" refForName="circle4"/>
              <dgm:constr type="ctrX" for="ch" forName="circle4" refType="ctrX" refFor="ch" refForName="circle1"/>
              <dgm:constr type="ctrY" for="ch" forName="circle4" refType="ctrY" refFor="ch" refForName="circle1"/>
              <dgm:constr type="w" for="ch" forName="text4" refType="w" fact="0.3"/>
              <dgm:constr type="h" for="ch" forName="text4" refType="h" fact="0.17938"/>
              <dgm:constr type="r" for="ch" forName="text4" refType="w"/>
              <dgm:constr type="t" for="ch" forName="text4" refType="b" refFor="ch" refForName="text3"/>
              <dgm:constr type="l" for="ch" forName="line4" refType="w" fact="0.625"/>
              <dgm:constr type="ctrY" for="ch" forName="line4" refType="ctrY" refFor="ch" refForName="text4"/>
              <dgm:constr type="w" for="ch" forName="line4" refType="w" fact="0.075"/>
              <dgm:constr type="h" for="ch" forName="line4"/>
              <dgm:constr type="l" for="ch" forName="d4" refType="w" fact="0.48525"/>
              <dgm:constr type="b" for="ch" forName="d4" refType="h" fact="0.85594"/>
              <dgm:constr type="w" for="ch" forName="d4" refType="w" fact="0.1394"/>
              <dgm:constr type="h" for="ch" forName="d4" refType="h" fact="0.2282"/>
            </dgm:constrLst>
          </dgm:if>
          <dgm:if name="Name8" axis="ch" ptType="node" func="cnt" op="gte" val="5">
            <dgm:constrLst>
              <dgm:constr type="primFontSz" for="des" ptType="node" op="equ" val="65"/>
              <dgm:constr type="w" for="ch" forName="circle1" refType="w" fact="0.0667"/>
              <dgm:constr type="h" for="ch" forName="circle1" refType="w" refFor="ch" refForName="circle1"/>
              <dgm:constr type="ctrX" for="ch" forName="circle1" refType="w" fact="0.3"/>
              <dgm:constr type="ctrY" for="ch" forName="circle1" refType="h" fact="0.625"/>
              <dgm:constr type="w" for="ch" forName="text1" refType="w" fact="0.3"/>
              <dgm:constr type="h" for="ch" forName="text1" refType="h" fact="0.1324"/>
              <dgm:constr type="r" for="ch" forName="text1" refType="w"/>
              <dgm:constr type="ctrY" for="ch" forName="text1" refType="h" fact="0.13"/>
              <dgm:constr type="l" for="ch" forName="line1" refType="w" fact="0.625"/>
              <dgm:constr type="ctrY" for="ch" forName="line1" refType="ctrY" refFor="ch" refForName="text1"/>
              <dgm:constr type="w" for="ch" forName="line1" refType="w" fact="0.075"/>
              <dgm:constr type="h" for="ch" forName="line1"/>
              <dgm:constr type="l" for="ch" forName="d1" refType="w" fact="0.3"/>
              <dgm:constr type="b" for="ch" forName="d1" refType="h" fact="0.625"/>
              <dgm:constr type="w" for="ch" forName="d1" refType="w" fact="0.3245"/>
              <dgm:constr type="h" for="ch" forName="d1" refType="h" fact="0.495"/>
              <dgm:constr type="w" for="ch" forName="circle2" refType="w" fact="0.2"/>
              <dgm:constr type="h" for="ch" forName="circle2" refType="w" refFor="ch" refForName="circle2"/>
              <dgm:constr type="ctrX" for="ch" forName="circle2" refType="w" fact="0.3"/>
              <dgm:constr type="ctrY" for="ch" forName="circle2" refType="h" fact="0.625"/>
              <dgm:constr type="w" for="ch" forName="text2" refType="w" fact="0.3"/>
              <dgm:constr type="h" for="ch" forName="text2" refType="h" fact="0.1324"/>
              <dgm:constr type="r" for="ch" forName="text2" refType="w"/>
              <dgm:constr type="ctrY" for="ch" forName="text2" refType="h" fact="0.27"/>
              <dgm:constr type="l" for="ch" forName="line2" refType="w" fact="0.625"/>
              <dgm:constr type="ctrY" for="ch" forName="line2" refType="ctrY" refFor="ch" refForName="text2"/>
              <dgm:constr type="w" for="ch" forName="line2" refType="w" fact="0.075"/>
              <dgm:constr type="h" for="ch" forName="line2"/>
              <dgm:constr type="l" for="ch" forName="d2" refType="w" fact="0.3498"/>
              <dgm:constr type="b" for="ch" forName="d2" refType="h" fact="0.682"/>
              <dgm:constr type="w" for="ch" forName="d2" refType="w" fact="0.275"/>
              <dgm:constr type="h" for="ch" forName="d2" refType="h" fact="0.41215"/>
              <dgm:constr type="w" for="ch" forName="circle3" refType="w" fact="0.3334"/>
              <dgm:constr type="h" for="ch" forName="circle3" refType="w" refFor="ch" refForName="circle3"/>
              <dgm:constr type="ctrX" for="ch" forName="circle3" refType="ctrX" refFor="ch" refForName="circle1"/>
              <dgm:constr type="ctrY" for="ch" forName="circle3" refType="ctrY" refFor="ch" refForName="circle1"/>
              <dgm:constr type="w" for="ch" forName="text3" refType="w" fact="0.3"/>
              <dgm:constr type="h" for="ch" forName="text3" refType="h" fact="0.1324"/>
              <dgm:constr type="r" for="ch" forName="text3" refType="w"/>
              <dgm:constr type="ctrY" for="ch" forName="text3" refType="h" fact="0.41"/>
              <dgm:constr type="l" for="ch" forName="line3" refType="w" fact="0.625"/>
              <dgm:constr type="ctrY" for="ch" forName="line3" refType="ctrY" refFor="ch" refForName="text3"/>
              <dgm:constr type="w" for="ch" forName="line3" refType="w" fact="0.075"/>
              <dgm:constr type="h" for="ch" forName="line3"/>
              <dgm:constr type="l" for="ch" forName="d3" refType="w" fact="0.394"/>
              <dgm:constr type="b" for="ch" forName="d3" refType="h" fact="0.735"/>
              <dgm:constr type="w" for="ch" forName="d3" refType="w" fact="0.231"/>
              <dgm:constr type="h" for="ch" forName="d3" refType="h" fact="0.325"/>
              <dgm:constr type="w" for="ch" forName="circle4" refType="w" fact="0.4667"/>
              <dgm:constr type="h" for="ch" forName="circle4" refType="w" refFor="ch" refForName="circle4"/>
              <dgm:constr type="ctrX" for="ch" forName="circle4" refType="ctrX" refFor="ch" refForName="circle1"/>
              <dgm:constr type="ctrY" for="ch" forName="circle4" refType="ctrY" refFor="ch" refForName="circle1"/>
              <dgm:constr type="w" for="ch" forName="text4" refType="w" fact="0.3"/>
              <dgm:constr type="h" for="ch" forName="text4" refType="h" fact="0.1324"/>
              <dgm:constr type="r" for="ch" forName="text4" refType="w"/>
              <dgm:constr type="ctrY" for="ch" forName="text4" refType="h" fact="0.547"/>
              <dgm:constr type="l" for="ch" forName="line4" refType="w" fact="0.625"/>
              <dgm:constr type="ctrY" for="ch" forName="line4" refType="ctrY" refFor="ch" refForName="text4"/>
              <dgm:constr type="w" for="ch" forName="line4" refType="w" fact="0.075"/>
              <dgm:constr type="h" for="ch" forName="line4"/>
              <dgm:constr type="l" for="ch" forName="d4" refType="w" fact="0.446"/>
              <dgm:constr type="b" for="ch" forName="d4" refType="h" fact="0.795"/>
              <dgm:constr type="w" for="ch" forName="d4" refType="w" fact="0.179"/>
              <dgm:constr type="h" for="ch" forName="d4" refType="h" fact="0.248"/>
              <dgm:constr type="w" for="ch" forName="circle5" refType="w" fact="0.6"/>
              <dgm:constr type="h" for="ch" forName="circle5" refType="w" refFor="ch" refForName="circle5"/>
              <dgm:constr type="ctrX" for="ch" forName="circle5" refType="ctrX" refFor="ch" refForName="circle1"/>
              <dgm:constr type="ctrY" for="ch" forName="circle5" refType="ctrY" refFor="ch" refForName="circle1"/>
              <dgm:constr type="w" for="ch" forName="text5" refType="w" fact="0.3"/>
              <dgm:constr type="h" for="ch" forName="text5" refType="h" fact="0.1324"/>
              <dgm:constr type="r" for="ch" forName="text5" refType="w"/>
              <dgm:constr type="ctrY" for="ch" forName="text5" refType="h" fact="0.68"/>
              <dgm:constr type="l" for="ch" forName="line5" refType="w" fact="0.625"/>
              <dgm:constr type="ctrY" for="ch" forName="line5" refType="ctrY" refFor="ch" refForName="text5"/>
              <dgm:constr type="w" for="ch" forName="line5" refType="w" fact="0.075"/>
              <dgm:constr type="h" for="ch" forName="line5"/>
              <dgm:constr type="l" for="ch" forName="d5" refType="w" fact="0.495"/>
              <dgm:constr type="b" for="ch" forName="d5" refType="h" fact="0.855"/>
              <dgm:constr type="w" for="ch" forName="d5" refType="w" fact="0.13"/>
              <dgm:constr type="h" for="ch" forName="d5" refType="h" fact="0.175"/>
            </dgm:constrLst>
          </dgm:if>
          <dgm:else name="Name9"/>
        </dgm:choose>
      </dgm:if>
      <dgm:else name="Name10">
        <dgm:choose name="Name11">
          <dgm:if name="Name12" axis="ch" ptType="node" func="cnt" op="equ" val="0">
            <dgm:constrLst/>
          </dgm:if>
          <dgm:if name="Name13" axis="ch" ptType="node" func="cnt" op="equ" val="1">
            <dgm:constrLst>
              <dgm:constr type="primFontSz" for="des" ptType="node" op="equ" val="65"/>
              <dgm:constr type="w" for="ch" forName="circle1" refType="w" fact="0.6"/>
              <dgm:constr type="h" for="ch" forName="circle1" refType="w" refFor="ch" refForName="circle1"/>
              <dgm:constr type="ctrX" for="ch" forName="circle1" refType="w" fact="0.7"/>
              <dgm:constr type="ctrY" for="ch" forName="circle1" refType="h" fact="0.625"/>
              <dgm:constr type="w" for="ch" forName="text1" refType="w" fact="0.3"/>
              <dgm:constr type="h" for="ch" forName="text1" refType="h" fact="0.3125"/>
              <dgm:constr type="l" for="ch" forName="text1"/>
              <dgm:constr type="t" for="ch" forName="text1"/>
              <dgm:constr type="l" for="ch" forName="line1" refType="r" refFor="ch" refForName="text1"/>
              <dgm:constr type="ctrY" for="ch" forName="line1" refType="ctrY" refFor="ch" refForName="text1"/>
              <dgm:constr type="r" for="ch" forName="line1" refType="w" fact="0.375"/>
              <dgm:constr type="h" for="ch" forName="line1"/>
              <dgm:constr type="r" for="ch" forName="d1" refType="w" fact="0.7"/>
              <dgm:constr type="b" for="ch" forName="d1" refType="h" fact="0.625"/>
              <dgm:constr type="w" for="ch" forName="d1" refType="w" fact="0.32475"/>
              <dgm:constr type="h" for="ch" forName="d1" refType="h" fact="0.469"/>
            </dgm:constrLst>
          </dgm:if>
          <dgm:if name="Name14" axis="ch" ptType="node" func="cnt" op="equ" val="2">
            <dgm:constrLst>
              <dgm:constr type="primFontSz" for="des" ptType="node" op="equ" val="65"/>
              <dgm:constr type="w" for="ch" forName="circle1" refType="w" fact="0.2"/>
              <dgm:constr type="h" for="ch" forName="circle1" refType="w" refFor="ch" refForName="circle1"/>
              <dgm:constr type="ctrX" for="ch" forName="circle1" refType="w" fact="0.7"/>
              <dgm:constr type="ctrY" for="ch" forName="circle1" refType="h" fact="0.625"/>
              <dgm:constr type="w" for="ch" forName="text1" refType="w" fact="0.3"/>
              <dgm:constr type="h" for="ch" forName="text1" refType="h" fact="0.3125"/>
              <dgm:constr type="l" for="ch" forName="text1"/>
              <dgm:constr type="t" for="ch" forName="text1"/>
              <dgm:constr type="l" for="ch" forName="line1" refType="r" refFor="ch" refForName="text1"/>
              <dgm:constr type="ctrY" for="ch" forName="line1" refType="ctrY" refFor="ch" refForName="text1"/>
              <dgm:constr type="r" for="ch" forName="line1" refType="w" fact="0.375"/>
              <dgm:constr type="h" for="ch" forName="line1"/>
              <dgm:constr type="r" for="ch" forName="d1" refType="w" fact="0.7"/>
              <dgm:constr type="b" for="ch" forName="d1" refType="h" fact="0.625"/>
              <dgm:constr type="w" for="ch" forName="d1" refType="w" fact="0.32475"/>
              <dgm:constr type="h" for="ch" forName="d1" refType="h" fact="0.469"/>
              <dgm:constr type="w" for="ch" forName="circle2" refType="w" fact="0.6"/>
              <dgm:constr type="h" for="ch" forName="circle2" refType="w" refFor="ch" refForName="circle2"/>
              <dgm:constr type="ctrX" for="ch" forName="circle2" refType="w" fact="0.7"/>
              <dgm:constr type="ctrY" for="ch" forName="circle2" refType="h" fact="0.625"/>
              <dgm:constr type="w" for="ch" forName="text2" refType="w" fact="0.3"/>
              <dgm:constr type="h" for="ch" forName="text2" refType="h" fact="0.3125"/>
              <dgm:constr type="l" for="ch" forName="text2"/>
              <dgm:constr type="t" for="ch" forName="text2" refType="b" refFor="ch" refForName="text1"/>
              <dgm:constr type="l" for="ch" forName="line2" refType="r" refFor="ch" refForName="text2"/>
              <dgm:constr type="ctrY" for="ch" forName="line2" refType="ctrY" refFor="ch" refForName="text2"/>
              <dgm:constr type="r" for="ch" forName="line2" refType="w" fact="0.375"/>
              <dgm:constr type="h" for="ch" forName="line2"/>
              <dgm:constr type="r" for="ch" forName="d2" refType="w" fact="0.55675"/>
              <dgm:constr type="b" for="ch" forName="d2" refType="h" fact="0.7975"/>
              <dgm:constr type="w" for="ch" forName="d2" refType="w" fact="0.1815"/>
              <dgm:constr type="h" for="ch" forName="d2" refType="h" fact="0.3283"/>
            </dgm:constrLst>
          </dgm:if>
          <dgm:if name="Name15" axis="ch" ptType="node" func="cnt" op="equ" val="3">
            <dgm:constrLst>
              <dgm:constr type="primFontSz" for="des" ptType="node" op="equ" val="65"/>
              <dgm:constr type="w" for="ch" forName="circle1" refType="w" fact="0.12"/>
              <dgm:constr type="h" for="ch" forName="circle1" refType="w" refFor="ch" refForName="circle1"/>
              <dgm:constr type="ctrX" for="ch" forName="circle1" refType="w" fact="0.7"/>
              <dgm:constr type="ctrY" for="ch" forName="circle1" refType="h" fact="0.625"/>
              <dgm:constr type="w" for="ch" forName="text1" refType="w" fact="0.3"/>
              <dgm:constr type="h" for="ch" forName="text1" refType="h" fact="0.21875"/>
              <dgm:constr type="l" for="ch" forName="text1"/>
              <dgm:constr type="t" for="ch" forName="text1"/>
              <dgm:constr type="l" for="ch" forName="line1" refType="r" refFor="ch" refForName="text1"/>
              <dgm:constr type="ctrY" for="ch" forName="line1" refType="ctrY" refFor="ch" refForName="text1"/>
              <dgm:constr type="r" for="ch" forName="line1" refType="w" fact="0.375"/>
              <dgm:constr type="h" for="ch" forName="line1"/>
              <dgm:constr type="r" for="ch" forName="d1" refType="w" fact="0.7"/>
              <dgm:constr type="b" for="ch" forName="d1" refType="h" fact="0.625"/>
              <dgm:constr type="w" for="ch" forName="d1" refType="w" fact="0.3247"/>
              <dgm:constr type="h" for="ch" forName="d1" refType="h" fact="0.5155"/>
              <dgm:constr type="w" for="ch" forName="circle2" refType="w" fact="0.36"/>
              <dgm:constr type="h" for="ch" forName="circle2" refType="w" refFor="ch" refForName="circle2"/>
              <dgm:constr type="ctrX" for="ch" forName="circle2" refType="w" fact="0.7"/>
              <dgm:constr type="ctrY" for="ch" forName="circle2" refType="h" fact="0.625"/>
              <dgm:constr type="w" for="ch" forName="text2" refType="w" fact="0.3"/>
              <dgm:constr type="h" for="ch" forName="text2" refType="h" fact="0.21875"/>
              <dgm:constr type="l" for="ch" forName="text2"/>
              <dgm:constr type="t" for="ch" forName="text2" refType="b" refFor="ch" refForName="text1"/>
              <dgm:constr type="l" for="ch" forName="line2" refType="r" refFor="ch" refForName="text2"/>
              <dgm:constr type="ctrY" for="ch" forName="line2" refType="ctrY" refFor="ch" refForName="text2"/>
              <dgm:constr type="r" for="ch" forName="line2" refType="w" fact="0.375"/>
              <dgm:constr type="h" for="ch" forName="line2"/>
              <dgm:constr type="r" for="ch" forName="d2" refType="w" fact="0.614"/>
              <dgm:constr type="b" for="ch" forName="d2" refType="h" fact="0.72969"/>
              <dgm:constr type="w" for="ch" forName="d2" refType="w" fact="0.2387"/>
              <dgm:constr type="h" for="ch" forName="d2" refType="h" fact="0.4017"/>
              <dgm:constr type="w" for="ch" forName="circle3" refType="w" fact="0.6"/>
              <dgm:constr type="h" for="ch" forName="circle3" refType="w" refFor="ch" refForName="circle3"/>
              <dgm:constr type="ctrX" for="ch" forName="circle3" refType="ctrX" refFor="ch" refForName="circle1"/>
              <dgm:constr type="ctrY" for="ch" forName="circle3" refType="ctrY" refFor="ch" refForName="circle1"/>
              <dgm:constr type="w" for="ch" forName="text3" refType="w" fact="0.3"/>
              <dgm:constr type="h" for="ch" forName="text3" refType="h" fact="0.21875"/>
              <dgm:constr type="l" for="ch" forName="text3"/>
              <dgm:constr type="t" for="ch" forName="text3" refType="b" refFor="ch" refForName="text2"/>
              <dgm:constr type="l" for="ch" forName="line3" refType="r" refFor="ch" refForName="text3"/>
              <dgm:constr type="ctrY" for="ch" forName="line3" refType="ctrY" refFor="ch" refForName="text3"/>
              <dgm:constr type="r" for="ch" forName="line3" refType="w" fact="0.375"/>
              <dgm:constr type="h" for="ch" forName="line3"/>
              <dgm:constr type="r" for="ch" forName="d3" refType="w" fact="0.52825"/>
              <dgm:constr type="b" for="ch" forName="d3" refType="h" fact="0.83375"/>
              <dgm:constr type="w" for="ch" forName="d3" refType="w" fact="0.1527"/>
              <dgm:constr type="h" for="ch" forName="d3" refType="h" fact="0.287"/>
            </dgm:constrLst>
          </dgm:if>
          <dgm:if name="Name16" axis="ch" ptType="node" func="cnt" op="equ" val="4">
            <dgm:constrLst>
              <dgm:constr type="primFontSz" for="des" ptType="node" op="equ" val="65"/>
              <dgm:constr type="w" for="ch" forName="circle1" refType="w" fact="0.0857"/>
              <dgm:constr type="h" for="ch" forName="circle1" refType="w" refFor="ch" refForName="circle1"/>
              <dgm:constr type="ctrX" for="ch" forName="circle1" refType="w" fact="0.7"/>
              <dgm:constr type="ctrY" for="ch" forName="circle1" refType="h" fact="0.625"/>
              <dgm:constr type="w" for="ch" forName="text1" refType="w" fact="0.3"/>
              <dgm:constr type="h" for="ch" forName="text1" refType="h" fact="0.17938"/>
              <dgm:constr type="l" for="ch" forName="text1"/>
              <dgm:constr type="t" for="ch" forName="text1"/>
              <dgm:constr type="l" for="ch" forName="line1" refType="r" refFor="ch" refForName="text1"/>
              <dgm:constr type="ctrY" for="ch" forName="line1" refType="ctrY" refFor="ch" refForName="text1"/>
              <dgm:constr type="r" for="ch" forName="line1" refType="w" fact="0.375"/>
              <dgm:constr type="h" for="ch" forName="line1"/>
              <dgm:constr type="r" for="ch" forName="d1" refType="w" fact="0.705"/>
              <dgm:constr type="b" for="ch" forName="d1" refType="h" fact="0.62"/>
              <dgm:constr type="w" for="ch" forName="d1" refType="w" fact="0.33"/>
              <dgm:constr type="h" for="ch" forName="d1" refType="h" fact="0.53"/>
              <dgm:constr type="w" for="ch" forName="circle2" refType="w" fact="0.2571"/>
              <dgm:constr type="h" for="ch" forName="circle2" refType="w" refFor="ch" refForName="circle2"/>
              <dgm:constr type="ctrX" for="ch" forName="circle2" refType="w" fact="0.7"/>
              <dgm:constr type="ctrY" for="ch" forName="circle2" refType="h" fact="0.625"/>
              <dgm:constr type="w" for="ch" forName="text2" refType="w" fact="0.3"/>
              <dgm:constr type="h" for="ch" forName="text2" refType="h" fact="0.17938"/>
              <dgm:constr type="l" for="ch" forName="text2"/>
              <dgm:constr type="t" for="ch" forName="text2" refType="b" refFor="ch" refForName="text1"/>
              <dgm:constr type="l" for="ch" forName="line2" refType="r" refFor="ch" refForName="text2"/>
              <dgm:constr type="ctrY" for="ch" forName="line2" refType="ctrY" refFor="ch" refForName="text2"/>
              <dgm:constr type="r" for="ch" forName="line2" refType="w" fact="0.375"/>
              <dgm:constr type="h" for="ch" forName="line2"/>
              <dgm:constr type="r" for="ch" forName="d2" refType="w" fact="0.63375"/>
              <dgm:constr type="b" for="ch" forName="d2" refType="h" fact="0.70438"/>
              <dgm:constr type="w" for="ch" forName="d2" refType="w" fact="0.2585"/>
              <dgm:constr type="h" for="ch" forName="d2" refType="h" fact="0.43525"/>
              <dgm:constr type="w" for="ch" forName="circle3" refType="w" fact="0.4285"/>
              <dgm:constr type="h" for="ch" forName="circle3" refType="w" refFor="ch" refForName="circle3"/>
              <dgm:constr type="ctrX" for="ch" forName="circle3" refType="ctrX" refFor="ch" refForName="circle1"/>
              <dgm:constr type="ctrY" for="ch" forName="circle3" refType="ctrY" refFor="ch" refForName="circle1"/>
              <dgm:constr type="w" for="ch" forName="text3" refType="w" fact="0.3"/>
              <dgm:constr type="h" for="ch" forName="text3" refType="h" fact="0.17938"/>
              <dgm:constr type="l" for="ch" forName="text3"/>
              <dgm:constr type="t" for="ch" forName="text3" refType="b" refFor="ch" refForName="text2"/>
              <dgm:constr type="l" for="ch" forName="line3" refType="r" refFor="ch" refForName="text3"/>
              <dgm:constr type="ctrY" for="ch" forName="line3" refType="ctrY" refFor="ch" refForName="text3"/>
              <dgm:constr type="r" for="ch" forName="line3" refType="w" fact="0.375"/>
              <dgm:constr type="h" for="ch" forName="line3"/>
              <dgm:constr type="r" for="ch" forName="d3" refType="w" fact="0.5745"/>
              <dgm:constr type="b" for="ch" forName="d3" refType="h" fact="0.78031"/>
              <dgm:constr type="w" for="ch" forName="d3" refType="w" fact="0.1995"/>
              <dgm:constr type="h" for="ch" forName="d3" refType="h" fact="0.332"/>
              <dgm:constr type="w" for="ch" forName="circle4" refType="w" fact="0.6"/>
              <dgm:constr type="h" for="ch" forName="circle4" refType="w" refFor="ch" refForName="circle4"/>
              <dgm:constr type="ctrX" for="ch" forName="circle4" refType="ctrX" refFor="ch" refForName="circle1"/>
              <dgm:constr type="ctrY" for="ch" forName="circle4" refType="ctrY" refFor="ch" refForName="circle1"/>
              <dgm:constr type="w" for="ch" forName="text4" refType="w" fact="0.3"/>
              <dgm:constr type="h" for="ch" forName="text4" refType="h" fact="0.17938"/>
              <dgm:constr type="l" for="ch" forName="text4"/>
              <dgm:constr type="t" for="ch" forName="text4" refType="b" refFor="ch" refForName="text3"/>
              <dgm:constr type="l" for="ch" forName="line4" refType="r" refFor="ch" refForName="text4"/>
              <dgm:constr type="ctrY" for="ch" forName="line4" refType="ctrY" refFor="ch" refForName="text4"/>
              <dgm:constr type="r" for="ch" forName="line4" refType="w" fact="0.375"/>
              <dgm:constr type="h" for="ch" forName="line4"/>
              <dgm:constr type="r" for="ch" forName="d4" refType="w" fact="0.51475"/>
              <dgm:constr type="b" for="ch" forName="d4" refType="h" fact="0.85594"/>
              <dgm:constr type="w" for="ch" forName="d4" refType="w" fact="0.1394"/>
              <dgm:constr type="h" for="ch" forName="d4" refType="h" fact="0.2282"/>
            </dgm:constrLst>
          </dgm:if>
          <dgm:if name="Name17" axis="ch" ptType="node" func="cnt" op="gte" val="5">
            <dgm:constrLst>
              <dgm:constr type="primFontSz" for="des" ptType="node" op="equ" val="65"/>
              <dgm:constr type="w" for="ch" forName="circle1" refType="w" fact="0.0667"/>
              <dgm:constr type="h" for="ch" forName="circle1" refType="w" refFor="ch" refForName="circle1"/>
              <dgm:constr type="ctrX" for="ch" forName="circle1" refType="w" fact="0.7"/>
              <dgm:constr type="ctrY" for="ch" forName="circle1" refType="h" fact="0.625"/>
              <dgm:constr type="w" for="ch" forName="text1" refType="w" fact="0.3"/>
              <dgm:constr type="h" for="ch" forName="text1" refType="h" fact="0.1324"/>
              <dgm:constr type="l" for="ch" forName="text1"/>
              <dgm:constr type="ctrY" for="ch" forName="text1" refType="h" fact="0.13"/>
              <dgm:constr type="l" for="ch" forName="line1" refType="r" refFor="ch" refForName="text1"/>
              <dgm:constr type="ctrY" for="ch" forName="line1" refType="ctrY" refFor="ch" refForName="text1"/>
              <dgm:constr type="r" for="ch" forName="line1" refType="w" fact="0.375"/>
              <dgm:constr type="h" for="ch" forName="line1"/>
              <dgm:constr type="r" for="ch" forName="d1" refType="w" fact="0.7"/>
              <dgm:constr type="b" for="ch" forName="d1" refType="h" fact="0.625"/>
              <dgm:constr type="w" for="ch" forName="d1" refType="w" fact="0.3245"/>
              <dgm:constr type="h" for="ch" forName="d1" refType="h" fact="0.495"/>
              <dgm:constr type="w" for="ch" forName="circle2" refType="w" fact="0.2"/>
              <dgm:constr type="h" for="ch" forName="circle2" refType="w" refFor="ch" refForName="circle2"/>
              <dgm:constr type="ctrX" for="ch" forName="circle2" refType="w" fact="0.7"/>
              <dgm:constr type="ctrY" for="ch" forName="circle2" refType="h" fact="0.625"/>
              <dgm:constr type="w" for="ch" forName="text2" refType="w" fact="0.3"/>
              <dgm:constr type="h" for="ch" forName="text2" refType="h" fact="0.1324"/>
              <dgm:constr type="l" for="ch" forName="text2"/>
              <dgm:constr type="ctrY" for="ch" forName="text2" refType="h" fact="0.27"/>
              <dgm:constr type="l" for="ch" forName="line2" refType="r" refFor="ch" refForName="text2"/>
              <dgm:constr type="ctrY" for="ch" forName="line2" refType="ctrY" refFor="ch" refForName="text2"/>
              <dgm:constr type="r" for="ch" forName="line2" refType="w" fact="0.375"/>
              <dgm:constr type="h" for="ch" forName="line2"/>
              <dgm:constr type="r" for="ch" forName="d2" refType="w" fact="0.6502"/>
              <dgm:constr type="b" for="ch" forName="d2" refType="h" fact="0.682"/>
              <dgm:constr type="w" for="ch" forName="d2" refType="w" fact="0.275"/>
              <dgm:constr type="h" for="ch" forName="d2" refType="h" fact="0.41215"/>
              <dgm:constr type="w" for="ch" forName="circle3" refType="w" fact="0.3334"/>
              <dgm:constr type="h" for="ch" forName="circle3" refType="w" refFor="ch" refForName="circle3"/>
              <dgm:constr type="ctrX" for="ch" forName="circle3" refType="ctrX" refFor="ch" refForName="circle1"/>
              <dgm:constr type="ctrY" for="ch" forName="circle3" refType="ctrY" refFor="ch" refForName="circle1"/>
              <dgm:constr type="w" for="ch" forName="text3" refType="w" fact="0.3"/>
              <dgm:constr type="h" for="ch" forName="text3" refType="h" fact="0.1324"/>
              <dgm:constr type="l" for="ch" forName="text3"/>
              <dgm:constr type="ctrY" for="ch" forName="text3" refType="h" fact="0.41"/>
              <dgm:constr type="l" for="ch" forName="line3" refType="r" refFor="ch" refForName="text3"/>
              <dgm:constr type="ctrY" for="ch" forName="line3" refType="ctrY" refFor="ch" refForName="text3"/>
              <dgm:constr type="r" for="ch" forName="line3" refType="w" fact="0.375"/>
              <dgm:constr type="h" for="ch" forName="line3"/>
              <dgm:constr type="r" for="ch" forName="d3" refType="w" fact="0.606"/>
              <dgm:constr type="b" for="ch" forName="d3" refType="h" fact="0.735"/>
              <dgm:constr type="w" for="ch" forName="d3" refType="w" fact="0.231"/>
              <dgm:constr type="h" for="ch" forName="d3" refType="h" fact="0.325"/>
              <dgm:constr type="w" for="ch" forName="circle4" refType="w" fact="0.4667"/>
              <dgm:constr type="h" for="ch" forName="circle4" refType="w" refFor="ch" refForName="circle4"/>
              <dgm:constr type="ctrX" for="ch" forName="circle4" refType="ctrX" refFor="ch" refForName="circle1"/>
              <dgm:constr type="ctrY" for="ch" forName="circle4" refType="ctrY" refFor="ch" refForName="circle1"/>
              <dgm:constr type="w" for="ch" forName="text4" refType="w" fact="0.3"/>
              <dgm:constr type="h" for="ch" forName="text4" refType="h" fact="0.1324"/>
              <dgm:constr type="l" for="ch" forName="text4"/>
              <dgm:constr type="ctrY" for="ch" forName="text4" refType="h" fact="0.547"/>
              <dgm:constr type="l" for="ch" forName="line4" refType="r" refFor="ch" refForName="text4"/>
              <dgm:constr type="ctrY" for="ch" forName="line4" refType="ctrY" refFor="ch" refForName="text4"/>
              <dgm:constr type="r" for="ch" forName="line4" refType="w" fact="0.375"/>
              <dgm:constr type="h" for="ch" forName="line4"/>
              <dgm:constr type="r" for="ch" forName="d4" refType="w" fact="0.554"/>
              <dgm:constr type="b" for="ch" forName="d4" refType="h" fact="0.795"/>
              <dgm:constr type="w" for="ch" forName="d4" refType="w" fact="0.179"/>
              <dgm:constr type="h" for="ch" forName="d4" refType="h" fact="0.248"/>
              <dgm:constr type="w" for="ch" forName="circle5" refType="w" fact="0.6"/>
              <dgm:constr type="h" for="ch" forName="circle5" refType="w" refFor="ch" refForName="circle5"/>
              <dgm:constr type="ctrX" for="ch" forName="circle5" refType="ctrX" refFor="ch" refForName="circle1"/>
              <dgm:constr type="ctrY" for="ch" forName="circle5" refType="ctrY" refFor="ch" refForName="circle1"/>
              <dgm:constr type="w" for="ch" forName="text5" refType="w" fact="0.3"/>
              <dgm:constr type="h" for="ch" forName="text5" refType="h" fact="0.1324"/>
              <dgm:constr type="l" for="ch" forName="text5"/>
              <dgm:constr type="ctrY" for="ch" forName="text5" refType="h" fact="0.68"/>
              <dgm:constr type="l" for="ch" forName="line5" refType="r" refFor="ch" refForName="text5"/>
              <dgm:constr type="ctrY" for="ch" forName="line5" refType="ctrY" refFor="ch" refForName="text5"/>
              <dgm:constr type="r" for="ch" forName="line5" refType="w" fact="0.375"/>
              <dgm:constr type="h" for="ch" forName="line5"/>
              <dgm:constr type="r" for="ch" forName="d5" refType="w" fact="0.505"/>
              <dgm:constr type="b" for="ch" forName="d5" refType="h" fact="0.855"/>
              <dgm:constr type="w" for="ch" forName="d5" refType="w" fact="0.13"/>
              <dgm:constr type="h" for="ch" forName="d5" refType="h" fact="0.175"/>
            </dgm:constrLst>
          </dgm:if>
          <dgm:else name="Name18"/>
        </dgm:choose>
      </dgm:else>
    </dgm:choose>
    <dgm:ruleLst/>
    <dgm:forEach name="Name19" axis="ch" ptType="node" cnt="1">
      <dgm:layoutNode name="circle1" styleLbl="lnNode1">
        <dgm:alg type="sp"/>
        <dgm:shape xmlns:r="http://schemas.openxmlformats.org/officeDocument/2006/relationships" type="ellipse" r:blip="">
          <dgm:adjLst/>
        </dgm:shape>
        <dgm:presOf/>
        <dgm:constrLst/>
        <dgm:ruleLst/>
      </dgm:layoutNode>
      <dgm:layoutNode name="text1" styleLbl="revTx">
        <dgm:varLst>
          <dgm:bulletEnabled val="1"/>
        </dgm:varLst>
        <dgm:choose name="Name20">
          <dgm:if name="Name21" func="var" arg="dir" op="equ" val="norm">
            <dgm:choose name="Name22">
              <dgm:if name="Name23" axis="root des" ptType="all node" func="maxDepth" op="gt" val="1">
                <dgm:alg type="tx">
                  <dgm:param type="parTxLTRAlign" val="l"/>
                  <dgm:param type="parTxRTLAlign" val="r"/>
                </dgm:alg>
              </dgm:if>
              <dgm:else name="Name24">
                <dgm:alg type="tx">
                  <dgm:param type="parTxLTRAlign" val="l"/>
                  <dgm:param type="parTxRTLAlign" val="l"/>
                </dgm:alg>
              </dgm:else>
            </dgm:choose>
          </dgm:if>
          <dgm:else name="Name25">
            <dgm:choose name="Name26">
              <dgm:if name="Name27" axis="root des" ptType="all node" func="maxDepth" op="gt" val="1">
                <dgm:alg type="tx">
                  <dgm:param type="parTxLTRAlign" val="l"/>
                  <dgm:param type="parTxRTLAlign" val="r"/>
                </dgm:alg>
              </dgm:if>
              <dgm:else name="Name28">
                <dgm:alg type="tx">
                  <dgm:param type="parTxLTRAlign" val="r"/>
                  <dgm:param type="parTxRTLAlign" val="r"/>
                </dgm:alg>
              </dgm:else>
            </dgm:choose>
          </dgm:else>
        </dgm:choose>
        <dgm:shape xmlns:r="http://schemas.openxmlformats.org/officeDocument/2006/relationships" type="rect" r:blip="">
          <dgm:adjLst/>
        </dgm:shape>
        <dgm:presOf axis="desOrSelf" ptType="node"/>
        <dgm:choose name="Name29">
          <dgm:if name="Name30" func="var" arg="dir" op="equ" val="norm">
            <dgm:constrLst>
              <dgm:constr type="tMarg" refType="primFontSz" fact="0.1"/>
              <dgm:constr type="bMarg" refType="primFontSz" fact="0.1"/>
              <dgm:constr type="rMarg" refType="primFontSz" fact="0.1"/>
            </dgm:constrLst>
          </dgm:if>
          <dgm:else name="Name31">
            <dgm:constrLst>
              <dgm:constr type="tMarg" refType="primFontSz" fact="0.1"/>
              <dgm:constr type="bMarg" refType="primFontSz" fact="0.1"/>
              <dgm:constr type="lMarg" refType="primFontSz" fact="0.1"/>
            </dgm:constrLst>
          </dgm:else>
        </dgm:choose>
        <dgm:ruleLst>
          <dgm:rule type="primFontSz" val="5" fact="NaN" max="NaN"/>
        </dgm:ruleLst>
      </dgm:layoutNode>
      <dgm:layoutNode name="line1" styleLbl="callout">
        <dgm:alg type="sp"/>
        <dgm:shape xmlns:r="http://schemas.openxmlformats.org/officeDocument/2006/relationships" type="line" r:blip="">
          <dgm:adjLst/>
        </dgm:shape>
        <dgm:presOf/>
        <dgm:constrLst/>
        <dgm:ruleLst/>
      </dgm:layoutNode>
      <dgm:layoutNode name="d1" styleLbl="callout">
        <dgm:alg type="sp"/>
        <dgm:choose name="Name32">
          <dgm:if name="Name33" func="var" arg="dir" op="equ" val="norm">
            <dgm:shape xmlns:r="http://schemas.openxmlformats.org/officeDocument/2006/relationships" rot="90" type="line" r:blip="">
              <dgm:adjLst/>
            </dgm:shape>
          </dgm:if>
          <dgm:else name="Name34">
            <dgm:shape xmlns:r="http://schemas.openxmlformats.org/officeDocument/2006/relationships" rot="180" type="line" r:blip="">
              <dgm:adjLst/>
            </dgm:shape>
          </dgm:else>
        </dgm:choose>
        <dgm:presOf/>
        <dgm:constrLst/>
        <dgm:ruleLst/>
      </dgm:layoutNode>
    </dgm:forEach>
    <dgm:forEach name="Name35" axis="ch" ptType="node" st="2" cnt="1">
      <dgm:layoutNode name="circle2" styleLbl="lnNode1">
        <dgm:alg type="sp"/>
        <dgm:shape xmlns:r="http://schemas.openxmlformats.org/officeDocument/2006/relationships" type="ellipse" r:blip="" zOrderOff="-5">
          <dgm:adjLst/>
        </dgm:shape>
        <dgm:presOf/>
        <dgm:constrLst/>
        <dgm:ruleLst/>
      </dgm:layoutNode>
      <dgm:layoutNode name="text2" styleLbl="revTx">
        <dgm:varLst>
          <dgm:bulletEnabled val="1"/>
        </dgm:varLst>
        <dgm:choose name="Name36">
          <dgm:if name="Name37" func="var" arg="dir" op="equ" val="norm">
            <dgm:choose name="Name38">
              <dgm:if name="Name39" axis="root des" ptType="all node" func="maxDepth" op="gt" val="1">
                <dgm:alg type="tx">
                  <dgm:param type="parTxLTRAlign" val="l"/>
                  <dgm:param type="parTxRTLAlign" val="r"/>
                </dgm:alg>
              </dgm:if>
              <dgm:else name="Name40">
                <dgm:alg type="tx">
                  <dgm:param type="parTxLTRAlign" val="l"/>
                  <dgm:param type="parTxRTLAlign" val="l"/>
                </dgm:alg>
              </dgm:else>
            </dgm:choose>
          </dgm:if>
          <dgm:else name="Name41">
            <dgm:choose name="Name42">
              <dgm:if name="Name43" axis="root des" ptType="all node" func="maxDepth" op="gt" val="1">
                <dgm:alg type="tx">
                  <dgm:param type="parTxLTRAlign" val="l"/>
                  <dgm:param type="parTxRTLAlign" val="r"/>
                </dgm:alg>
              </dgm:if>
              <dgm:else name="Name44">
                <dgm:alg type="tx">
                  <dgm:param type="parTxLTRAlign" val="r"/>
                  <dgm:param type="parTxRTLAlign" val="r"/>
                </dgm:alg>
              </dgm:else>
            </dgm:choose>
          </dgm:else>
        </dgm:choose>
        <dgm:shape xmlns:r="http://schemas.openxmlformats.org/officeDocument/2006/relationships" type="rect" r:blip="">
          <dgm:adjLst/>
        </dgm:shape>
        <dgm:presOf axis="desOrSelf" ptType="node"/>
        <dgm:choose name="Name45">
          <dgm:if name="Name46" func="var" arg="dir" op="equ" val="norm">
            <dgm:constrLst>
              <dgm:constr type="tMarg" refType="primFontSz" fact="0.1"/>
              <dgm:constr type="bMarg" refType="primFontSz" fact="0.1"/>
              <dgm:constr type="rMarg" refType="primFontSz" fact="0.1"/>
            </dgm:constrLst>
          </dgm:if>
          <dgm:else name="Name47">
            <dgm:constrLst>
              <dgm:constr type="tMarg" refType="primFontSz" fact="0.1"/>
              <dgm:constr type="bMarg" refType="primFontSz" fact="0.1"/>
              <dgm:constr type="lMarg" refType="primFontSz" fact="0.1"/>
            </dgm:constrLst>
          </dgm:else>
        </dgm:choose>
        <dgm:ruleLst>
          <dgm:rule type="primFontSz" val="5" fact="NaN" max="NaN"/>
        </dgm:ruleLst>
      </dgm:layoutNode>
      <dgm:layoutNode name="line2" styleLbl="callout">
        <dgm:alg type="sp"/>
        <dgm:shape xmlns:r="http://schemas.openxmlformats.org/officeDocument/2006/relationships" type="line" r:blip="">
          <dgm:adjLst/>
        </dgm:shape>
        <dgm:presOf/>
        <dgm:constrLst/>
        <dgm:ruleLst/>
      </dgm:layoutNode>
      <dgm:layoutNode name="d2" styleLbl="callout">
        <dgm:alg type="sp"/>
        <dgm:choose name="Name48">
          <dgm:if name="Name49" func="var" arg="dir" op="equ" val="norm">
            <dgm:shape xmlns:r="http://schemas.openxmlformats.org/officeDocument/2006/relationships" rot="90" type="line" r:blip="">
              <dgm:adjLst/>
            </dgm:shape>
          </dgm:if>
          <dgm:else name="Name50">
            <dgm:shape xmlns:r="http://schemas.openxmlformats.org/officeDocument/2006/relationships" rot="180" type="line" r:blip="">
              <dgm:adjLst/>
            </dgm:shape>
          </dgm:else>
        </dgm:choose>
        <dgm:presOf/>
        <dgm:constrLst/>
        <dgm:ruleLst/>
      </dgm:layoutNode>
    </dgm:forEach>
    <dgm:forEach name="Name51" axis="ch" ptType="node" st="3" cnt="1">
      <dgm:layoutNode name="circle3" styleLbl="lnNode1">
        <dgm:alg type="sp"/>
        <dgm:shape xmlns:r="http://schemas.openxmlformats.org/officeDocument/2006/relationships" type="ellipse" r:blip="" zOrderOff="-10">
          <dgm:adjLst/>
        </dgm:shape>
        <dgm:presOf/>
        <dgm:constrLst/>
        <dgm:ruleLst/>
      </dgm:layoutNode>
      <dgm:layoutNode name="text3" styleLbl="revTx">
        <dgm:varLst>
          <dgm:bulletEnabled val="1"/>
        </dgm:varLst>
        <dgm:choose name="Name52">
          <dgm:if name="Name53" func="var" arg="dir" op="equ" val="norm">
            <dgm:choose name="Name54">
              <dgm:if name="Name55" axis="root des" ptType="all node" func="maxDepth" op="gt" val="1">
                <dgm:alg type="tx">
                  <dgm:param type="parTxLTRAlign" val="l"/>
                  <dgm:param type="parTxRTLAlign" val="r"/>
                </dgm:alg>
              </dgm:if>
              <dgm:else name="Name56">
                <dgm:alg type="tx">
                  <dgm:param type="parTxLTRAlign" val="l"/>
                  <dgm:param type="parTxRTLAlign" val="l"/>
                </dgm:alg>
              </dgm:else>
            </dgm:choose>
          </dgm:if>
          <dgm:else name="Name57">
            <dgm:choose name="Name58">
              <dgm:if name="Name59" axis="root des" ptType="all node" func="maxDepth" op="gt" val="1">
                <dgm:alg type="tx">
                  <dgm:param type="parTxLTRAlign" val="l"/>
                  <dgm:param type="parTxRTLAlign" val="r"/>
                </dgm:alg>
              </dgm:if>
              <dgm:else name="Name60">
                <dgm:alg type="tx">
                  <dgm:param type="parTxLTRAlign" val="r"/>
                  <dgm:param type="parTxRTLAlign" val="r"/>
                </dgm:alg>
              </dgm:else>
            </dgm:choose>
          </dgm:else>
        </dgm:choose>
        <dgm:shape xmlns:r="http://schemas.openxmlformats.org/officeDocument/2006/relationships" type="rect" r:blip="">
          <dgm:adjLst/>
        </dgm:shape>
        <dgm:presOf axis="desOrSelf" ptType="node"/>
        <dgm:choose name="Name61">
          <dgm:if name="Name62" func="var" arg="dir" op="equ" val="norm">
            <dgm:constrLst>
              <dgm:constr type="tMarg" refType="primFontSz" fact="0.1"/>
              <dgm:constr type="bMarg" refType="primFontSz" fact="0.1"/>
              <dgm:constr type="rMarg" refType="primFontSz" fact="0.1"/>
            </dgm:constrLst>
          </dgm:if>
          <dgm:else name="Name63">
            <dgm:constrLst>
              <dgm:constr type="tMarg" refType="primFontSz" fact="0.1"/>
              <dgm:constr type="bMarg" refType="primFontSz" fact="0.1"/>
              <dgm:constr type="lMarg" refType="primFontSz" fact="0.1"/>
            </dgm:constrLst>
          </dgm:else>
        </dgm:choose>
        <dgm:ruleLst>
          <dgm:rule type="primFontSz" val="5" fact="NaN" max="NaN"/>
        </dgm:ruleLst>
      </dgm:layoutNode>
      <dgm:layoutNode name="line3" styleLbl="callout">
        <dgm:alg type="sp"/>
        <dgm:shape xmlns:r="http://schemas.openxmlformats.org/officeDocument/2006/relationships" type="line" r:blip="">
          <dgm:adjLst/>
        </dgm:shape>
        <dgm:presOf/>
        <dgm:constrLst/>
        <dgm:ruleLst/>
      </dgm:layoutNode>
      <dgm:layoutNode name="d3" styleLbl="callout">
        <dgm:alg type="sp"/>
        <dgm:choose name="Name64">
          <dgm:if name="Name65" func="var" arg="dir" op="equ" val="norm">
            <dgm:shape xmlns:r="http://schemas.openxmlformats.org/officeDocument/2006/relationships" rot="90" type="line" r:blip="">
              <dgm:adjLst/>
            </dgm:shape>
          </dgm:if>
          <dgm:else name="Name66">
            <dgm:shape xmlns:r="http://schemas.openxmlformats.org/officeDocument/2006/relationships" rot="180" type="line" r:blip="">
              <dgm:adjLst/>
            </dgm:shape>
          </dgm:else>
        </dgm:choose>
        <dgm:presOf/>
        <dgm:constrLst/>
        <dgm:ruleLst/>
      </dgm:layoutNode>
    </dgm:forEach>
    <dgm:forEach name="Name67" axis="ch" ptType="node" st="4" cnt="1">
      <dgm:layoutNode name="circle4" styleLbl="lnNode1">
        <dgm:alg type="sp"/>
        <dgm:shape xmlns:r="http://schemas.openxmlformats.org/officeDocument/2006/relationships" type="ellipse" r:blip="" zOrderOff="-15">
          <dgm:adjLst/>
        </dgm:shape>
        <dgm:presOf/>
        <dgm:constrLst/>
        <dgm:ruleLst/>
      </dgm:layoutNode>
      <dgm:layoutNode name="text4" styleLbl="revTx">
        <dgm:varLst>
          <dgm:bulletEnabled val="1"/>
        </dgm:varLst>
        <dgm:choose name="Name68">
          <dgm:if name="Name69" func="var" arg="dir" op="equ" val="norm">
            <dgm:choose name="Name70">
              <dgm:if name="Name71" axis="root des" ptType="all node" func="maxDepth" op="gt" val="1">
                <dgm:alg type="tx">
                  <dgm:param type="parTxLTRAlign" val="l"/>
                  <dgm:param type="parTxRTLAlign" val="r"/>
                </dgm:alg>
              </dgm:if>
              <dgm:else name="Name72">
                <dgm:alg type="tx">
                  <dgm:param type="parTxLTRAlign" val="l"/>
                  <dgm:param type="parTxRTLAlign" val="l"/>
                </dgm:alg>
              </dgm:else>
            </dgm:choose>
          </dgm:if>
          <dgm:else name="Name73">
            <dgm:choose name="Name74">
              <dgm:if name="Name75" axis="root des" ptType="all node" func="maxDepth" op="gt" val="1">
                <dgm:alg type="tx">
                  <dgm:param type="parTxLTRAlign" val="l"/>
                  <dgm:param type="parTxRTLAlign" val="r"/>
                </dgm:alg>
              </dgm:if>
              <dgm:else name="Name76">
                <dgm:alg type="tx">
                  <dgm:param type="parTxLTRAlign" val="r"/>
                  <dgm:param type="parTxRTLAlign" val="r"/>
                </dgm:alg>
              </dgm:else>
            </dgm:choose>
          </dgm:else>
        </dgm:choose>
        <dgm:shape xmlns:r="http://schemas.openxmlformats.org/officeDocument/2006/relationships" type="rect" r:blip="">
          <dgm:adjLst/>
        </dgm:shape>
        <dgm:presOf axis="desOrSelf" ptType="node"/>
        <dgm:choose name="Name77">
          <dgm:if name="Name78" func="var" arg="dir" op="equ" val="norm">
            <dgm:constrLst>
              <dgm:constr type="tMarg" refType="primFontSz" fact="0.1"/>
              <dgm:constr type="bMarg" refType="primFontSz" fact="0.1"/>
              <dgm:constr type="rMarg" refType="primFontSz" fact="0.1"/>
            </dgm:constrLst>
          </dgm:if>
          <dgm:else name="Name79">
            <dgm:constrLst>
              <dgm:constr type="tMarg" refType="primFontSz" fact="0.1"/>
              <dgm:constr type="bMarg" refType="primFontSz" fact="0.1"/>
              <dgm:constr type="lMarg" refType="primFontSz" fact="0.1"/>
            </dgm:constrLst>
          </dgm:else>
        </dgm:choose>
        <dgm:ruleLst>
          <dgm:rule type="primFontSz" val="5" fact="NaN" max="NaN"/>
        </dgm:ruleLst>
      </dgm:layoutNode>
      <dgm:layoutNode name="line4" styleLbl="callout">
        <dgm:alg type="sp"/>
        <dgm:shape xmlns:r="http://schemas.openxmlformats.org/officeDocument/2006/relationships" type="line" r:blip="">
          <dgm:adjLst/>
        </dgm:shape>
        <dgm:presOf/>
        <dgm:constrLst/>
        <dgm:ruleLst/>
      </dgm:layoutNode>
      <dgm:layoutNode name="d4" styleLbl="callout">
        <dgm:alg type="sp"/>
        <dgm:choose name="Name80">
          <dgm:if name="Name81" func="var" arg="dir" op="equ" val="norm">
            <dgm:shape xmlns:r="http://schemas.openxmlformats.org/officeDocument/2006/relationships" rot="90" type="line" r:blip="">
              <dgm:adjLst/>
            </dgm:shape>
          </dgm:if>
          <dgm:else name="Name82">
            <dgm:shape xmlns:r="http://schemas.openxmlformats.org/officeDocument/2006/relationships" rot="180" type="line" r:blip="">
              <dgm:adjLst/>
            </dgm:shape>
          </dgm:else>
        </dgm:choose>
        <dgm:presOf/>
        <dgm:constrLst/>
        <dgm:ruleLst/>
      </dgm:layoutNode>
    </dgm:forEach>
    <dgm:forEach name="Name83" axis="ch" ptType="node" st="5" cnt="1">
      <dgm:layoutNode name="circle5" styleLbl="lnNode1">
        <dgm:alg type="sp"/>
        <dgm:shape xmlns:r="http://schemas.openxmlformats.org/officeDocument/2006/relationships" type="ellipse" r:blip="" zOrderOff="-20">
          <dgm:adjLst/>
        </dgm:shape>
        <dgm:presOf/>
        <dgm:constrLst/>
        <dgm:ruleLst/>
      </dgm:layoutNode>
      <dgm:layoutNode name="text5" styleLbl="revTx">
        <dgm:varLst>
          <dgm:bulletEnabled val="1"/>
        </dgm:varLst>
        <dgm:choose name="Name84">
          <dgm:if name="Name85" func="var" arg="dir" op="equ" val="norm">
            <dgm:choose name="Name86">
              <dgm:if name="Name87" axis="root des" ptType="all node" func="maxDepth" op="gt" val="1">
                <dgm:alg type="tx">
                  <dgm:param type="parTxLTRAlign" val="l"/>
                  <dgm:param type="parTxRTLAlign" val="r"/>
                </dgm:alg>
              </dgm:if>
              <dgm:else name="Name88">
                <dgm:alg type="tx">
                  <dgm:param type="parTxLTRAlign" val="l"/>
                  <dgm:param type="parTxRTLAlign" val="l"/>
                </dgm:alg>
              </dgm:else>
            </dgm:choose>
          </dgm:if>
          <dgm:else name="Name89">
            <dgm:choose name="Name90">
              <dgm:if name="Name91" axis="root des" ptType="all node" func="maxDepth" op="gt" val="1">
                <dgm:alg type="tx">
                  <dgm:param type="parTxLTRAlign" val="l"/>
                  <dgm:param type="parTxRTLAlign" val="r"/>
                </dgm:alg>
              </dgm:if>
              <dgm:else name="Name92">
                <dgm:alg type="tx">
                  <dgm:param type="parTxLTRAlign" val="r"/>
                  <dgm:param type="parTxRTLAlign" val="r"/>
                </dgm:alg>
              </dgm:else>
            </dgm:choose>
          </dgm:else>
        </dgm:choose>
        <dgm:shape xmlns:r="http://schemas.openxmlformats.org/officeDocument/2006/relationships" type="rect" r:blip="">
          <dgm:adjLst/>
        </dgm:shape>
        <dgm:presOf axis="desOrSelf" ptType="node"/>
        <dgm:choose name="Name93">
          <dgm:if name="Name94" func="var" arg="dir" op="equ" val="norm">
            <dgm:constrLst>
              <dgm:constr type="tMarg" refType="primFontSz" fact="0.1"/>
              <dgm:constr type="bMarg" refType="primFontSz" fact="0.1"/>
              <dgm:constr type="rMarg" refType="primFontSz" fact="0.1"/>
            </dgm:constrLst>
          </dgm:if>
          <dgm:else name="Name95">
            <dgm:constrLst>
              <dgm:constr type="tMarg" refType="primFontSz" fact="0.1"/>
              <dgm:constr type="bMarg" refType="primFontSz" fact="0.1"/>
              <dgm:constr type="lMarg" refType="primFontSz" fact="0.1"/>
            </dgm:constrLst>
          </dgm:else>
        </dgm:choose>
        <dgm:ruleLst>
          <dgm:rule type="primFontSz" val="5" fact="NaN" max="NaN"/>
        </dgm:ruleLst>
      </dgm:layoutNode>
      <dgm:layoutNode name="line5" styleLbl="callout">
        <dgm:alg type="sp"/>
        <dgm:shape xmlns:r="http://schemas.openxmlformats.org/officeDocument/2006/relationships" type="line" r:blip="">
          <dgm:adjLst/>
        </dgm:shape>
        <dgm:presOf/>
        <dgm:constrLst/>
        <dgm:ruleLst/>
      </dgm:layoutNode>
      <dgm:layoutNode name="d5" styleLbl="callout">
        <dgm:alg type="sp"/>
        <dgm:choose name="Name96">
          <dgm:if name="Name97" func="var" arg="dir" op="equ" val="norm">
            <dgm:shape xmlns:r="http://schemas.openxmlformats.org/officeDocument/2006/relationships" rot="90" type="line" r:blip="">
              <dgm:adjLst/>
            </dgm:shape>
          </dgm:if>
          <dgm:else name="Name98">
            <dgm:shape xmlns:r="http://schemas.openxmlformats.org/officeDocument/2006/relationships" rot="180" type="line" r:blip="">
              <dgm:adjLst/>
            </dgm:shape>
          </dgm:else>
        </dgm:choose>
        <dgm:presOf/>
        <dgm:constrLst/>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C5237E3-5A69-7242-B8ED-75FCFA26668F}" type="datetimeFigureOut">
              <a:rPr lang="en-US" smtClean="0"/>
              <a:t>6/21/18</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B25D44F-C284-D146-BED7-D38B00FEDAF0}" type="slidenum">
              <a:rPr lang="en-US" smtClean="0"/>
              <a:t>‹#›</a:t>
            </a:fld>
            <a:endParaRPr lang="en-US"/>
          </a:p>
        </p:txBody>
      </p:sp>
    </p:spTree>
    <p:extLst>
      <p:ext uri="{BB962C8B-B14F-4D97-AF65-F5344CB8AC3E}">
        <p14:creationId xmlns:p14="http://schemas.microsoft.com/office/powerpoint/2010/main" val="26587219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 Id="rId3" Type="http://schemas.openxmlformats.org/officeDocument/2006/relationships/hyperlink" Target="https://www.federalregister.gov/select-citation/2016/08/19/34-CFR-300.324" TargetMode="Externa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B25D44F-C284-D146-BED7-D38B00FEDAF0}" type="slidenum">
              <a:rPr lang="en-US" smtClean="0"/>
              <a:t>1</a:t>
            </a:fld>
            <a:endParaRPr lang="en-US"/>
          </a:p>
        </p:txBody>
      </p:sp>
    </p:spTree>
    <p:extLst>
      <p:ext uri="{BB962C8B-B14F-4D97-AF65-F5344CB8AC3E}">
        <p14:creationId xmlns:p14="http://schemas.microsoft.com/office/powerpoint/2010/main" val="2171901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B25D44F-C284-D146-BED7-D38B00FEDAF0}" type="slidenum">
              <a:rPr lang="en-US" smtClean="0"/>
              <a:t>4</a:t>
            </a:fld>
            <a:endParaRPr lang="en-US"/>
          </a:p>
        </p:txBody>
      </p:sp>
    </p:spTree>
    <p:extLst>
      <p:ext uri="{BB962C8B-B14F-4D97-AF65-F5344CB8AC3E}">
        <p14:creationId xmlns:p14="http://schemas.microsoft.com/office/powerpoint/2010/main" val="172173795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Broad overview of</a:t>
            </a:r>
            <a:r>
              <a:rPr lang="en-US" baseline="0" dirty="0" smtClean="0"/>
              <a:t> WIOA --</a:t>
            </a:r>
            <a:endParaRPr lang="en-US" dirty="0"/>
          </a:p>
        </p:txBody>
      </p:sp>
      <p:sp>
        <p:nvSpPr>
          <p:cNvPr id="4" name="Slide Number Placeholder 3"/>
          <p:cNvSpPr>
            <a:spLocks noGrp="1"/>
          </p:cNvSpPr>
          <p:nvPr>
            <p:ph type="sldNum" sz="quarter" idx="10"/>
          </p:nvPr>
        </p:nvSpPr>
        <p:spPr/>
        <p:txBody>
          <a:bodyPr/>
          <a:lstStyle/>
          <a:p>
            <a:fld id="{80A9961A-8E13-FA48-A8A8-C8D889714842}" type="slidenum">
              <a:rPr lang="en-US" smtClean="0"/>
              <a:t>6</a:t>
            </a:fld>
            <a:endParaRPr lang="en-US"/>
          </a:p>
        </p:txBody>
      </p:sp>
    </p:spTree>
    <p:extLst>
      <p:ext uri="{BB962C8B-B14F-4D97-AF65-F5344CB8AC3E}">
        <p14:creationId xmlns:p14="http://schemas.microsoft.com/office/powerpoint/2010/main" val="105228542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Broad overview of</a:t>
            </a:r>
            <a:r>
              <a:rPr lang="en-US" baseline="0" dirty="0" smtClean="0"/>
              <a:t> WIOA --</a:t>
            </a:r>
            <a:endParaRPr lang="en-US" dirty="0"/>
          </a:p>
        </p:txBody>
      </p:sp>
      <p:sp>
        <p:nvSpPr>
          <p:cNvPr id="4" name="Slide Number Placeholder 3"/>
          <p:cNvSpPr>
            <a:spLocks noGrp="1"/>
          </p:cNvSpPr>
          <p:nvPr>
            <p:ph type="sldNum" sz="quarter" idx="10"/>
          </p:nvPr>
        </p:nvSpPr>
        <p:spPr/>
        <p:txBody>
          <a:bodyPr/>
          <a:lstStyle/>
          <a:p>
            <a:fld id="{80A9961A-8E13-FA48-A8A8-C8D889714842}" type="slidenum">
              <a:rPr lang="en-US" smtClean="0"/>
              <a:t>7</a:t>
            </a:fld>
            <a:endParaRPr lang="en-US"/>
          </a:p>
        </p:txBody>
      </p:sp>
    </p:spTree>
    <p:extLst>
      <p:ext uri="{BB962C8B-B14F-4D97-AF65-F5344CB8AC3E}">
        <p14:creationId xmlns:p14="http://schemas.microsoft.com/office/powerpoint/2010/main" val="92627291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charset="0"/>
              <a:buChar char="•"/>
            </a:pPr>
            <a:r>
              <a:rPr lang="en-US" dirty="0" smtClean="0"/>
              <a:t>Serves as a basis for DVR and LEA collaboration in planning and provision of services</a:t>
            </a:r>
          </a:p>
          <a:p>
            <a:pPr marL="171450" indent="-171450">
              <a:buFont typeface="Arial" charset="0"/>
              <a:buChar char="•"/>
            </a:pPr>
            <a:r>
              <a:rPr lang="en-US" dirty="0" smtClean="0"/>
              <a:t>Necessary for the successful implementation and operation of clarifying roles and responsibilities of each partner agency in coordinating activities that promote successful secondary transitions for students with disabilities</a:t>
            </a:r>
          </a:p>
          <a:p>
            <a:pPr marL="171450" lvl="0" indent="-171450">
              <a:buFont typeface="Arial" charset="0"/>
              <a:buChar char="•"/>
            </a:pPr>
            <a:r>
              <a:rPr lang="en-US" sz="1200" dirty="0" smtClean="0"/>
              <a:t>Promote outreach to identify potentially eligible students in need of transition services</a:t>
            </a:r>
          </a:p>
          <a:p>
            <a:pPr marL="171450" lvl="0" indent="-171450">
              <a:buFont typeface="Arial" charset="0"/>
              <a:buChar char="•"/>
            </a:pPr>
            <a:r>
              <a:rPr lang="en-US" sz="1200" dirty="0" smtClean="0"/>
              <a:t>Join Responsibilities</a:t>
            </a:r>
          </a:p>
          <a:p>
            <a:pPr marL="628650" lvl="1" indent="-171450">
              <a:buFont typeface="Arial" charset="0"/>
              <a:buChar char="•"/>
            </a:pPr>
            <a:r>
              <a:rPr lang="en-US" sz="1200" dirty="0" smtClean="0"/>
              <a:t>Support eligible students to engage with the broadest transition team possible</a:t>
            </a:r>
          </a:p>
          <a:p>
            <a:pPr marL="628650" lvl="1" indent="-171450">
              <a:buFont typeface="Arial" charset="0"/>
              <a:buChar char="•"/>
            </a:pPr>
            <a:r>
              <a:rPr lang="en-US" sz="1200" dirty="0" smtClean="0"/>
              <a:t>Promote transition planning between LEAs and DVR</a:t>
            </a:r>
          </a:p>
          <a:p>
            <a:pPr marL="628650" lvl="1" indent="-171450">
              <a:buFont typeface="Arial" charset="0"/>
              <a:buChar char="•"/>
            </a:pPr>
            <a:r>
              <a:rPr lang="en-US" sz="1200" dirty="0" smtClean="0"/>
              <a:t>Collaborate to identify and implement high quality pre-employment transition and transition services</a:t>
            </a:r>
          </a:p>
          <a:p>
            <a:pPr marL="628650" lvl="1" indent="-171450">
              <a:buFont typeface="Arial" charset="0"/>
              <a:buChar char="•"/>
            </a:pPr>
            <a:r>
              <a:rPr lang="en-US" sz="1200" dirty="0" smtClean="0"/>
              <a:t>Share training materials</a:t>
            </a:r>
          </a:p>
          <a:p>
            <a:pPr marL="628650" lvl="1" indent="-171450">
              <a:buFont typeface="Arial" charset="0"/>
              <a:buChar char="•"/>
            </a:pPr>
            <a:r>
              <a:rPr lang="en-US" sz="1200" dirty="0" smtClean="0"/>
              <a:t>Invite partner agencies to statewide meetings for cross training or education</a:t>
            </a:r>
          </a:p>
          <a:p>
            <a:endParaRPr lang="en-US" dirty="0" smtClean="0"/>
          </a:p>
          <a:p>
            <a:endParaRPr lang="en-US" dirty="0" smtClean="0"/>
          </a:p>
          <a:p>
            <a:r>
              <a:rPr lang="en-US" dirty="0" smtClean="0"/>
              <a:t>The </a:t>
            </a:r>
            <a:r>
              <a:rPr lang="en-US" dirty="0" smtClean="0"/>
              <a:t>requirement to enter into an interagency agreement is long-standing, with the only change being the explicit inclusion of accommodations or auxiliary aids and services.</a:t>
            </a:r>
          </a:p>
          <a:p>
            <a:endParaRPr lang="en-US" dirty="0" smtClean="0"/>
          </a:p>
          <a:p>
            <a:r>
              <a:rPr lang="en-US" dirty="0" smtClean="0"/>
              <a:t>The formal interagency agreement must include collaboration between the DSU and the State educational agency for providing pre-employment transition services to students with disabilities. We have also revised §§ 361.22(b)(3) and (b)(4) to similarly cover pre-employment transition services when identifying personnel responsible for providing services and when developing procedures for outreach to and identification of students with disabilities.</a:t>
            </a:r>
          </a:p>
          <a:p>
            <a:endParaRPr lang="en-US" dirty="0" smtClean="0"/>
          </a:p>
          <a:p>
            <a:r>
              <a:rPr lang="en-US" dirty="0" smtClean="0"/>
              <a:t>Decisions as to which entity will be responsible for providing services that are both special education services and vocational rehabilitation services must be made at the State and, as appropriate, local level as part of the collaboration between the DSU, State educational agencies, and, as appropriate, the local educational agencies.</a:t>
            </a:r>
          </a:p>
          <a:p>
            <a:endParaRPr lang="en-US" dirty="0" smtClean="0"/>
          </a:p>
          <a:p>
            <a:r>
              <a:rPr lang="en-US" dirty="0" smtClean="0"/>
              <a:t>Pursuant to section 101(a)(8)(A)(</a:t>
            </a:r>
            <a:r>
              <a:rPr lang="en-US" dirty="0" err="1" smtClean="0"/>
              <a:t>i</a:t>
            </a:r>
            <a:r>
              <a:rPr lang="en-US" dirty="0" smtClean="0"/>
              <a:t>) of the Act and final § 361.53(c)(2), DSUs must provide a service if that service is not available as a comparable service at the time it is needed. This provision should not be interpreted as precluding the required negotiation of financial responsibilities under an interagency agreement required by section 101(a)(8)(B) of the Act and final § 361.53(d).</a:t>
            </a:r>
          </a:p>
          <a:p>
            <a:endParaRPr lang="en-US" dirty="0" smtClean="0"/>
          </a:p>
          <a:p>
            <a:r>
              <a:rPr lang="en-US" dirty="0" smtClean="0"/>
              <a:t>There is no statutory authority for the Department to define these financial responsibilities at the national level. While the statute and these final regulations establish some parameters, both permit States to develop interagency agreements appropriate to their unique needs, thereby ensuring maximum flexibility. For example, States may choose to explicitly identify the financial responsibilities of each party to the interagency agreement as suggested by the commenter.</a:t>
            </a:r>
          </a:p>
          <a:p>
            <a:endParaRPr lang="en-US" dirty="0" smtClean="0"/>
          </a:p>
          <a:p>
            <a:r>
              <a:rPr lang="en-US" dirty="0" smtClean="0"/>
              <a:t>We strongly encourage that formal interagency agreements have clearly defined parameters for collaborating and coordinating the delivery of pre-employment transition services and transition services and clearly defined responsibilities for each entity. However, there is no statutory basis for the Department to establish service delivery or financial responsibilities. </a:t>
            </a:r>
          </a:p>
          <a:p>
            <a:endParaRPr lang="en-US" dirty="0" smtClean="0"/>
          </a:p>
          <a:p>
            <a:r>
              <a:rPr lang="en-US" dirty="0" smtClean="0"/>
              <a:t>https://</a:t>
            </a:r>
            <a:r>
              <a:rPr lang="en-US" dirty="0" err="1" smtClean="0"/>
              <a:t>www.federalregister.gov</a:t>
            </a:r>
            <a:r>
              <a:rPr lang="en-US" dirty="0" smtClean="0"/>
              <a:t>/documents/2016/08/19/2016-15980/state-vocational-rehabilitation-services-program-state-supported-employment-services-program</a:t>
            </a:r>
          </a:p>
          <a:p>
            <a:endParaRPr lang="en-US" dirty="0" smtClean="0"/>
          </a:p>
          <a:p>
            <a:endParaRPr lang="en-US" dirty="0" smtClean="0"/>
          </a:p>
          <a:p>
            <a:endParaRPr lang="en-US" dirty="0" smtClean="0"/>
          </a:p>
          <a:p>
            <a:endParaRPr lang="en-US" dirty="0"/>
          </a:p>
        </p:txBody>
      </p:sp>
      <p:sp>
        <p:nvSpPr>
          <p:cNvPr id="4" name="Slide Number Placeholder 3"/>
          <p:cNvSpPr>
            <a:spLocks noGrp="1"/>
          </p:cNvSpPr>
          <p:nvPr>
            <p:ph type="sldNum" sz="quarter" idx="10"/>
          </p:nvPr>
        </p:nvSpPr>
        <p:spPr/>
        <p:txBody>
          <a:bodyPr/>
          <a:lstStyle/>
          <a:p>
            <a:fld id="{CB25D44F-C284-D146-BED7-D38B00FEDAF0}" type="slidenum">
              <a:rPr lang="en-US" smtClean="0"/>
              <a:t>8</a:t>
            </a:fld>
            <a:endParaRPr lang="en-US"/>
          </a:p>
        </p:txBody>
      </p:sp>
    </p:spTree>
    <p:extLst>
      <p:ext uri="{BB962C8B-B14F-4D97-AF65-F5344CB8AC3E}">
        <p14:creationId xmlns:p14="http://schemas.microsoft.com/office/powerpoint/2010/main" val="97930200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charset="0"/>
              <a:buChar char="•"/>
            </a:pPr>
            <a:r>
              <a:rPr lang="en-US" dirty="0" smtClean="0"/>
              <a:t>Serves as a basis for DVR and LEA collaboration in planning and provision of services</a:t>
            </a:r>
          </a:p>
          <a:p>
            <a:pPr marL="171450" indent="-171450">
              <a:buFont typeface="Arial" charset="0"/>
              <a:buChar char="•"/>
            </a:pPr>
            <a:r>
              <a:rPr lang="en-US" dirty="0" smtClean="0"/>
              <a:t>Necessary for the successful implementation and operation of clarifying roles and responsibilities of each partner agency in coordinating activities that promote successful secondary transitions for students with disabilities</a:t>
            </a:r>
          </a:p>
          <a:p>
            <a:pPr marL="171450" lvl="0" indent="-171450">
              <a:buFont typeface="Arial" charset="0"/>
              <a:buChar char="•"/>
            </a:pPr>
            <a:r>
              <a:rPr lang="en-US" sz="1200" dirty="0" smtClean="0"/>
              <a:t>Promote outreach to identify potentially eligible students in need of transition services</a:t>
            </a:r>
          </a:p>
          <a:p>
            <a:pPr marL="171450" lvl="0" indent="-171450">
              <a:buFont typeface="Arial" charset="0"/>
              <a:buChar char="•"/>
            </a:pPr>
            <a:r>
              <a:rPr lang="en-US" sz="1200" dirty="0" smtClean="0"/>
              <a:t>Join Responsibilities</a:t>
            </a:r>
          </a:p>
          <a:p>
            <a:pPr marL="628650" lvl="1" indent="-171450">
              <a:buFont typeface="Arial" charset="0"/>
              <a:buChar char="•"/>
            </a:pPr>
            <a:r>
              <a:rPr lang="en-US" sz="1200" dirty="0" smtClean="0"/>
              <a:t>Support eligible students to engage with the broadest transition team possible</a:t>
            </a:r>
          </a:p>
          <a:p>
            <a:pPr marL="628650" lvl="1" indent="-171450">
              <a:buFont typeface="Arial" charset="0"/>
              <a:buChar char="•"/>
            </a:pPr>
            <a:r>
              <a:rPr lang="en-US" sz="1200" dirty="0" smtClean="0"/>
              <a:t>Promote transition planning between LEAs and DVR</a:t>
            </a:r>
          </a:p>
          <a:p>
            <a:pPr marL="628650" lvl="1" indent="-171450">
              <a:buFont typeface="Arial" charset="0"/>
              <a:buChar char="•"/>
            </a:pPr>
            <a:r>
              <a:rPr lang="en-US" sz="1200" dirty="0" smtClean="0"/>
              <a:t>Collaborate to identify and implement high quality pre-employment transition and transition services</a:t>
            </a:r>
          </a:p>
          <a:p>
            <a:pPr marL="628650" lvl="1" indent="-171450">
              <a:buFont typeface="Arial" charset="0"/>
              <a:buChar char="•"/>
            </a:pPr>
            <a:r>
              <a:rPr lang="en-US" sz="1200" dirty="0" smtClean="0"/>
              <a:t>Share training materials</a:t>
            </a:r>
          </a:p>
          <a:p>
            <a:pPr marL="628650" lvl="1" indent="-171450">
              <a:buFont typeface="Arial" charset="0"/>
              <a:buChar char="•"/>
            </a:pPr>
            <a:r>
              <a:rPr lang="en-US" sz="1200" dirty="0" smtClean="0"/>
              <a:t>Invite partner agencies to statewide meetings for cross training or education</a:t>
            </a:r>
          </a:p>
          <a:p>
            <a:endParaRPr lang="en-US" dirty="0" smtClean="0"/>
          </a:p>
          <a:p>
            <a:endParaRPr lang="en-US" dirty="0" smtClean="0"/>
          </a:p>
          <a:p>
            <a:r>
              <a:rPr lang="en-US" dirty="0" smtClean="0"/>
              <a:t>The requirement to enter into an interagency agreement is long-standing, with the only change being the explicit inclusion of accommodations or auxiliary aids and services.</a:t>
            </a:r>
          </a:p>
          <a:p>
            <a:endParaRPr lang="en-US" dirty="0" smtClean="0"/>
          </a:p>
          <a:p>
            <a:r>
              <a:rPr lang="en-US" dirty="0" smtClean="0"/>
              <a:t>The formal interagency agreement must include collaboration between the DSU and the State educational agency for providing pre-employment transition services to students with disabilities. We have also revised §§ 361.22(b)(3) and (b)(4) to similarly cover pre-employment transition services when identifying personnel responsible for providing services and when developing procedures for outreach to and identification of students with disabilities.</a:t>
            </a:r>
          </a:p>
          <a:p>
            <a:endParaRPr lang="en-US" dirty="0" smtClean="0"/>
          </a:p>
          <a:p>
            <a:r>
              <a:rPr lang="en-US" dirty="0" smtClean="0"/>
              <a:t>Decisions as to which entity will be responsible for providing services that are both special education services and vocational rehabilitation services must be made at the State and, as appropriate, local level as part of the collaboration between the DSU, State educational agencies, and, as appropriate, the local educational agencies.</a:t>
            </a:r>
          </a:p>
          <a:p>
            <a:endParaRPr lang="en-US" dirty="0" smtClean="0"/>
          </a:p>
          <a:p>
            <a:r>
              <a:rPr lang="en-US" dirty="0" smtClean="0"/>
              <a:t>Pursuant to section 101(a)(8)(A)(</a:t>
            </a:r>
            <a:r>
              <a:rPr lang="en-US" dirty="0" err="1" smtClean="0"/>
              <a:t>i</a:t>
            </a:r>
            <a:r>
              <a:rPr lang="en-US" dirty="0" smtClean="0"/>
              <a:t>) of the Act and final § 361.53(c)(2), DSUs must provide a service if that service is not available as a comparable service at the time it is needed. This provision should not be interpreted as precluding the required negotiation of financial responsibilities under an interagency agreement required by section 101(a)(8)(B) of the Act and final § 361.53(d).</a:t>
            </a:r>
          </a:p>
          <a:p>
            <a:endParaRPr lang="en-US" dirty="0" smtClean="0"/>
          </a:p>
          <a:p>
            <a:r>
              <a:rPr lang="en-US" dirty="0" smtClean="0"/>
              <a:t>There is no statutory authority for the Department to define these financial responsibilities at the national level. While the statute and these final regulations establish some parameters, both permit States to develop interagency agreements appropriate to their unique needs, thereby ensuring maximum flexibility. For example, States may choose to explicitly identify the financial responsibilities of each party to the interagency agreement as suggested by the commenter.</a:t>
            </a:r>
          </a:p>
          <a:p>
            <a:endParaRPr lang="en-US" dirty="0" smtClean="0"/>
          </a:p>
          <a:p>
            <a:r>
              <a:rPr lang="en-US" dirty="0" smtClean="0"/>
              <a:t>We strongly encourage that formal interagency agreements have clearly defined parameters for collaborating and coordinating the delivery of pre-employment transition services and transition services and clearly defined responsibilities for each entity. However, there is no statutory basis for the Department to establish service delivery or financial responsibilities. </a:t>
            </a:r>
          </a:p>
          <a:p>
            <a:endParaRPr lang="en-US" dirty="0" smtClean="0"/>
          </a:p>
          <a:p>
            <a:r>
              <a:rPr lang="en-US" dirty="0" smtClean="0"/>
              <a:t>https://</a:t>
            </a:r>
            <a:r>
              <a:rPr lang="en-US" dirty="0" err="1" smtClean="0"/>
              <a:t>www.federalregister.gov</a:t>
            </a:r>
            <a:r>
              <a:rPr lang="en-US" dirty="0" smtClean="0"/>
              <a:t>/documents/2016/08/19/2016-15980/state-vocational-rehabilitation-services-program-state-supported-employment-services-program</a:t>
            </a:r>
          </a:p>
          <a:p>
            <a:endParaRPr lang="en-US" sz="1200" dirty="0"/>
          </a:p>
        </p:txBody>
      </p:sp>
      <p:sp>
        <p:nvSpPr>
          <p:cNvPr id="4" name="Slide Number Placeholder 3"/>
          <p:cNvSpPr>
            <a:spLocks noGrp="1"/>
          </p:cNvSpPr>
          <p:nvPr>
            <p:ph type="sldNum" sz="quarter" idx="10"/>
          </p:nvPr>
        </p:nvSpPr>
        <p:spPr/>
        <p:txBody>
          <a:bodyPr/>
          <a:lstStyle/>
          <a:p>
            <a:fld id="{CB25D44F-C284-D146-BED7-D38B00FEDAF0}" type="slidenum">
              <a:rPr lang="en-US" smtClean="0"/>
              <a:t>9</a:t>
            </a:fld>
            <a:endParaRPr lang="en-US"/>
          </a:p>
        </p:txBody>
      </p:sp>
    </p:spTree>
    <p:extLst>
      <p:ext uri="{BB962C8B-B14F-4D97-AF65-F5344CB8AC3E}">
        <p14:creationId xmlns:p14="http://schemas.microsoft.com/office/powerpoint/2010/main" val="142135055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dirty="0" smtClean="0"/>
              <a:t>The requirement to enter into an interagency agreement is long-standing. </a:t>
            </a:r>
          </a:p>
          <a:p>
            <a:pPr lvl="0"/>
            <a:endParaRPr lang="en-US" sz="1200" dirty="0" smtClean="0"/>
          </a:p>
          <a:p>
            <a:pPr lvl="0"/>
            <a:r>
              <a:rPr lang="en-US" sz="1200" dirty="0" smtClean="0"/>
              <a:t>The formal interagency agreement must include collaboration between the DSU and the State educational agency for providing pre-employment transition services to students with disabilities</a:t>
            </a:r>
          </a:p>
          <a:p>
            <a:pPr lvl="0"/>
            <a:endParaRPr lang="en-US" sz="1200" dirty="0" smtClean="0"/>
          </a:p>
          <a:p>
            <a:pPr lvl="0"/>
            <a:r>
              <a:rPr lang="en-US" sz="1200" dirty="0" smtClean="0"/>
              <a:t>Decisions as to which entity will be responsible for providing services that are both special education services and vocational rehabilitation services must be made at the State and, as appropriate, local level as part of the collaboration between the DSU, State educational agencies, and, as appropriate, the local educational agencies.</a:t>
            </a:r>
          </a:p>
          <a:p>
            <a:endParaRPr lang="en-US" sz="1200" dirty="0" smtClean="0"/>
          </a:p>
          <a:p>
            <a:r>
              <a:rPr lang="en-US" sz="1200" dirty="0" smtClean="0"/>
              <a:t>It is strongly encouraged that formal interagency agreements have clearly defined parameters for collaborating and coordinating the delivery of pre-employment transition services and transition services and clearly defined responsibilities for each entity. However, there is no statutory basis for the Department to establish service delivery or financial responsibilities. </a:t>
            </a:r>
          </a:p>
          <a:p>
            <a:endParaRPr lang="en-US" sz="1200" dirty="0" smtClean="0"/>
          </a:p>
          <a:p>
            <a:endParaRPr lang="en-US" sz="1200" dirty="0"/>
          </a:p>
        </p:txBody>
      </p:sp>
      <p:sp>
        <p:nvSpPr>
          <p:cNvPr id="4" name="Slide Number Placeholder 3"/>
          <p:cNvSpPr>
            <a:spLocks noGrp="1"/>
          </p:cNvSpPr>
          <p:nvPr>
            <p:ph type="sldNum" sz="quarter" idx="10"/>
          </p:nvPr>
        </p:nvSpPr>
        <p:spPr/>
        <p:txBody>
          <a:bodyPr/>
          <a:lstStyle/>
          <a:p>
            <a:fld id="{CB25D44F-C284-D146-BED7-D38B00FEDAF0}" type="slidenum">
              <a:rPr lang="en-US" smtClean="0"/>
              <a:t>10</a:t>
            </a:fld>
            <a:endParaRPr lang="en-US"/>
          </a:p>
        </p:txBody>
      </p:sp>
    </p:spTree>
    <p:extLst>
      <p:ext uri="{BB962C8B-B14F-4D97-AF65-F5344CB8AC3E}">
        <p14:creationId xmlns:p14="http://schemas.microsoft.com/office/powerpoint/2010/main" val="168824081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As discussed in the preamble of the NPRM, over the years many individuals have sought clarification and posed questions about the financial responsibilities of schools and DSUs when services fall under the purview of both entities. For example, pre-employment transition services and transition services can be both vocational rehabilitation services under the VR program and special education or related services under the IDEA.</a:t>
            </a:r>
          </a:p>
          <a:p>
            <a:endParaRPr lang="en-US" dirty="0" smtClean="0"/>
          </a:p>
          <a:p>
            <a:r>
              <a:rPr lang="en-US" dirty="0" smtClean="0"/>
              <a:t>While neither the Act, as amended by WIOA, nor the IDEA is explicit as to which entity—the DSU or the State educational agency and, as appropriate, the local educational agency—is financially responsible for providing pre-employment transition services and transition services, both final § 361.22(c) and </a:t>
            </a:r>
            <a:r>
              <a:rPr lang="en-US" dirty="0" smtClean="0">
                <a:hlinkClick r:id="rId3"/>
              </a:rPr>
              <a:t>34 CFR 300.324</a:t>
            </a:r>
            <a:r>
              <a:rPr lang="en-US" dirty="0" smtClean="0"/>
              <a:t>(c)(2) provide that neither the DSU nor the local educational agency may shift the burden for providing services, for which it otherwise should be responsible, to the other entity. </a:t>
            </a:r>
            <a:endParaRPr lang="en-US" dirty="0"/>
          </a:p>
        </p:txBody>
      </p:sp>
      <p:sp>
        <p:nvSpPr>
          <p:cNvPr id="4" name="Slide Number Placeholder 3"/>
          <p:cNvSpPr>
            <a:spLocks noGrp="1"/>
          </p:cNvSpPr>
          <p:nvPr>
            <p:ph type="sldNum" sz="quarter" idx="10"/>
          </p:nvPr>
        </p:nvSpPr>
        <p:spPr/>
        <p:txBody>
          <a:bodyPr/>
          <a:lstStyle/>
          <a:p>
            <a:fld id="{CB25D44F-C284-D146-BED7-D38B00FEDAF0}" type="slidenum">
              <a:rPr lang="en-US" smtClean="0"/>
              <a:t>11</a:t>
            </a:fld>
            <a:endParaRPr lang="en-US"/>
          </a:p>
        </p:txBody>
      </p:sp>
    </p:spTree>
    <p:extLst>
      <p:ext uri="{BB962C8B-B14F-4D97-AF65-F5344CB8AC3E}">
        <p14:creationId xmlns:p14="http://schemas.microsoft.com/office/powerpoint/2010/main" val="39571137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Pre-employment </a:t>
            </a:r>
            <a:r>
              <a:rPr lang="en-US" dirty="0" smtClean="0"/>
              <a:t>transition coordination services provided under § 361.48(a)(4) may be paid with funds reserved for providing pre-employment transition services, because coordination activities are essential for arranging and providing those services, as required by section 113(a) of the Act and § 361.48(a).</a:t>
            </a:r>
            <a:endParaRPr lang="en-US" dirty="0"/>
          </a:p>
        </p:txBody>
      </p:sp>
      <p:sp>
        <p:nvSpPr>
          <p:cNvPr id="4" name="Slide Number Placeholder 3"/>
          <p:cNvSpPr>
            <a:spLocks noGrp="1"/>
          </p:cNvSpPr>
          <p:nvPr>
            <p:ph type="sldNum" sz="quarter" idx="10"/>
          </p:nvPr>
        </p:nvSpPr>
        <p:spPr/>
        <p:txBody>
          <a:bodyPr/>
          <a:lstStyle/>
          <a:p>
            <a:fld id="{CB25D44F-C284-D146-BED7-D38B00FEDAF0}" type="slidenum">
              <a:rPr lang="en-US" smtClean="0"/>
              <a:t>12</a:t>
            </a:fld>
            <a:endParaRPr lang="en-US"/>
          </a:p>
        </p:txBody>
      </p:sp>
    </p:spTree>
    <p:extLst>
      <p:ext uri="{BB962C8B-B14F-4D97-AF65-F5344CB8AC3E}">
        <p14:creationId xmlns:p14="http://schemas.microsoft.com/office/powerpoint/2010/main" val="75785142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B25D44F-C284-D146-BED7-D38B00FEDAF0}" type="slidenum">
              <a:rPr lang="en-US" smtClean="0"/>
              <a:t>13</a:t>
            </a:fld>
            <a:endParaRPr lang="en-US"/>
          </a:p>
        </p:txBody>
      </p:sp>
    </p:spTree>
    <p:extLst>
      <p:ext uri="{BB962C8B-B14F-4D97-AF65-F5344CB8AC3E}">
        <p14:creationId xmlns:p14="http://schemas.microsoft.com/office/powerpoint/2010/main" val="11619787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Pursuant to section 101(a)(8)(A)(</a:t>
            </a:r>
            <a:r>
              <a:rPr lang="en-US" dirty="0" err="1" smtClean="0"/>
              <a:t>i</a:t>
            </a:r>
            <a:r>
              <a:rPr lang="en-US" dirty="0" smtClean="0"/>
              <a:t>) of the Act and final § 361.53(c)(2), DSUs must provide a service if that service is not available as a comparable service at the time it is needed. This provision should not be interpreted as precluding the required negotiation of financial responsibilities under an interagency agreement required by section 101(a)(8)(B) of the Act and final § 361.53(d). </a:t>
            </a:r>
          </a:p>
          <a:p>
            <a:endParaRPr lang="en-US" dirty="0" smtClean="0"/>
          </a:p>
          <a:p>
            <a:r>
              <a:rPr lang="en-US" dirty="0" smtClean="0"/>
              <a:t>Section 113(a) and (b) of the Act, as amended by WIOA, when read in concert with each other, as well as final § 361.48(a)(2), require the DSU to make certain “required” pre-employment transition services available to all students with disabilities who need them. However, none of these provisions mandate that all five “required” activities be provided to each student with a disability if all the activities are not necessary. Pre-employment transition services, as is true for any vocational rehabilitation service, must be provided solely on the basis of the individual's need for that service.</a:t>
            </a:r>
          </a:p>
          <a:p>
            <a:endParaRPr lang="en-US" dirty="0" smtClean="0"/>
          </a:p>
          <a:p>
            <a:r>
              <a:rPr lang="en-US" b="1" dirty="0" smtClean="0"/>
              <a:t>Under final § 361.50, DSUs are responsible for developing policies, in consultation with the SRC, for determining the need for pre-employment transition services. These policies must include clear and consistent criteria based on the needs of students identified in the comprehensive statewide needs assessment. </a:t>
            </a:r>
            <a:r>
              <a:rPr lang="en-US" dirty="0" smtClean="0"/>
              <a:t>The policies will guide the DSU, in consultation with school personnel, family members, and students with a disability, in determining which pre-employment transition services each student needs, consistent with his or her interests and informed choice.</a:t>
            </a:r>
          </a:p>
          <a:p>
            <a:endParaRPr lang="en-US" dirty="0" smtClean="0"/>
          </a:p>
          <a:p>
            <a:r>
              <a:rPr lang="en-US" dirty="0" smtClean="0"/>
              <a:t>Finally, pre-employment transition services are designed to be an early start at job exploration for students with disabilities and should enrich, not delay, transition planning, application to the VR program, and the continuum of vocational rehabilitation services necessary for movement from school to post-school activities. Neither section 113 of the Act, as amended by WIOA, nor final § 361.48(a) requires students with disabilities receiving pre-employment transition services to apply for, or be determined eligible for, the VR program or to receive other vocational rehabilitation services. The Act and these final regulations maximize opportunities for achieving competitive integrated employment by imposing no requirement that would delay or hinder the student's ability to access these crucial early services or that would permit a DSU to coerce an individual to participate in any of them. However, should the student with a disability need additional vocational rehabilitation services, he or she must apply for and be determined eligible for those services. See the more detailed discussion of comments related to “Potentially Eligible” earlier in this section.</a:t>
            </a:r>
          </a:p>
          <a:p>
            <a:endParaRPr lang="en-US" dirty="0"/>
          </a:p>
        </p:txBody>
      </p:sp>
      <p:sp>
        <p:nvSpPr>
          <p:cNvPr id="4" name="Slide Number Placeholder 3"/>
          <p:cNvSpPr>
            <a:spLocks noGrp="1"/>
          </p:cNvSpPr>
          <p:nvPr>
            <p:ph type="sldNum" sz="quarter" idx="10"/>
          </p:nvPr>
        </p:nvSpPr>
        <p:spPr/>
        <p:txBody>
          <a:bodyPr/>
          <a:lstStyle/>
          <a:p>
            <a:fld id="{CB25D44F-C284-D146-BED7-D38B00FEDAF0}" type="slidenum">
              <a:rPr lang="en-US" smtClean="0"/>
              <a:t>14</a:t>
            </a:fld>
            <a:endParaRPr lang="en-US"/>
          </a:p>
        </p:txBody>
      </p:sp>
    </p:spTree>
    <p:extLst>
      <p:ext uri="{BB962C8B-B14F-4D97-AF65-F5344CB8AC3E}">
        <p14:creationId xmlns:p14="http://schemas.microsoft.com/office/powerpoint/2010/main" val="127984420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041400"/>
            <a:ext cx="9144000" cy="2387600"/>
          </a:xfrm>
        </p:spPr>
        <p:txBody>
          <a:bodyPr anchor="b"/>
          <a:lstStyle>
            <a:lvl1pPr algn="l">
              <a:defRPr sz="6000">
                <a:solidFill>
                  <a:schemeClr val="tx2"/>
                </a:solidFill>
              </a:defRPr>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l">
              <a:buNone/>
              <a:defRPr sz="2400">
                <a:solidFill>
                  <a:schemeClr val="accent2">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4665E195-C89C-4871-8AE9-903FDB8B6D9D}" type="datetimeFigureOut">
              <a:rPr lang="en-US" smtClean="0"/>
              <a:t>6/21/18</a:t>
            </a:fld>
            <a:endParaRPr lang="en-US"/>
          </a:p>
        </p:txBody>
      </p:sp>
      <p:sp>
        <p:nvSpPr>
          <p:cNvPr id="5" name="Footer Placeholder 4"/>
          <p:cNvSpPr>
            <a:spLocks noGrp="1"/>
          </p:cNvSpPr>
          <p:nvPr>
            <p:ph type="ftr" sz="quarter" idx="11"/>
          </p:nvPr>
        </p:nvSpPr>
        <p:spPr/>
        <p:txBody>
          <a:bodyPr/>
          <a:lstStyle/>
          <a:p>
            <a:r>
              <a:rPr lang="en-US" dirty="0"/>
              <a:t>Add a footer</a:t>
            </a:r>
          </a:p>
        </p:txBody>
      </p:sp>
      <p:sp>
        <p:nvSpPr>
          <p:cNvPr id="6" name="Slide Number Placeholder 5"/>
          <p:cNvSpPr>
            <a:spLocks noGrp="1"/>
          </p:cNvSpPr>
          <p:nvPr>
            <p:ph type="sldNum" sz="quarter" idx="12"/>
          </p:nvPr>
        </p:nvSpPr>
        <p:spPr/>
        <p:txBody>
          <a:bodyPr/>
          <a:lstStyle/>
          <a:p>
            <a:fld id="{062D6987-FB6D-4DB8-81B8-AD0F35E3BB5F}" type="slidenum">
              <a:rPr lang="en-US" smtClean="0"/>
              <a:t>‹#›</a:t>
            </a:fld>
            <a:endParaRPr lang="en-US"/>
          </a:p>
        </p:txBody>
      </p:sp>
    </p:spTree>
    <p:extLst>
      <p:ext uri="{BB962C8B-B14F-4D97-AF65-F5344CB8AC3E}">
        <p14:creationId xmlns:p14="http://schemas.microsoft.com/office/powerpoint/2010/main" val="24832611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665E195-C89C-4871-8AE9-903FDB8B6D9D}" type="datetimeFigureOut">
              <a:rPr lang="en-US" smtClean="0"/>
              <a:t>6/21/18</a:t>
            </a:fld>
            <a:endParaRPr lang="en-US"/>
          </a:p>
        </p:txBody>
      </p:sp>
      <p:sp>
        <p:nvSpPr>
          <p:cNvPr id="5" name="Footer Placeholder 4"/>
          <p:cNvSpPr>
            <a:spLocks noGrp="1"/>
          </p:cNvSpPr>
          <p:nvPr>
            <p:ph type="ftr" sz="quarter" idx="11"/>
          </p:nvPr>
        </p:nvSpPr>
        <p:spPr/>
        <p:txBody>
          <a:bodyPr/>
          <a:lstStyle/>
          <a:p>
            <a:r>
              <a:rPr lang="en-US" dirty="0"/>
              <a:t>Add a footer</a:t>
            </a:r>
          </a:p>
        </p:txBody>
      </p:sp>
      <p:sp>
        <p:nvSpPr>
          <p:cNvPr id="6" name="Slide Number Placeholder 5"/>
          <p:cNvSpPr>
            <a:spLocks noGrp="1"/>
          </p:cNvSpPr>
          <p:nvPr>
            <p:ph type="sldNum" sz="quarter" idx="12"/>
          </p:nvPr>
        </p:nvSpPr>
        <p:spPr/>
        <p:txBody>
          <a:bodyPr/>
          <a:lstStyle/>
          <a:p>
            <a:fld id="{062D6987-FB6D-4DB8-81B8-AD0F35E3BB5F}" type="slidenum">
              <a:rPr lang="en-US" smtClean="0"/>
              <a:t>‹#›</a:t>
            </a:fld>
            <a:endParaRPr lang="en-US"/>
          </a:p>
        </p:txBody>
      </p:sp>
    </p:spTree>
    <p:extLst>
      <p:ext uri="{BB962C8B-B14F-4D97-AF65-F5344CB8AC3E}">
        <p14:creationId xmlns:p14="http://schemas.microsoft.com/office/powerpoint/2010/main" val="170246683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62262"/>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665E195-C89C-4871-8AE9-903FDB8B6D9D}" type="datetimeFigureOut">
              <a:rPr lang="en-US" smtClean="0"/>
              <a:t>6/21/18</a:t>
            </a:fld>
            <a:endParaRPr lang="en-US"/>
          </a:p>
        </p:txBody>
      </p:sp>
      <p:sp>
        <p:nvSpPr>
          <p:cNvPr id="5" name="Footer Placeholder 4"/>
          <p:cNvSpPr>
            <a:spLocks noGrp="1"/>
          </p:cNvSpPr>
          <p:nvPr>
            <p:ph type="ftr" sz="quarter" idx="11"/>
          </p:nvPr>
        </p:nvSpPr>
        <p:spPr/>
        <p:txBody>
          <a:bodyPr/>
          <a:lstStyle/>
          <a:p>
            <a:r>
              <a:rPr lang="en-US" dirty="0"/>
              <a:t>Add a footer</a:t>
            </a:r>
          </a:p>
        </p:txBody>
      </p:sp>
      <p:sp>
        <p:nvSpPr>
          <p:cNvPr id="6" name="Slide Number Placeholder 5"/>
          <p:cNvSpPr>
            <a:spLocks noGrp="1"/>
          </p:cNvSpPr>
          <p:nvPr>
            <p:ph type="sldNum" sz="quarter" idx="12"/>
          </p:nvPr>
        </p:nvSpPr>
        <p:spPr/>
        <p:txBody>
          <a:bodyPr/>
          <a:lstStyle/>
          <a:p>
            <a:fld id="{062D6987-FB6D-4DB8-81B8-AD0F35E3BB5F}" type="slidenum">
              <a:rPr lang="en-US" smtClean="0"/>
              <a:t>‹#›</a:t>
            </a:fld>
            <a:endParaRPr lang="en-US"/>
          </a:p>
        </p:txBody>
      </p:sp>
    </p:spTree>
    <p:extLst>
      <p:ext uri="{BB962C8B-B14F-4D97-AF65-F5344CB8AC3E}">
        <p14:creationId xmlns:p14="http://schemas.microsoft.com/office/powerpoint/2010/main" val="123361181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4665E195-C89C-4871-8AE9-903FDB8B6D9D}" type="datetimeFigureOut">
              <a:rPr lang="en-US" smtClean="0"/>
              <a:t>6/21/18</a:t>
            </a:fld>
            <a:endParaRPr lang="en-US"/>
          </a:p>
        </p:txBody>
      </p:sp>
      <p:sp>
        <p:nvSpPr>
          <p:cNvPr id="6" name="Footer Placeholder 5"/>
          <p:cNvSpPr>
            <a:spLocks noGrp="1"/>
          </p:cNvSpPr>
          <p:nvPr>
            <p:ph type="ftr" sz="quarter" idx="11"/>
          </p:nvPr>
        </p:nvSpPr>
        <p:spPr/>
        <p:txBody>
          <a:bodyPr/>
          <a:lstStyle/>
          <a:p>
            <a:r>
              <a:rPr lang="en-US" dirty="0"/>
              <a:t>Add a footer</a:t>
            </a:r>
          </a:p>
        </p:txBody>
      </p:sp>
      <p:sp>
        <p:nvSpPr>
          <p:cNvPr id="7" name="Slide Number Placeholder 6"/>
          <p:cNvSpPr>
            <a:spLocks noGrp="1"/>
          </p:cNvSpPr>
          <p:nvPr>
            <p:ph type="sldNum" sz="quarter" idx="12"/>
          </p:nvPr>
        </p:nvSpPr>
        <p:spPr/>
        <p:txBody>
          <a:bodyPr/>
          <a:lstStyle/>
          <a:p>
            <a:fld id="{062D6987-FB6D-4DB8-81B8-AD0F35E3BB5F}" type="slidenum">
              <a:rPr lang="en-US" smtClean="0"/>
              <a:t>‹#›</a:t>
            </a:fld>
            <a:endParaRPr lang="en-US"/>
          </a:p>
        </p:txBody>
      </p:sp>
    </p:spTree>
    <p:extLst>
      <p:ext uri="{BB962C8B-B14F-4D97-AF65-F5344CB8AC3E}">
        <p14:creationId xmlns:p14="http://schemas.microsoft.com/office/powerpoint/2010/main" val="152187272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1850" y="274638"/>
            <a:ext cx="10515600" cy="1143000"/>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1850" y="1489075"/>
            <a:ext cx="5156200" cy="64135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1850" y="2193925"/>
            <a:ext cx="5156200" cy="397827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89663" y="1489075"/>
            <a:ext cx="5157787" cy="64135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89663" y="2193925"/>
            <a:ext cx="5157787" cy="397827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4665E195-C89C-4871-8AE9-903FDB8B6D9D}" type="datetimeFigureOut">
              <a:rPr lang="en-US" smtClean="0"/>
              <a:t>6/21/18</a:t>
            </a:fld>
            <a:endParaRPr lang="en-US"/>
          </a:p>
        </p:txBody>
      </p:sp>
      <p:sp>
        <p:nvSpPr>
          <p:cNvPr id="8" name="Footer Placeholder 7"/>
          <p:cNvSpPr>
            <a:spLocks noGrp="1"/>
          </p:cNvSpPr>
          <p:nvPr>
            <p:ph type="ftr" sz="quarter" idx="11"/>
          </p:nvPr>
        </p:nvSpPr>
        <p:spPr/>
        <p:txBody>
          <a:bodyPr/>
          <a:lstStyle/>
          <a:p>
            <a:r>
              <a:rPr lang="en-US" dirty="0"/>
              <a:t>Add a footer</a:t>
            </a:r>
          </a:p>
        </p:txBody>
      </p:sp>
      <p:sp>
        <p:nvSpPr>
          <p:cNvPr id="9" name="Slide Number Placeholder 8"/>
          <p:cNvSpPr>
            <a:spLocks noGrp="1"/>
          </p:cNvSpPr>
          <p:nvPr>
            <p:ph type="sldNum" sz="quarter" idx="12"/>
          </p:nvPr>
        </p:nvSpPr>
        <p:spPr/>
        <p:txBody>
          <a:bodyPr/>
          <a:lstStyle/>
          <a:p>
            <a:fld id="{062D6987-FB6D-4DB8-81B8-AD0F35E3BB5F}" type="slidenum">
              <a:rPr lang="en-US" smtClean="0"/>
              <a:t>‹#›</a:t>
            </a:fld>
            <a:endParaRPr lang="en-US"/>
          </a:p>
        </p:txBody>
      </p:sp>
    </p:spTree>
    <p:extLst>
      <p:ext uri="{BB962C8B-B14F-4D97-AF65-F5344CB8AC3E}">
        <p14:creationId xmlns:p14="http://schemas.microsoft.com/office/powerpoint/2010/main" val="11009249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665E195-C89C-4871-8AE9-903FDB8B6D9D}" type="datetimeFigureOut">
              <a:rPr lang="en-US" smtClean="0"/>
              <a:t>6/21/18</a:t>
            </a:fld>
            <a:endParaRPr lang="en-US"/>
          </a:p>
        </p:txBody>
      </p:sp>
      <p:sp>
        <p:nvSpPr>
          <p:cNvPr id="4" name="Footer Placeholder 3"/>
          <p:cNvSpPr>
            <a:spLocks noGrp="1"/>
          </p:cNvSpPr>
          <p:nvPr>
            <p:ph type="ftr" sz="quarter" idx="11"/>
          </p:nvPr>
        </p:nvSpPr>
        <p:spPr/>
        <p:txBody>
          <a:bodyPr/>
          <a:lstStyle/>
          <a:p>
            <a:r>
              <a:rPr lang="en-US" dirty="0"/>
              <a:t>Add a footer</a:t>
            </a:r>
          </a:p>
        </p:txBody>
      </p:sp>
      <p:sp>
        <p:nvSpPr>
          <p:cNvPr id="5" name="Slide Number Placeholder 4"/>
          <p:cNvSpPr>
            <a:spLocks noGrp="1"/>
          </p:cNvSpPr>
          <p:nvPr>
            <p:ph type="sldNum" sz="quarter" idx="12"/>
          </p:nvPr>
        </p:nvSpPr>
        <p:spPr/>
        <p:txBody>
          <a:bodyPr/>
          <a:lstStyle/>
          <a:p>
            <a:fld id="{062D6987-FB6D-4DB8-81B8-AD0F35E3BB5F}" type="slidenum">
              <a:rPr lang="en-US" smtClean="0"/>
              <a:t>‹#›</a:t>
            </a:fld>
            <a:endParaRPr lang="en-US"/>
          </a:p>
        </p:txBody>
      </p:sp>
    </p:spTree>
    <p:extLst>
      <p:ext uri="{BB962C8B-B14F-4D97-AF65-F5344CB8AC3E}">
        <p14:creationId xmlns:p14="http://schemas.microsoft.com/office/powerpoint/2010/main" val="91840686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665E195-C89C-4871-8AE9-903FDB8B6D9D}" type="datetimeFigureOut">
              <a:rPr lang="en-US" smtClean="0"/>
              <a:t>6/21/18</a:t>
            </a:fld>
            <a:endParaRPr lang="en-US"/>
          </a:p>
        </p:txBody>
      </p:sp>
      <p:sp>
        <p:nvSpPr>
          <p:cNvPr id="3" name="Footer Placeholder 2"/>
          <p:cNvSpPr>
            <a:spLocks noGrp="1"/>
          </p:cNvSpPr>
          <p:nvPr>
            <p:ph type="ftr" sz="quarter" idx="11"/>
          </p:nvPr>
        </p:nvSpPr>
        <p:spPr/>
        <p:txBody>
          <a:bodyPr/>
          <a:lstStyle/>
          <a:p>
            <a:r>
              <a:rPr lang="en-US" dirty="0"/>
              <a:t>Add a footer</a:t>
            </a:r>
          </a:p>
        </p:txBody>
      </p:sp>
      <p:sp>
        <p:nvSpPr>
          <p:cNvPr id="4" name="Slide Number Placeholder 3"/>
          <p:cNvSpPr>
            <a:spLocks noGrp="1"/>
          </p:cNvSpPr>
          <p:nvPr>
            <p:ph type="sldNum" sz="quarter" idx="12"/>
          </p:nvPr>
        </p:nvSpPr>
        <p:spPr/>
        <p:txBody>
          <a:bodyPr/>
          <a:lstStyle/>
          <a:p>
            <a:fld id="{062D6987-FB6D-4DB8-81B8-AD0F35E3BB5F}" type="slidenum">
              <a:rPr lang="en-US" smtClean="0"/>
              <a:t>‹#›</a:t>
            </a:fld>
            <a:endParaRPr lang="en-US"/>
          </a:p>
        </p:txBody>
      </p:sp>
    </p:spTree>
    <p:extLst>
      <p:ext uri="{BB962C8B-B14F-4D97-AF65-F5344CB8AC3E}">
        <p14:creationId xmlns:p14="http://schemas.microsoft.com/office/powerpoint/2010/main" val="24976250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101850"/>
            <a:ext cx="3932237" cy="375920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665E195-C89C-4871-8AE9-903FDB8B6D9D}" type="datetimeFigureOut">
              <a:rPr lang="en-US" smtClean="0"/>
              <a:t>6/21/18</a:t>
            </a:fld>
            <a:endParaRPr lang="en-US"/>
          </a:p>
        </p:txBody>
      </p:sp>
      <p:sp>
        <p:nvSpPr>
          <p:cNvPr id="6" name="Footer Placeholder 5"/>
          <p:cNvSpPr>
            <a:spLocks noGrp="1"/>
          </p:cNvSpPr>
          <p:nvPr>
            <p:ph type="ftr" sz="quarter" idx="11"/>
          </p:nvPr>
        </p:nvSpPr>
        <p:spPr/>
        <p:txBody>
          <a:bodyPr/>
          <a:lstStyle/>
          <a:p>
            <a:r>
              <a:rPr lang="en-US" dirty="0"/>
              <a:t>Add a footer</a:t>
            </a:r>
          </a:p>
        </p:txBody>
      </p:sp>
      <p:sp>
        <p:nvSpPr>
          <p:cNvPr id="7" name="Slide Number Placeholder 6"/>
          <p:cNvSpPr>
            <a:spLocks noGrp="1"/>
          </p:cNvSpPr>
          <p:nvPr>
            <p:ph type="sldNum" sz="quarter" idx="12"/>
          </p:nvPr>
        </p:nvSpPr>
        <p:spPr/>
        <p:txBody>
          <a:bodyPr/>
          <a:lstStyle/>
          <a:p>
            <a:fld id="{062D6987-FB6D-4DB8-81B8-AD0F35E3BB5F}" type="slidenum">
              <a:rPr lang="en-US" smtClean="0"/>
              <a:t>‹#›</a:t>
            </a:fld>
            <a:endParaRPr lang="en-US"/>
          </a:p>
        </p:txBody>
      </p:sp>
    </p:spTree>
    <p:extLst>
      <p:ext uri="{BB962C8B-B14F-4D97-AF65-F5344CB8AC3E}">
        <p14:creationId xmlns:p14="http://schemas.microsoft.com/office/powerpoint/2010/main" val="94365948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lang="en-US"/>
          </a:p>
        </p:txBody>
      </p:sp>
      <p:sp>
        <p:nvSpPr>
          <p:cNvPr id="4" name="Text Placeholder 3"/>
          <p:cNvSpPr>
            <a:spLocks noGrp="1"/>
          </p:cNvSpPr>
          <p:nvPr>
            <p:ph type="body" sz="half" idx="2"/>
          </p:nvPr>
        </p:nvSpPr>
        <p:spPr>
          <a:xfrm>
            <a:off x="839788" y="2101850"/>
            <a:ext cx="3932237" cy="375920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665E195-C89C-4871-8AE9-903FDB8B6D9D}" type="datetimeFigureOut">
              <a:rPr lang="en-US" smtClean="0"/>
              <a:t>6/21/18</a:t>
            </a:fld>
            <a:endParaRPr lang="en-US"/>
          </a:p>
        </p:txBody>
      </p:sp>
      <p:sp>
        <p:nvSpPr>
          <p:cNvPr id="6" name="Footer Placeholder 5"/>
          <p:cNvSpPr>
            <a:spLocks noGrp="1"/>
          </p:cNvSpPr>
          <p:nvPr>
            <p:ph type="ftr" sz="quarter" idx="11"/>
          </p:nvPr>
        </p:nvSpPr>
        <p:spPr/>
        <p:txBody>
          <a:bodyPr/>
          <a:lstStyle/>
          <a:p>
            <a:r>
              <a:rPr lang="en-US" dirty="0"/>
              <a:t>Add a footer</a:t>
            </a:r>
          </a:p>
        </p:txBody>
      </p:sp>
      <p:sp>
        <p:nvSpPr>
          <p:cNvPr id="7" name="Slide Number Placeholder 6"/>
          <p:cNvSpPr>
            <a:spLocks noGrp="1"/>
          </p:cNvSpPr>
          <p:nvPr>
            <p:ph type="sldNum" sz="quarter" idx="12"/>
          </p:nvPr>
        </p:nvSpPr>
        <p:spPr/>
        <p:txBody>
          <a:bodyPr/>
          <a:lstStyle/>
          <a:p>
            <a:fld id="{062D6987-FB6D-4DB8-81B8-AD0F35E3BB5F}" type="slidenum">
              <a:rPr lang="en-US" smtClean="0"/>
              <a:t>‹#›</a:t>
            </a:fld>
            <a:endParaRPr lang="en-US"/>
          </a:p>
        </p:txBody>
      </p:sp>
    </p:spTree>
    <p:extLst>
      <p:ext uri="{BB962C8B-B14F-4D97-AF65-F5344CB8AC3E}">
        <p14:creationId xmlns:p14="http://schemas.microsoft.com/office/powerpoint/2010/main" val="25222901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665E195-C89C-4871-8AE9-903FDB8B6D9D}" type="datetimeFigureOut">
              <a:rPr lang="en-US" smtClean="0"/>
              <a:t>6/21/18</a:t>
            </a:fld>
            <a:endParaRPr lang="en-US"/>
          </a:p>
        </p:txBody>
      </p:sp>
      <p:sp>
        <p:nvSpPr>
          <p:cNvPr id="5" name="Footer Placeholder 4"/>
          <p:cNvSpPr>
            <a:spLocks noGrp="1"/>
          </p:cNvSpPr>
          <p:nvPr>
            <p:ph type="ftr" sz="quarter" idx="11"/>
          </p:nvPr>
        </p:nvSpPr>
        <p:spPr/>
        <p:txBody>
          <a:bodyPr/>
          <a:lstStyle/>
          <a:p>
            <a:r>
              <a:rPr lang="en-US" dirty="0"/>
              <a:t>Add a footer</a:t>
            </a:r>
          </a:p>
        </p:txBody>
      </p:sp>
      <p:sp>
        <p:nvSpPr>
          <p:cNvPr id="6" name="Slide Number Placeholder 5"/>
          <p:cNvSpPr>
            <a:spLocks noGrp="1"/>
          </p:cNvSpPr>
          <p:nvPr>
            <p:ph type="sldNum" sz="quarter" idx="12"/>
          </p:nvPr>
        </p:nvSpPr>
        <p:spPr/>
        <p:txBody>
          <a:bodyPr/>
          <a:lstStyle/>
          <a:p>
            <a:fld id="{062D6987-FB6D-4DB8-81B8-AD0F35E3BB5F}" type="slidenum">
              <a:rPr lang="en-US" smtClean="0"/>
              <a:t>‹#›</a:t>
            </a:fld>
            <a:endParaRPr lang="en-US"/>
          </a:p>
        </p:txBody>
      </p:sp>
    </p:spTree>
    <p:extLst>
      <p:ext uri="{BB962C8B-B14F-4D97-AF65-F5344CB8AC3E}">
        <p14:creationId xmlns:p14="http://schemas.microsoft.com/office/powerpoint/2010/main" val="631795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665E195-C89C-4871-8AE9-903FDB8B6D9D}" type="datetimeFigureOut">
              <a:rPr lang="en-US" smtClean="0"/>
              <a:t>6/21/18</a:t>
            </a:fld>
            <a:endParaRPr lang="en-US"/>
          </a:p>
        </p:txBody>
      </p:sp>
      <p:sp>
        <p:nvSpPr>
          <p:cNvPr id="5" name="Footer Placeholder 4"/>
          <p:cNvSpPr>
            <a:spLocks noGrp="1"/>
          </p:cNvSpPr>
          <p:nvPr>
            <p:ph type="ftr" sz="quarter" idx="11"/>
          </p:nvPr>
        </p:nvSpPr>
        <p:spPr/>
        <p:txBody>
          <a:bodyPr/>
          <a:lstStyle/>
          <a:p>
            <a:r>
              <a:rPr lang="en-US" dirty="0"/>
              <a:t>Add a footer</a:t>
            </a:r>
          </a:p>
        </p:txBody>
      </p:sp>
      <p:sp>
        <p:nvSpPr>
          <p:cNvPr id="6" name="Slide Number Placeholder 5"/>
          <p:cNvSpPr>
            <a:spLocks noGrp="1"/>
          </p:cNvSpPr>
          <p:nvPr>
            <p:ph type="sldNum" sz="quarter" idx="12"/>
          </p:nvPr>
        </p:nvSpPr>
        <p:spPr/>
        <p:txBody>
          <a:bodyPr/>
          <a:lstStyle/>
          <a:p>
            <a:fld id="{062D6987-FB6D-4DB8-81B8-AD0F35E3BB5F}" type="slidenum">
              <a:rPr lang="en-US" smtClean="0"/>
              <a:t>‹#›</a:t>
            </a:fld>
            <a:endParaRPr lang="en-US"/>
          </a:p>
        </p:txBody>
      </p:sp>
    </p:spTree>
    <p:extLst>
      <p:ext uri="{BB962C8B-B14F-4D97-AF65-F5344CB8AC3E}">
        <p14:creationId xmlns:p14="http://schemas.microsoft.com/office/powerpoint/2010/main" val="2446235546"/>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3" Type="http://schemas.openxmlformats.org/officeDocument/2006/relationships/image" Target="../media/image1.jp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3276600" cy="365125"/>
          </a:xfrm>
          <a:prstGeom prst="rect">
            <a:avLst/>
          </a:prstGeom>
        </p:spPr>
        <p:txBody>
          <a:bodyPr vert="horz" lIns="91440" tIns="45720" rIns="91440" bIns="45720" rtlCol="0" anchor="ctr"/>
          <a:lstStyle>
            <a:lvl1pPr algn="l">
              <a:defRPr sz="1200">
                <a:solidFill>
                  <a:schemeClr val="tx1">
                    <a:lumMod val="75000"/>
                    <a:lumOff val="25000"/>
                  </a:schemeClr>
                </a:solidFill>
              </a:defRPr>
            </a:lvl1pPr>
          </a:lstStyle>
          <a:p>
            <a:fld id="{4665E195-C89C-4871-8AE9-903FDB8B6D9D}" type="datetimeFigureOut">
              <a:rPr lang="en-US" smtClean="0"/>
              <a:pPr/>
              <a:t>6/21/18</a:t>
            </a:fld>
            <a:endParaRPr lang="en-US"/>
          </a:p>
        </p:txBody>
      </p:sp>
      <p:sp>
        <p:nvSpPr>
          <p:cNvPr id="5" name="Footer Placeholder 4"/>
          <p:cNvSpPr>
            <a:spLocks noGrp="1"/>
          </p:cNvSpPr>
          <p:nvPr>
            <p:ph type="ftr" sz="quarter" idx="3"/>
          </p:nvPr>
        </p:nvSpPr>
        <p:spPr>
          <a:xfrm>
            <a:off x="4648200" y="6356350"/>
            <a:ext cx="2895600" cy="365125"/>
          </a:xfrm>
          <a:prstGeom prst="rect">
            <a:avLst/>
          </a:prstGeom>
        </p:spPr>
        <p:txBody>
          <a:bodyPr vert="horz" lIns="91440" tIns="45720" rIns="91440" bIns="45720" rtlCol="0" anchor="ctr"/>
          <a:lstStyle>
            <a:lvl1pPr algn="ctr">
              <a:defRPr sz="1200">
                <a:solidFill>
                  <a:schemeClr val="tx1">
                    <a:lumMod val="75000"/>
                    <a:lumOff val="25000"/>
                  </a:schemeClr>
                </a:solidFill>
              </a:defRPr>
            </a:lvl1pPr>
          </a:lstStyle>
          <a:p>
            <a:r>
              <a:rPr lang="en-US"/>
              <a:t>Add a footer</a:t>
            </a:r>
            <a:endParaRPr lang="en-US" dirty="0"/>
          </a:p>
        </p:txBody>
      </p:sp>
      <p:sp>
        <p:nvSpPr>
          <p:cNvPr id="6" name="Slide Number Placeholder 5"/>
          <p:cNvSpPr>
            <a:spLocks noGrp="1"/>
          </p:cNvSpPr>
          <p:nvPr>
            <p:ph type="sldNum" sz="quarter" idx="4"/>
          </p:nvPr>
        </p:nvSpPr>
        <p:spPr>
          <a:xfrm>
            <a:off x="8077200" y="6356350"/>
            <a:ext cx="3276600" cy="365125"/>
          </a:xfrm>
          <a:prstGeom prst="rect">
            <a:avLst/>
          </a:prstGeom>
        </p:spPr>
        <p:txBody>
          <a:bodyPr vert="horz" lIns="91440" tIns="45720" rIns="91440" bIns="45720" rtlCol="0" anchor="ctr"/>
          <a:lstStyle>
            <a:lvl1pPr algn="r">
              <a:defRPr sz="1200">
                <a:solidFill>
                  <a:schemeClr val="tx1">
                    <a:lumMod val="75000"/>
                    <a:lumOff val="25000"/>
                  </a:schemeClr>
                </a:solidFill>
              </a:defRPr>
            </a:lvl1pPr>
          </a:lstStyle>
          <a:p>
            <a:fld id="{062D6987-FB6D-4DB8-81B8-AD0F35E3BB5F}" type="slidenum">
              <a:rPr lang="en-US" smtClean="0"/>
              <a:pPr/>
              <a:t>‹#›</a:t>
            </a:fld>
            <a:endParaRPr lang="en-US"/>
          </a:p>
        </p:txBody>
      </p:sp>
    </p:spTree>
    <p:extLst>
      <p:ext uri="{BB962C8B-B14F-4D97-AF65-F5344CB8AC3E}">
        <p14:creationId xmlns:p14="http://schemas.microsoft.com/office/powerpoint/2010/main" val="98156297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ct val="30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ct val="300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ct val="300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1.xml"/><Relationship Id="rId4" Type="http://schemas.openxmlformats.org/officeDocument/2006/relationships/diagramLayout" Target="../diagrams/layout1.xml"/><Relationship Id="rId5" Type="http://schemas.openxmlformats.org/officeDocument/2006/relationships/diagramQuickStyle" Target="../diagrams/quickStyle1.xml"/><Relationship Id="rId6" Type="http://schemas.openxmlformats.org/officeDocument/2006/relationships/diagramColors" Target="../diagrams/colors1.xml"/><Relationship Id="rId7" Type="http://schemas.microsoft.com/office/2007/relationships/diagramDrawing" Target="../diagrams/drawing1.xml"/><Relationship Id="rId1" Type="http://schemas.openxmlformats.org/officeDocument/2006/relationships/slideLayout" Target="../slideLayouts/slideLayout5.xml"/><Relationship Id="rId2" Type="http://schemas.openxmlformats.org/officeDocument/2006/relationships/notesSlide" Target="../notesSlides/notesSlide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8.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9.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0.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2.xml"/><Relationship Id="rId4" Type="http://schemas.openxmlformats.org/officeDocument/2006/relationships/diagramQuickStyle" Target="../diagrams/quickStyle2.xml"/><Relationship Id="rId5" Type="http://schemas.openxmlformats.org/officeDocument/2006/relationships/diagramColors" Target="../diagrams/colors2.xml"/><Relationship Id="rId6" Type="http://schemas.microsoft.com/office/2007/relationships/diagramDrawing" Target="../diagrams/drawing2.xml"/><Relationship Id="rId1" Type="http://schemas.openxmlformats.org/officeDocument/2006/relationships/slideLayout" Target="../slideLayouts/slideLayout7.xml"/><Relationship Id="rId2" Type="http://schemas.openxmlformats.org/officeDocument/2006/relationships/diagramData" Target="../diagrams/data2.xml"/></Relationships>
</file>

<file path=ppt/slides/_rels/slide17.xml.rels><?xml version="1.0" encoding="UTF-8" standalone="yes"?>
<Relationships xmlns="http://schemas.openxmlformats.org/package/2006/relationships"><Relationship Id="rId3" Type="http://schemas.openxmlformats.org/officeDocument/2006/relationships/diagramLayout" Target="../diagrams/layout3.xml"/><Relationship Id="rId4" Type="http://schemas.openxmlformats.org/officeDocument/2006/relationships/diagramQuickStyle" Target="../diagrams/quickStyle3.xml"/><Relationship Id="rId5" Type="http://schemas.openxmlformats.org/officeDocument/2006/relationships/diagramColors" Target="../diagrams/colors3.xml"/><Relationship Id="rId6" Type="http://schemas.microsoft.com/office/2007/relationships/diagramDrawing" Target="../diagrams/drawing3.xml"/><Relationship Id="rId1" Type="http://schemas.openxmlformats.org/officeDocument/2006/relationships/slideLayout" Target="../slideLayouts/slideLayout7.xml"/><Relationship Id="rId2" Type="http://schemas.openxmlformats.org/officeDocument/2006/relationships/diagramData" Target="../diagrams/data3.xml"/></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4.xml"/><Relationship Id="rId4" Type="http://schemas.openxmlformats.org/officeDocument/2006/relationships/diagramQuickStyle" Target="../diagrams/quickStyle4.xml"/><Relationship Id="rId5" Type="http://schemas.openxmlformats.org/officeDocument/2006/relationships/diagramColors" Target="../diagrams/colors4.xml"/><Relationship Id="rId6" Type="http://schemas.microsoft.com/office/2007/relationships/diagramDrawing" Target="../diagrams/drawing4.xml"/><Relationship Id="rId1" Type="http://schemas.openxmlformats.org/officeDocument/2006/relationships/slideLayout" Target="../slideLayouts/slideLayout7.xml"/><Relationship Id="rId2" Type="http://schemas.openxmlformats.org/officeDocument/2006/relationships/diagramData" Target="../diagrams/data4.xml"/></Relationships>
</file>

<file path=ppt/slides/_rels/slide19.xml.rels><?xml version="1.0" encoding="UTF-8" standalone="yes"?>
<Relationships xmlns="http://schemas.openxmlformats.org/package/2006/relationships"><Relationship Id="rId3" Type="http://schemas.openxmlformats.org/officeDocument/2006/relationships/diagramLayout" Target="../diagrams/layout5.xml"/><Relationship Id="rId4" Type="http://schemas.openxmlformats.org/officeDocument/2006/relationships/diagramQuickStyle" Target="../diagrams/quickStyle5.xml"/><Relationship Id="rId5" Type="http://schemas.openxmlformats.org/officeDocument/2006/relationships/diagramColors" Target="../diagrams/colors5.xml"/><Relationship Id="rId6" Type="http://schemas.microsoft.com/office/2007/relationships/diagramDrawing" Target="../diagrams/drawing5.xml"/><Relationship Id="rId1" Type="http://schemas.openxmlformats.org/officeDocument/2006/relationships/slideLayout" Target="../slideLayouts/slideLayout7.xml"/><Relationship Id="rId2" Type="http://schemas.openxmlformats.org/officeDocument/2006/relationships/diagramData" Target="../diagrams/data5.xml"/></Relationships>
</file>

<file path=ppt/slides/_rels/slide20.xml.rels><?xml version="1.0" encoding="UTF-8" standalone="yes"?>
<Relationships xmlns="http://schemas.openxmlformats.org/package/2006/relationships"><Relationship Id="rId3" Type="http://schemas.openxmlformats.org/officeDocument/2006/relationships/diagramLayout" Target="../diagrams/layout6.xml"/><Relationship Id="rId4" Type="http://schemas.openxmlformats.org/officeDocument/2006/relationships/diagramQuickStyle" Target="../diagrams/quickStyle6.xml"/><Relationship Id="rId5" Type="http://schemas.openxmlformats.org/officeDocument/2006/relationships/diagramColors" Target="../diagrams/colors6.xml"/><Relationship Id="rId6" Type="http://schemas.microsoft.com/office/2007/relationships/diagramDrawing" Target="../diagrams/drawing6.xml"/><Relationship Id="rId1" Type="http://schemas.openxmlformats.org/officeDocument/2006/relationships/slideLayout" Target="../slideLayouts/slideLayout7.xml"/><Relationship Id="rId2" Type="http://schemas.openxmlformats.org/officeDocument/2006/relationships/diagramData" Target="../diagrams/data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2.gif"/></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3.jpe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066800" y="2139565"/>
            <a:ext cx="9144000" cy="1639389"/>
          </a:xfrm>
        </p:spPr>
        <p:txBody>
          <a:bodyPr anchor="b">
            <a:normAutofit/>
          </a:bodyPr>
          <a:lstStyle/>
          <a:p>
            <a:r>
              <a:rPr lang="en-US" dirty="0" smtClean="0"/>
              <a:t>Working Together:</a:t>
            </a:r>
            <a:br>
              <a:rPr lang="en-US" dirty="0" smtClean="0"/>
            </a:br>
            <a:r>
              <a:rPr lang="en-US" sz="4000" dirty="0" smtClean="0"/>
              <a:t>Building DVR &amp; School Partnerships</a:t>
            </a:r>
            <a:endParaRPr lang="en-US" sz="4000" dirty="0"/>
          </a:p>
        </p:txBody>
      </p:sp>
      <p:sp>
        <p:nvSpPr>
          <p:cNvPr id="3" name="Subtitle 2"/>
          <p:cNvSpPr>
            <a:spLocks noGrp="1"/>
          </p:cNvSpPr>
          <p:nvPr>
            <p:ph type="subTitle" idx="1"/>
          </p:nvPr>
        </p:nvSpPr>
        <p:spPr>
          <a:xfrm>
            <a:off x="1066800" y="4020051"/>
            <a:ext cx="9474926" cy="382133"/>
          </a:xfrm>
        </p:spPr>
        <p:txBody>
          <a:bodyPr>
            <a:noAutofit/>
          </a:bodyPr>
          <a:lstStyle/>
          <a:p>
            <a:r>
              <a:rPr lang="en-US" sz="2000" dirty="0" smtClean="0"/>
              <a:t>Marcus Poppen, Becky </a:t>
            </a:r>
            <a:r>
              <a:rPr lang="en-US" sz="2000" dirty="0" err="1" smtClean="0"/>
              <a:t>Gellerson</a:t>
            </a:r>
            <a:r>
              <a:rPr lang="en-US" sz="2000" dirty="0" smtClean="0"/>
              <a:t>, Tammie Doyle, &amp; Midge </a:t>
            </a:r>
            <a:r>
              <a:rPr lang="en-US" sz="2000" dirty="0" err="1" smtClean="0"/>
              <a:t>Rigsby-Eldredge</a:t>
            </a:r>
            <a:endParaRPr lang="en-US" sz="2000" dirty="0" smtClean="0"/>
          </a:p>
        </p:txBody>
      </p:sp>
      <p:sp>
        <p:nvSpPr>
          <p:cNvPr id="4" name="Subtitle 2"/>
          <p:cNvSpPr txBox="1">
            <a:spLocks/>
          </p:cNvSpPr>
          <p:nvPr/>
        </p:nvSpPr>
        <p:spPr>
          <a:xfrm>
            <a:off x="2360023" y="6118817"/>
            <a:ext cx="9474926" cy="382133"/>
          </a:xfrm>
          <a:prstGeom prst="rect">
            <a:avLst/>
          </a:prstGeom>
        </p:spPr>
        <p:txBody>
          <a:bodyPr vert="horz" lIns="91440" tIns="45720" rIns="91440" bIns="45720" rtlCol="0">
            <a:noAutofit/>
          </a:bodyPr>
          <a:lstStyle>
            <a:lvl1pPr marL="0" indent="0" algn="l" defTabSz="914400" rtl="0" eaLnBrk="1" latinLnBrk="0" hangingPunct="1">
              <a:lnSpc>
                <a:spcPct val="90000"/>
              </a:lnSpc>
              <a:spcBef>
                <a:spcPct val="30000"/>
              </a:spcBef>
              <a:buFont typeface="Arial" panose="020B0604020202020204" pitchFamily="34" charset="0"/>
              <a:buNone/>
              <a:defRPr sz="2400" kern="1200">
                <a:solidFill>
                  <a:schemeClr val="accent2">
                    <a:lumMod val="50000"/>
                  </a:schemeClr>
                </a:solidFill>
                <a:latin typeface="+mn-lt"/>
                <a:ea typeface="+mn-ea"/>
                <a:cs typeface="+mn-cs"/>
              </a:defRPr>
            </a:lvl1pPr>
            <a:lvl2pPr marL="457200" indent="0" algn="ctr" defTabSz="914400" rtl="0" eaLnBrk="1" latinLnBrk="0" hangingPunct="1">
              <a:lnSpc>
                <a:spcPct val="90000"/>
              </a:lnSpc>
              <a:spcBef>
                <a:spcPct val="300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ct val="300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ct val="300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ct val="300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ct val="300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ct val="300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ct val="300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ct val="30000"/>
              </a:spcBef>
              <a:buFont typeface="Arial" panose="020B0604020202020204" pitchFamily="34" charset="0"/>
              <a:buNone/>
              <a:defRPr sz="1600" kern="1200">
                <a:solidFill>
                  <a:schemeClr val="tx1"/>
                </a:solidFill>
                <a:latin typeface="+mn-lt"/>
                <a:ea typeface="+mn-ea"/>
                <a:cs typeface="+mn-cs"/>
              </a:defRPr>
            </a:lvl9pPr>
          </a:lstStyle>
          <a:p>
            <a:pPr algn="r"/>
            <a:r>
              <a:rPr lang="en-US" sz="2000" dirty="0" smtClean="0">
                <a:solidFill>
                  <a:schemeClr val="tx2"/>
                </a:solidFill>
              </a:rPr>
              <a:t>CCTS Transition Forum, June 2018</a:t>
            </a:r>
          </a:p>
        </p:txBody>
      </p:sp>
    </p:spTree>
    <p:extLst>
      <p:ext uri="{BB962C8B-B14F-4D97-AF65-F5344CB8AC3E}">
        <p14:creationId xmlns:p14="http://schemas.microsoft.com/office/powerpoint/2010/main" val="196706922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91886" y="365125"/>
            <a:ext cx="11403874" cy="6179366"/>
          </a:xfrm>
          <a:prstGeom prst="rect">
            <a:avLst/>
          </a:prstGeom>
          <a:solidFill>
            <a:srgbClr val="F5F5E4">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itle 12"/>
          <p:cNvSpPr>
            <a:spLocks noGrp="1"/>
          </p:cNvSpPr>
          <p:nvPr>
            <p:ph type="title"/>
          </p:nvPr>
        </p:nvSpPr>
        <p:spPr/>
        <p:txBody>
          <a:bodyPr/>
          <a:lstStyle/>
          <a:p>
            <a:r>
              <a:rPr lang="en-US" dirty="0" smtClean="0"/>
              <a:t>Objectives</a:t>
            </a:r>
            <a:endParaRPr lang="en-US" dirty="0"/>
          </a:p>
        </p:txBody>
      </p:sp>
      <p:sp>
        <p:nvSpPr>
          <p:cNvPr id="14" name="Content Placeholder 13"/>
          <p:cNvSpPr>
            <a:spLocks noGrp="1"/>
          </p:cNvSpPr>
          <p:nvPr>
            <p:ph idx="1"/>
          </p:nvPr>
        </p:nvSpPr>
        <p:spPr/>
        <p:txBody>
          <a:bodyPr/>
          <a:lstStyle/>
          <a:p>
            <a:pPr lvl="0"/>
            <a:r>
              <a:rPr lang="en-US" dirty="0" smtClean="0"/>
              <a:t>Basic overview of Federal and State regulations that guide Division of Vocational Rehabilitation’s role in coordinating services with education officials.</a:t>
            </a:r>
          </a:p>
          <a:p>
            <a:pPr lvl="0"/>
            <a:endParaRPr lang="en-US" dirty="0" smtClean="0"/>
          </a:p>
          <a:p>
            <a:pPr lvl="0"/>
            <a:r>
              <a:rPr lang="en-US" dirty="0" smtClean="0"/>
              <a:t>Provide an example of how a partnership between Division of Vocational Rehabilitation and a local school district can support transition-aged youth with disabilities.</a:t>
            </a:r>
            <a:endParaRPr lang="en-US" dirty="0"/>
          </a:p>
        </p:txBody>
      </p:sp>
    </p:spTree>
    <p:extLst>
      <p:ext uri="{BB962C8B-B14F-4D97-AF65-F5344CB8AC3E}">
        <p14:creationId xmlns:p14="http://schemas.microsoft.com/office/powerpoint/2010/main" val="210666472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91886" y="365125"/>
            <a:ext cx="11403874" cy="6179366"/>
          </a:xfrm>
          <a:prstGeom prst="rect">
            <a:avLst/>
          </a:prstGeom>
          <a:solidFill>
            <a:srgbClr val="F5F5E4">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itle 12"/>
          <p:cNvSpPr>
            <a:spLocks noGrp="1"/>
          </p:cNvSpPr>
          <p:nvPr>
            <p:ph type="title"/>
          </p:nvPr>
        </p:nvSpPr>
        <p:spPr/>
        <p:txBody>
          <a:bodyPr/>
          <a:lstStyle/>
          <a:p>
            <a:r>
              <a:rPr lang="en-US" dirty="0" smtClean="0"/>
              <a:t>Why focus on youth with disabilities?</a:t>
            </a:r>
            <a:endParaRPr lang="en-US" dirty="0"/>
          </a:p>
        </p:txBody>
      </p:sp>
      <p:sp>
        <p:nvSpPr>
          <p:cNvPr id="14" name="Content Placeholder 13"/>
          <p:cNvSpPr>
            <a:spLocks noGrp="1"/>
          </p:cNvSpPr>
          <p:nvPr>
            <p:ph idx="1"/>
          </p:nvPr>
        </p:nvSpPr>
        <p:spPr/>
        <p:txBody>
          <a:bodyPr/>
          <a:lstStyle/>
          <a:p>
            <a:pPr lvl="0"/>
            <a:r>
              <a:rPr lang="en-US" dirty="0" smtClean="0"/>
              <a:t>Despite national efforts, young adults with disabilities remain among the least represented demographic in the labor force (U.S. Department of Labor, 2016)</a:t>
            </a:r>
          </a:p>
          <a:p>
            <a:pPr lvl="0"/>
            <a:r>
              <a:rPr lang="en-US" dirty="0" smtClean="0"/>
              <a:t>Research has shown that early career-related experiences are key factors in students’ with disabilities achieving positive post-secondary outcomes such as employment and post-secondary education (</a:t>
            </a:r>
            <a:r>
              <a:rPr lang="en-US" dirty="0" err="1" smtClean="0"/>
              <a:t>Rabren</a:t>
            </a:r>
            <a:r>
              <a:rPr lang="en-US" dirty="0" smtClean="0"/>
              <a:t> et al., 2002; </a:t>
            </a:r>
            <a:r>
              <a:rPr lang="en-US" dirty="0" err="1" smtClean="0"/>
              <a:t>McDonnal</a:t>
            </a:r>
            <a:r>
              <a:rPr lang="en-US" dirty="0"/>
              <a:t> </a:t>
            </a:r>
            <a:r>
              <a:rPr lang="en-US" dirty="0" smtClean="0"/>
              <a:t>et al., 2009; </a:t>
            </a:r>
            <a:r>
              <a:rPr lang="en-US" dirty="0" err="1" smtClean="0"/>
              <a:t>Geisen</a:t>
            </a:r>
            <a:r>
              <a:rPr lang="en-US" dirty="0" smtClean="0"/>
              <a:t>, et al., 2012)</a:t>
            </a:r>
          </a:p>
          <a:p>
            <a:pPr lvl="0"/>
            <a:endParaRPr lang="en-US" dirty="0"/>
          </a:p>
        </p:txBody>
      </p:sp>
    </p:spTree>
    <p:extLst>
      <p:ext uri="{BB962C8B-B14F-4D97-AF65-F5344CB8AC3E}">
        <p14:creationId xmlns:p14="http://schemas.microsoft.com/office/powerpoint/2010/main" val="115117860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91886" y="365125"/>
            <a:ext cx="11403874" cy="6179366"/>
          </a:xfrm>
          <a:prstGeom prst="rect">
            <a:avLst/>
          </a:prstGeom>
          <a:solidFill>
            <a:srgbClr val="F5F5E4">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itle 12"/>
          <p:cNvSpPr>
            <a:spLocks noGrp="1"/>
          </p:cNvSpPr>
          <p:nvPr>
            <p:ph type="title"/>
          </p:nvPr>
        </p:nvSpPr>
        <p:spPr/>
        <p:txBody>
          <a:bodyPr/>
          <a:lstStyle/>
          <a:p>
            <a:r>
              <a:rPr lang="en-US" dirty="0" smtClean="0"/>
              <a:t>Why focus on working together?</a:t>
            </a:r>
            <a:endParaRPr lang="en-US" dirty="0"/>
          </a:p>
        </p:txBody>
      </p:sp>
      <p:sp>
        <p:nvSpPr>
          <p:cNvPr id="14" name="Content Placeholder 13"/>
          <p:cNvSpPr>
            <a:spLocks noGrp="1"/>
          </p:cNvSpPr>
          <p:nvPr>
            <p:ph idx="1"/>
          </p:nvPr>
        </p:nvSpPr>
        <p:spPr/>
        <p:txBody>
          <a:bodyPr/>
          <a:lstStyle/>
          <a:p>
            <a:pPr lvl="0"/>
            <a:r>
              <a:rPr lang="en-US" dirty="0" smtClean="0"/>
              <a:t>Since 1973, state Vocational Rehabilitation (VR) agencies have been required to coordinate with education officials</a:t>
            </a:r>
          </a:p>
          <a:p>
            <a:pPr lvl="0"/>
            <a:r>
              <a:rPr lang="en-US" dirty="0" smtClean="0"/>
              <a:t>Coordinating school-based transition services with VR is one strategy that has been shown to increase the odds of positive employment outcomes for young adults with disabilities (</a:t>
            </a:r>
            <a:r>
              <a:rPr lang="en-US" dirty="0" err="1" smtClean="0"/>
              <a:t>Migliore</a:t>
            </a:r>
            <a:r>
              <a:rPr lang="en-US" dirty="0" smtClean="0"/>
              <a:t> et al., 2012; Poppen et al., 2017; Schaller et al., 2006)</a:t>
            </a:r>
          </a:p>
          <a:p>
            <a:pPr lvl="0"/>
            <a:r>
              <a:rPr lang="en-US" dirty="0" smtClean="0"/>
              <a:t>The level of involvement of VR agencies with schools and students with disabilities has varied widely (Honeycutt et al., 2015)</a:t>
            </a:r>
            <a:endParaRPr lang="en-US" dirty="0"/>
          </a:p>
        </p:txBody>
      </p:sp>
    </p:spTree>
    <p:extLst>
      <p:ext uri="{BB962C8B-B14F-4D97-AF65-F5344CB8AC3E}">
        <p14:creationId xmlns:p14="http://schemas.microsoft.com/office/powerpoint/2010/main" val="117855437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Overview of Federal and State Legislation</a:t>
            </a:r>
            <a:endParaRPr lang="en-US" dirty="0"/>
          </a:p>
        </p:txBody>
      </p:sp>
      <p:sp>
        <p:nvSpPr>
          <p:cNvPr id="3" name="Text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205520042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391886" y="365125"/>
            <a:ext cx="11403874" cy="6179366"/>
          </a:xfrm>
          <a:prstGeom prst="rect">
            <a:avLst/>
          </a:prstGeom>
          <a:solidFill>
            <a:srgbClr val="F5F5E4">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p:cNvSpPr txBox="1"/>
          <p:nvPr/>
        </p:nvSpPr>
        <p:spPr>
          <a:xfrm>
            <a:off x="781663" y="1915362"/>
            <a:ext cx="10628670" cy="4893647"/>
          </a:xfrm>
          <a:prstGeom prst="rect">
            <a:avLst/>
          </a:prstGeom>
          <a:noFill/>
        </p:spPr>
        <p:txBody>
          <a:bodyPr wrap="square" rtlCol="0">
            <a:spAutoFit/>
          </a:bodyPr>
          <a:lstStyle/>
          <a:p>
            <a:pPr marL="342900" indent="-342900">
              <a:buFont typeface="Arial" charset="0"/>
              <a:buChar char="•"/>
            </a:pPr>
            <a:r>
              <a:rPr lang="en-US" sz="2800" dirty="0" smtClean="0">
                <a:ea typeface="Open Sans" charset="0"/>
                <a:cs typeface="Open Sans" charset="0"/>
              </a:rPr>
              <a:t>Throughout the past 40 years, Vocational Rehabilitation has increased their partnerships with disability community and the roles of consumers in the planning process, and </a:t>
            </a:r>
            <a:r>
              <a:rPr lang="en-US" sz="2800" dirty="0">
                <a:ea typeface="Open Sans" charset="0"/>
                <a:cs typeface="Open Sans" charset="0"/>
              </a:rPr>
              <a:t>m</a:t>
            </a:r>
            <a:r>
              <a:rPr lang="en-US" sz="2800" dirty="0" smtClean="0">
                <a:ea typeface="Open Sans" charset="0"/>
                <a:cs typeface="Open Sans" charset="0"/>
              </a:rPr>
              <a:t>aintained a belief that employment and productivity lead to independence and a belief that independence is the right of all American citizens</a:t>
            </a:r>
          </a:p>
          <a:p>
            <a:pPr marL="342900" indent="-342900">
              <a:buFont typeface="Arial" charset="0"/>
              <a:buChar char="•"/>
            </a:pPr>
            <a:r>
              <a:rPr lang="en-US" sz="2800" dirty="0" smtClean="0">
                <a:ea typeface="Open Sans" charset="0"/>
                <a:cs typeface="Open Sans" charset="0"/>
              </a:rPr>
              <a:t>Since 1990, the number of transition age VR consumers has increased by the more than 10%; from 17% in 1990 to 28% in 2005 (National Council on Disability, 2008)</a:t>
            </a:r>
          </a:p>
          <a:p>
            <a:pPr marL="342900" indent="-342900">
              <a:buFont typeface="Arial" charset="0"/>
              <a:buChar char="•"/>
            </a:pPr>
            <a:endParaRPr lang="en-US" sz="2800" dirty="0">
              <a:ea typeface="Open Sans" charset="0"/>
              <a:cs typeface="Open Sans" charset="0"/>
            </a:endParaRPr>
          </a:p>
          <a:p>
            <a:pPr marL="342900" indent="-342900">
              <a:buFont typeface="Arial" charset="0"/>
              <a:buChar char="•"/>
            </a:pPr>
            <a:endParaRPr lang="en-US" sz="3200" dirty="0" smtClean="0">
              <a:ea typeface="Open Sans" charset="0"/>
              <a:cs typeface="Open Sans" charset="0"/>
            </a:endParaRPr>
          </a:p>
        </p:txBody>
      </p:sp>
      <p:sp>
        <p:nvSpPr>
          <p:cNvPr id="5" name="TextBox 4"/>
          <p:cNvSpPr txBox="1"/>
          <p:nvPr/>
        </p:nvSpPr>
        <p:spPr>
          <a:xfrm>
            <a:off x="2845761" y="402949"/>
            <a:ext cx="6500497" cy="1323439"/>
          </a:xfrm>
          <a:prstGeom prst="rect">
            <a:avLst/>
          </a:prstGeom>
          <a:noFill/>
        </p:spPr>
        <p:txBody>
          <a:bodyPr wrap="none" rtlCol="0">
            <a:spAutoFit/>
          </a:bodyPr>
          <a:lstStyle/>
          <a:p>
            <a:pPr algn="ctr"/>
            <a:r>
              <a:rPr lang="en-US" sz="4000" dirty="0" smtClean="0">
                <a:latin typeface="+mj-lt"/>
                <a:ea typeface="Open Sans" charset="0"/>
                <a:cs typeface="Open Sans" charset="0"/>
              </a:rPr>
              <a:t>Historical Foundations of </a:t>
            </a:r>
          </a:p>
          <a:p>
            <a:pPr algn="ctr"/>
            <a:r>
              <a:rPr lang="en-US" sz="4000" dirty="0" smtClean="0">
                <a:latin typeface="+mj-lt"/>
                <a:ea typeface="Open Sans" charset="0"/>
                <a:cs typeface="Open Sans" charset="0"/>
              </a:rPr>
              <a:t>Vocational Rehabilitation</a:t>
            </a:r>
            <a:endParaRPr lang="en-US" sz="4000" dirty="0">
              <a:latin typeface="+mj-lt"/>
              <a:ea typeface="Open Sans" charset="0"/>
              <a:cs typeface="Open Sans" charset="0"/>
            </a:endParaRPr>
          </a:p>
        </p:txBody>
      </p:sp>
    </p:spTree>
    <p:extLst>
      <p:ext uri="{BB962C8B-B14F-4D97-AF65-F5344CB8AC3E}">
        <p14:creationId xmlns:p14="http://schemas.microsoft.com/office/powerpoint/2010/main" val="162661504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391886" y="365125"/>
            <a:ext cx="11403874" cy="6179366"/>
          </a:xfrm>
          <a:prstGeom prst="rect">
            <a:avLst/>
          </a:prstGeom>
          <a:solidFill>
            <a:srgbClr val="F5F5E4">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p:cNvSpPr txBox="1"/>
          <p:nvPr/>
        </p:nvSpPr>
        <p:spPr>
          <a:xfrm>
            <a:off x="781663" y="1915362"/>
            <a:ext cx="10628670" cy="4893647"/>
          </a:xfrm>
          <a:prstGeom prst="rect">
            <a:avLst/>
          </a:prstGeom>
          <a:noFill/>
        </p:spPr>
        <p:txBody>
          <a:bodyPr wrap="square" rtlCol="0">
            <a:spAutoFit/>
          </a:bodyPr>
          <a:lstStyle/>
          <a:p>
            <a:pPr marL="342900" indent="-342900">
              <a:buFont typeface="Arial" charset="0"/>
              <a:buChar char="•"/>
            </a:pPr>
            <a:r>
              <a:rPr lang="en-US" sz="2800" dirty="0">
                <a:ea typeface="Open Sans" charset="0"/>
                <a:cs typeface="Open Sans" charset="0"/>
              </a:rPr>
              <a:t>E</a:t>
            </a:r>
            <a:r>
              <a:rPr lang="en-US" sz="2800" dirty="0" smtClean="0">
                <a:ea typeface="Open Sans" charset="0"/>
                <a:cs typeface="Open Sans" charset="0"/>
              </a:rPr>
              <a:t>stablished a new emphasis on </a:t>
            </a:r>
            <a:r>
              <a:rPr lang="en-US" sz="2800" dirty="0">
                <a:ea typeface="Open Sans" charset="0"/>
                <a:cs typeface="Open Sans" charset="0"/>
              </a:rPr>
              <a:t>the provision of services to students and youth with disabilities </a:t>
            </a:r>
            <a:r>
              <a:rPr lang="en-US" sz="2800" dirty="0" smtClean="0">
                <a:ea typeface="Open Sans" charset="0"/>
                <a:cs typeface="Open Sans" charset="0"/>
              </a:rPr>
              <a:t>(</a:t>
            </a:r>
            <a:r>
              <a:rPr lang="en-US" sz="2800" dirty="0">
                <a:ea typeface="Open Sans" charset="0"/>
                <a:cs typeface="Open Sans" charset="0"/>
              </a:rPr>
              <a:t>Office of Special Education Programs (OSEP), 2016</a:t>
            </a:r>
            <a:r>
              <a:rPr lang="en-US" sz="2800" dirty="0" smtClean="0">
                <a:ea typeface="Open Sans" charset="0"/>
                <a:cs typeface="Open Sans" charset="0"/>
              </a:rPr>
              <a:t>).</a:t>
            </a:r>
          </a:p>
          <a:p>
            <a:pPr marL="342900" indent="-342900">
              <a:buFont typeface="Arial" charset="0"/>
              <a:buChar char="•"/>
            </a:pPr>
            <a:r>
              <a:rPr lang="en-US" sz="2800" dirty="0" smtClean="0">
                <a:ea typeface="Open Sans" charset="0"/>
                <a:cs typeface="Open Sans" charset="0"/>
              </a:rPr>
              <a:t>Expanded the </a:t>
            </a:r>
            <a:r>
              <a:rPr lang="en-US" sz="2800" dirty="0">
                <a:ea typeface="Open Sans" charset="0"/>
                <a:cs typeface="Open Sans" charset="0"/>
              </a:rPr>
              <a:t>population of students with disabilities who </a:t>
            </a:r>
            <a:r>
              <a:rPr lang="en-US" sz="2800" dirty="0" smtClean="0">
                <a:ea typeface="Open Sans" charset="0"/>
                <a:cs typeface="Open Sans" charset="0"/>
              </a:rPr>
              <a:t>can receive services from VR, and the </a:t>
            </a:r>
            <a:r>
              <a:rPr lang="en-US" sz="2800" dirty="0">
                <a:ea typeface="Open Sans" charset="0"/>
                <a:cs typeface="Open Sans" charset="0"/>
              </a:rPr>
              <a:t>kinds of services </a:t>
            </a:r>
            <a:r>
              <a:rPr lang="en-US" sz="2800" dirty="0" smtClean="0">
                <a:ea typeface="Open Sans" charset="0"/>
                <a:cs typeface="Open Sans" charset="0"/>
              </a:rPr>
              <a:t>that </a:t>
            </a:r>
            <a:r>
              <a:rPr lang="en-US" sz="2800" dirty="0">
                <a:ea typeface="Open Sans" charset="0"/>
                <a:cs typeface="Open Sans" charset="0"/>
              </a:rPr>
              <a:t>VR agencies may </a:t>
            </a:r>
            <a:r>
              <a:rPr lang="en-US" sz="2800" dirty="0" smtClean="0">
                <a:ea typeface="Open Sans" charset="0"/>
                <a:cs typeface="Open Sans" charset="0"/>
              </a:rPr>
              <a:t>provide(OSEP, 2016).</a:t>
            </a:r>
            <a:endParaRPr lang="en-US" sz="2800" dirty="0">
              <a:ea typeface="Open Sans" charset="0"/>
              <a:cs typeface="Open Sans" charset="0"/>
            </a:endParaRPr>
          </a:p>
          <a:p>
            <a:pPr marL="342900" indent="-342900">
              <a:buFont typeface="Arial" charset="0"/>
              <a:buChar char="•"/>
            </a:pPr>
            <a:r>
              <a:rPr lang="en-US" sz="2800" dirty="0" smtClean="0">
                <a:ea typeface="Open Sans" charset="0"/>
                <a:cs typeface="Open Sans" charset="0"/>
              </a:rPr>
              <a:t>VR </a:t>
            </a:r>
            <a:r>
              <a:rPr lang="en-US" sz="2800" dirty="0">
                <a:ea typeface="Open Sans" charset="0"/>
                <a:cs typeface="Open Sans" charset="0"/>
              </a:rPr>
              <a:t>agencies to provide or arrange for the provision of five required Pre-Employment Transition </a:t>
            </a:r>
            <a:r>
              <a:rPr lang="en-US" sz="2800" dirty="0" smtClean="0">
                <a:ea typeface="Open Sans" charset="0"/>
                <a:cs typeface="Open Sans" charset="0"/>
              </a:rPr>
              <a:t>Services, and that at least 15% of the states federal budget are reserved to provide these services </a:t>
            </a:r>
            <a:r>
              <a:rPr lang="en-US" sz="2800" dirty="0">
                <a:ea typeface="Open Sans" charset="0"/>
                <a:cs typeface="Open Sans" charset="0"/>
              </a:rPr>
              <a:t>(34 CFR § 361.48(a)(2</a:t>
            </a:r>
            <a:r>
              <a:rPr lang="en-US" sz="2800" dirty="0" smtClean="0">
                <a:ea typeface="Open Sans" charset="0"/>
                <a:cs typeface="Open Sans" charset="0"/>
              </a:rPr>
              <a:t>)).</a:t>
            </a:r>
            <a:endParaRPr lang="en-US" sz="2800" dirty="0">
              <a:ea typeface="Open Sans" charset="0"/>
              <a:cs typeface="Open Sans" charset="0"/>
            </a:endParaRPr>
          </a:p>
          <a:p>
            <a:pPr marL="342900" indent="-342900">
              <a:buFont typeface="Arial" charset="0"/>
              <a:buChar char="•"/>
            </a:pPr>
            <a:endParaRPr lang="en-US" sz="3200" dirty="0" smtClean="0">
              <a:ea typeface="Open Sans" charset="0"/>
              <a:cs typeface="Open Sans" charset="0"/>
            </a:endParaRPr>
          </a:p>
        </p:txBody>
      </p:sp>
      <p:sp>
        <p:nvSpPr>
          <p:cNvPr id="5" name="TextBox 4"/>
          <p:cNvSpPr txBox="1"/>
          <p:nvPr/>
        </p:nvSpPr>
        <p:spPr>
          <a:xfrm>
            <a:off x="2397710" y="402949"/>
            <a:ext cx="7396577" cy="1323439"/>
          </a:xfrm>
          <a:prstGeom prst="rect">
            <a:avLst/>
          </a:prstGeom>
          <a:noFill/>
        </p:spPr>
        <p:txBody>
          <a:bodyPr wrap="none" rtlCol="0">
            <a:spAutoFit/>
          </a:bodyPr>
          <a:lstStyle/>
          <a:p>
            <a:pPr algn="ctr"/>
            <a:r>
              <a:rPr lang="en-US" sz="4000" dirty="0" smtClean="0">
                <a:latin typeface="+mj-lt"/>
                <a:ea typeface="Open Sans" charset="0"/>
                <a:cs typeface="Open Sans" charset="0"/>
              </a:rPr>
              <a:t>Workforce Innovation </a:t>
            </a:r>
          </a:p>
          <a:p>
            <a:pPr algn="ctr"/>
            <a:r>
              <a:rPr lang="en-US" sz="4000" dirty="0" smtClean="0">
                <a:latin typeface="+mj-lt"/>
                <a:ea typeface="Open Sans" charset="0"/>
                <a:cs typeface="Open Sans" charset="0"/>
              </a:rPr>
              <a:t>and Opportunity Act of 2014</a:t>
            </a:r>
            <a:endParaRPr lang="en-US" sz="4000" dirty="0">
              <a:latin typeface="+mj-lt"/>
              <a:ea typeface="Open Sans" charset="0"/>
              <a:cs typeface="Open Sans" charset="0"/>
            </a:endParaRPr>
          </a:p>
        </p:txBody>
      </p:sp>
    </p:spTree>
    <p:extLst>
      <p:ext uri="{BB962C8B-B14F-4D97-AF65-F5344CB8AC3E}">
        <p14:creationId xmlns:p14="http://schemas.microsoft.com/office/powerpoint/2010/main" val="123332173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Statewide Interagency Agreement</a:t>
            </a:r>
            <a:endParaRPr lang="en-US" dirty="0"/>
          </a:p>
        </p:txBody>
      </p:sp>
      <p:sp>
        <p:nvSpPr>
          <p:cNvPr id="3" name="Text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75992530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391886" y="365125"/>
            <a:ext cx="11403874" cy="6179366"/>
          </a:xfrm>
          <a:prstGeom prst="rect">
            <a:avLst/>
          </a:prstGeom>
          <a:solidFill>
            <a:srgbClr val="F5F5E4">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itle 12"/>
          <p:cNvSpPr>
            <a:spLocks noGrp="1"/>
          </p:cNvSpPr>
          <p:nvPr>
            <p:ph type="title"/>
          </p:nvPr>
        </p:nvSpPr>
        <p:spPr>
          <a:xfrm>
            <a:off x="836023" y="436880"/>
            <a:ext cx="10515600" cy="1143000"/>
          </a:xfrm>
        </p:spPr>
        <p:txBody>
          <a:bodyPr/>
          <a:lstStyle/>
          <a:p>
            <a:pPr algn="ctr"/>
            <a:r>
              <a:rPr lang="en-US" dirty="0" smtClean="0"/>
              <a:t>Statewide Interagency Agreement</a:t>
            </a:r>
            <a:endParaRPr lang="en-US" dirty="0"/>
          </a:p>
        </p:txBody>
      </p:sp>
      <p:graphicFrame>
        <p:nvGraphicFramePr>
          <p:cNvPr id="12" name="Diagram 11"/>
          <p:cNvGraphicFramePr/>
          <p:nvPr/>
        </p:nvGraphicFramePr>
        <p:xfrm>
          <a:off x="2648018" y="1714633"/>
          <a:ext cx="6880994" cy="458733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81412742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391886" y="365125"/>
            <a:ext cx="11403874" cy="6179366"/>
          </a:xfrm>
          <a:prstGeom prst="rect">
            <a:avLst/>
          </a:prstGeom>
          <a:solidFill>
            <a:srgbClr val="F5F5E4">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itle 12"/>
          <p:cNvSpPr>
            <a:spLocks noGrp="1"/>
          </p:cNvSpPr>
          <p:nvPr>
            <p:ph type="title"/>
          </p:nvPr>
        </p:nvSpPr>
        <p:spPr/>
        <p:txBody>
          <a:bodyPr/>
          <a:lstStyle/>
          <a:p>
            <a:pPr algn="ctr"/>
            <a:r>
              <a:rPr lang="en-US" dirty="0" smtClean="0"/>
              <a:t>Coordination of Services</a:t>
            </a:r>
            <a:endParaRPr lang="en-US" dirty="0"/>
          </a:p>
        </p:txBody>
      </p:sp>
      <p:sp>
        <p:nvSpPr>
          <p:cNvPr id="3" name="Text Placeholder 2"/>
          <p:cNvSpPr>
            <a:spLocks noGrp="1"/>
          </p:cNvSpPr>
          <p:nvPr>
            <p:ph type="body" idx="1"/>
          </p:nvPr>
        </p:nvSpPr>
        <p:spPr/>
        <p:txBody>
          <a:bodyPr/>
          <a:lstStyle/>
          <a:p>
            <a:r>
              <a:rPr lang="en-US" dirty="0" smtClean="0"/>
              <a:t>Federal Guidance &amp; Regulations</a:t>
            </a:r>
            <a:endParaRPr lang="en-US" dirty="0"/>
          </a:p>
        </p:txBody>
      </p:sp>
      <p:sp>
        <p:nvSpPr>
          <p:cNvPr id="4" name="Content Placeholder 3"/>
          <p:cNvSpPr>
            <a:spLocks noGrp="1"/>
          </p:cNvSpPr>
          <p:nvPr>
            <p:ph sz="half" idx="2"/>
          </p:nvPr>
        </p:nvSpPr>
        <p:spPr/>
        <p:txBody>
          <a:bodyPr>
            <a:normAutofit/>
          </a:bodyPr>
          <a:lstStyle/>
          <a:p>
            <a:r>
              <a:rPr lang="en-US" dirty="0" smtClean="0"/>
              <a:t>State plans and policies must include procedures for coordination between agencies that are designed to facilitate the transition of the students with disabilities from the receipt of educational services in school, to the receipt of vocational rehabilitation services. </a:t>
            </a:r>
            <a:endParaRPr lang="en-US" dirty="0"/>
          </a:p>
        </p:txBody>
      </p:sp>
      <p:sp>
        <p:nvSpPr>
          <p:cNvPr id="5" name="Text Placeholder 4"/>
          <p:cNvSpPr>
            <a:spLocks noGrp="1"/>
          </p:cNvSpPr>
          <p:nvPr>
            <p:ph type="body" sz="quarter" idx="3"/>
          </p:nvPr>
        </p:nvSpPr>
        <p:spPr/>
        <p:txBody>
          <a:bodyPr/>
          <a:lstStyle/>
          <a:p>
            <a:r>
              <a:rPr lang="en-US" dirty="0" smtClean="0"/>
              <a:t>State Guidance &amp; Regulations</a:t>
            </a:r>
            <a:endParaRPr lang="en-US" dirty="0"/>
          </a:p>
        </p:txBody>
      </p:sp>
      <p:sp>
        <p:nvSpPr>
          <p:cNvPr id="6" name="Content Placeholder 5"/>
          <p:cNvSpPr>
            <a:spLocks noGrp="1"/>
          </p:cNvSpPr>
          <p:nvPr>
            <p:ph sz="quarter" idx="4"/>
          </p:nvPr>
        </p:nvSpPr>
        <p:spPr/>
        <p:txBody>
          <a:bodyPr>
            <a:normAutofit fontScale="25000" lnSpcReduction="20000"/>
          </a:bodyPr>
          <a:lstStyle/>
          <a:p>
            <a:r>
              <a:rPr lang="en-US" sz="6800" b="1" dirty="0" smtClean="0"/>
              <a:t>Collaborative </a:t>
            </a:r>
            <a:r>
              <a:rPr lang="en-US" sz="6800" b="1" dirty="0"/>
              <a:t>efforts </a:t>
            </a:r>
            <a:r>
              <a:rPr lang="en-US" sz="6800" dirty="0"/>
              <a:t>among VR staff and </a:t>
            </a:r>
            <a:r>
              <a:rPr lang="en-US" sz="6800" dirty="0" smtClean="0"/>
              <a:t>LEAs</a:t>
            </a:r>
          </a:p>
          <a:p>
            <a:r>
              <a:rPr lang="en-US" sz="6800" dirty="0" smtClean="0"/>
              <a:t>LEAs </a:t>
            </a:r>
            <a:r>
              <a:rPr lang="en-US" sz="6800" dirty="0"/>
              <a:t>to </a:t>
            </a:r>
            <a:r>
              <a:rPr lang="en-US" sz="6800" b="1" dirty="0"/>
              <a:t>identify a point of contact</a:t>
            </a:r>
            <a:r>
              <a:rPr lang="en-US" sz="6800" dirty="0"/>
              <a:t> within the district</a:t>
            </a:r>
            <a:endParaRPr lang="en-US" sz="6800" dirty="0" smtClean="0"/>
          </a:p>
          <a:p>
            <a:r>
              <a:rPr lang="en-US" sz="6800" dirty="0" smtClean="0"/>
              <a:t>Conduct an </a:t>
            </a:r>
            <a:r>
              <a:rPr lang="en-US" sz="6800" b="1" dirty="0" smtClean="0"/>
              <a:t>assessment to identify gaps </a:t>
            </a:r>
            <a:r>
              <a:rPr lang="en-US" sz="6800" dirty="0" smtClean="0"/>
              <a:t>in service and determine the school/student transition needs</a:t>
            </a:r>
          </a:p>
          <a:p>
            <a:pPr lvl="0"/>
            <a:r>
              <a:rPr lang="en-US" sz="6800" dirty="0"/>
              <a:t>Provide or </a:t>
            </a:r>
            <a:r>
              <a:rPr lang="en-US" sz="6800" b="1" dirty="0"/>
              <a:t>arrange</a:t>
            </a:r>
            <a:r>
              <a:rPr lang="en-US" sz="6800" dirty="0"/>
              <a:t> for the provision of pre-employment transition services and/or transition services in </a:t>
            </a:r>
            <a:r>
              <a:rPr lang="en-US" sz="6800" b="1" dirty="0"/>
              <a:t>collaboration</a:t>
            </a:r>
            <a:r>
              <a:rPr lang="en-US" sz="6800" dirty="0"/>
              <a:t> with LEAs</a:t>
            </a:r>
          </a:p>
          <a:p>
            <a:pPr lvl="0"/>
            <a:r>
              <a:rPr lang="en-US" sz="6800" dirty="0"/>
              <a:t>Collaborate with LEAs to conduct outreach to </a:t>
            </a:r>
            <a:r>
              <a:rPr lang="en-US" sz="6800" b="1" dirty="0"/>
              <a:t>identify potentially eligible and/or eligible students </a:t>
            </a:r>
            <a:r>
              <a:rPr lang="en-US" sz="6800" dirty="0"/>
              <a:t>who are in need of pre-employment transition or general transition services </a:t>
            </a:r>
            <a:endParaRPr lang="en-US" sz="6800" dirty="0" smtClean="0"/>
          </a:p>
          <a:p>
            <a:pPr lvl="0"/>
            <a:r>
              <a:rPr lang="en-US" sz="6800" dirty="0" smtClean="0"/>
              <a:t>Ensure </a:t>
            </a:r>
            <a:r>
              <a:rPr lang="en-US" sz="6800" b="1" dirty="0" smtClean="0"/>
              <a:t>IPEs are closely aligned </a:t>
            </a:r>
            <a:r>
              <a:rPr lang="en-US" sz="6800" dirty="0" smtClean="0"/>
              <a:t>with student IEPs and other educational transition planning</a:t>
            </a:r>
            <a:endParaRPr lang="en-US" sz="6800" dirty="0"/>
          </a:p>
          <a:p>
            <a:pPr lvl="0"/>
            <a:r>
              <a:rPr lang="en-US" sz="6800" dirty="0"/>
              <a:t>Provide </a:t>
            </a:r>
            <a:r>
              <a:rPr lang="en-US" sz="6800" b="1" dirty="0"/>
              <a:t>input in transition planning </a:t>
            </a:r>
            <a:r>
              <a:rPr lang="en-US" sz="6800" dirty="0"/>
              <a:t>with LEA and participate in meetings when appropriate</a:t>
            </a:r>
          </a:p>
          <a:p>
            <a:endParaRPr lang="en-US" dirty="0" smtClean="0"/>
          </a:p>
          <a:p>
            <a:endParaRPr lang="en-US" dirty="0" smtClean="0"/>
          </a:p>
          <a:p>
            <a:endParaRPr lang="en-US" dirty="0"/>
          </a:p>
        </p:txBody>
      </p:sp>
    </p:spTree>
    <p:extLst>
      <p:ext uri="{BB962C8B-B14F-4D97-AF65-F5344CB8AC3E}">
        <p14:creationId xmlns:p14="http://schemas.microsoft.com/office/powerpoint/2010/main" val="3063823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391886" y="365125"/>
            <a:ext cx="11403874" cy="6179366"/>
          </a:xfrm>
          <a:prstGeom prst="rect">
            <a:avLst/>
          </a:prstGeom>
          <a:solidFill>
            <a:srgbClr val="F5F5E4">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itle 12"/>
          <p:cNvSpPr>
            <a:spLocks noGrp="1"/>
          </p:cNvSpPr>
          <p:nvPr>
            <p:ph type="title"/>
          </p:nvPr>
        </p:nvSpPr>
        <p:spPr/>
        <p:txBody>
          <a:bodyPr/>
          <a:lstStyle/>
          <a:p>
            <a:pPr algn="ctr"/>
            <a:r>
              <a:rPr lang="en-US" dirty="0" smtClean="0"/>
              <a:t>OSPI/Schools Responsibility</a:t>
            </a:r>
            <a:endParaRPr lang="en-US" dirty="0"/>
          </a:p>
        </p:txBody>
      </p:sp>
      <p:sp>
        <p:nvSpPr>
          <p:cNvPr id="3" name="Text Placeholder 2"/>
          <p:cNvSpPr>
            <a:spLocks noGrp="1"/>
          </p:cNvSpPr>
          <p:nvPr>
            <p:ph type="body" idx="1"/>
          </p:nvPr>
        </p:nvSpPr>
        <p:spPr/>
        <p:txBody>
          <a:bodyPr/>
          <a:lstStyle/>
          <a:p>
            <a:r>
              <a:rPr lang="en-US" dirty="0" smtClean="0"/>
              <a:t>Federal Guidance &amp; Regulations</a:t>
            </a:r>
            <a:endParaRPr lang="en-US" dirty="0"/>
          </a:p>
        </p:txBody>
      </p:sp>
      <p:sp>
        <p:nvSpPr>
          <p:cNvPr id="4" name="Content Placeholder 3"/>
          <p:cNvSpPr>
            <a:spLocks noGrp="1"/>
          </p:cNvSpPr>
          <p:nvPr>
            <p:ph sz="half" idx="2"/>
          </p:nvPr>
        </p:nvSpPr>
        <p:spPr/>
        <p:txBody>
          <a:bodyPr>
            <a:normAutofit fontScale="77500" lnSpcReduction="20000"/>
          </a:bodyPr>
          <a:lstStyle/>
          <a:p>
            <a:r>
              <a:rPr lang="en-US" b="1" dirty="0" smtClean="0"/>
              <a:t>Continue to </a:t>
            </a:r>
            <a:r>
              <a:rPr lang="en-US" b="1" dirty="0"/>
              <a:t>carrying out activities </a:t>
            </a:r>
            <a:r>
              <a:rPr lang="en-US" dirty="0"/>
              <a:t>under the Individuals with Disabilities Education </a:t>
            </a:r>
            <a:r>
              <a:rPr lang="en-US" dirty="0" smtClean="0"/>
              <a:t>Act including:</a:t>
            </a:r>
          </a:p>
          <a:p>
            <a:pPr lvl="1"/>
            <a:r>
              <a:rPr lang="en-US" dirty="0" smtClean="0"/>
              <a:t>A coordinated set of activities, designed with an outcome-oriented process, which promotes movement from school to post-school activities, including post-secondary education, vocational training, integrated employment, continuing and adult education, adult services, independent living, or community participation </a:t>
            </a:r>
          </a:p>
          <a:p>
            <a:pPr lvl="1"/>
            <a:r>
              <a:rPr lang="en-US" dirty="0" smtClean="0"/>
              <a:t>Coordinated activities that are based upon the induvial student’s needs, taking into account the student’s preferences and interests, and shall include instruction, community experiences, the development of employment and other post-school adult living objectives, and, when appropriate, acquisition of daily living skills and functional vocational evaluation.</a:t>
            </a:r>
          </a:p>
        </p:txBody>
      </p:sp>
      <p:sp>
        <p:nvSpPr>
          <p:cNvPr id="5" name="Text Placeholder 4"/>
          <p:cNvSpPr>
            <a:spLocks noGrp="1"/>
          </p:cNvSpPr>
          <p:nvPr>
            <p:ph type="body" sz="quarter" idx="3"/>
          </p:nvPr>
        </p:nvSpPr>
        <p:spPr/>
        <p:txBody>
          <a:bodyPr/>
          <a:lstStyle/>
          <a:p>
            <a:r>
              <a:rPr lang="en-US" dirty="0" smtClean="0"/>
              <a:t>State Guidance &amp; Regulations</a:t>
            </a:r>
            <a:endParaRPr lang="en-US" dirty="0"/>
          </a:p>
        </p:txBody>
      </p:sp>
      <p:sp>
        <p:nvSpPr>
          <p:cNvPr id="6" name="Content Placeholder 5"/>
          <p:cNvSpPr>
            <a:spLocks noGrp="1"/>
          </p:cNvSpPr>
          <p:nvPr>
            <p:ph sz="quarter" idx="4"/>
          </p:nvPr>
        </p:nvSpPr>
        <p:spPr/>
        <p:txBody>
          <a:bodyPr>
            <a:noAutofit/>
          </a:bodyPr>
          <a:lstStyle/>
          <a:p>
            <a:pPr lvl="0"/>
            <a:r>
              <a:rPr lang="en-US" sz="1800" dirty="0" smtClean="0"/>
              <a:t>OSPI </a:t>
            </a:r>
            <a:r>
              <a:rPr lang="en-US" sz="1800" b="1" dirty="0" smtClean="0"/>
              <a:t>Monitor</a:t>
            </a:r>
            <a:r>
              <a:rPr lang="en-US" sz="1800" dirty="0" smtClean="0"/>
              <a:t> </a:t>
            </a:r>
            <a:r>
              <a:rPr lang="en-US" sz="1800" dirty="0"/>
              <a:t>LEAS for IDEA compliance</a:t>
            </a:r>
          </a:p>
          <a:p>
            <a:pPr lvl="0"/>
            <a:r>
              <a:rPr lang="en-US" sz="1800" dirty="0" smtClean="0"/>
              <a:t>OSPI </a:t>
            </a:r>
            <a:r>
              <a:rPr lang="en-US" sz="1800" b="1" dirty="0" smtClean="0"/>
              <a:t>Provide </a:t>
            </a:r>
            <a:r>
              <a:rPr lang="en-US" sz="1800" b="1" dirty="0"/>
              <a:t>technical assistance </a:t>
            </a:r>
            <a:r>
              <a:rPr lang="en-US" sz="1800" dirty="0"/>
              <a:t>to LEAs to highlight the obligation to work with students and families to develop appropriate IEPs</a:t>
            </a:r>
          </a:p>
          <a:p>
            <a:pPr lvl="0"/>
            <a:r>
              <a:rPr lang="en-US" sz="1800" dirty="0" smtClean="0"/>
              <a:t>OSPI Encourage LEAs </a:t>
            </a:r>
            <a:r>
              <a:rPr lang="en-US" sz="1800" dirty="0"/>
              <a:t>to </a:t>
            </a:r>
            <a:r>
              <a:rPr lang="en-US" sz="1800" b="1" dirty="0"/>
              <a:t>identify a point of contact</a:t>
            </a:r>
            <a:r>
              <a:rPr lang="en-US" sz="1800" dirty="0"/>
              <a:t> within the district to facilitate on-campus meeting spaces for D</a:t>
            </a:r>
            <a:r>
              <a:rPr lang="en-US" sz="1800" dirty="0" smtClean="0"/>
              <a:t>VR </a:t>
            </a:r>
            <a:r>
              <a:rPr lang="en-US" sz="1800" dirty="0"/>
              <a:t>staff</a:t>
            </a:r>
          </a:p>
          <a:p>
            <a:pPr lvl="0"/>
            <a:r>
              <a:rPr lang="en-US" sz="1800" b="1" dirty="0"/>
              <a:t>Invite </a:t>
            </a:r>
            <a:r>
              <a:rPr lang="en-US" sz="1800" b="1" dirty="0" smtClean="0"/>
              <a:t>DVR </a:t>
            </a:r>
            <a:r>
              <a:rPr lang="en-US" sz="1800" b="1" dirty="0"/>
              <a:t>staff </a:t>
            </a:r>
            <a:r>
              <a:rPr lang="en-US" sz="1800" dirty="0"/>
              <a:t>to participate in secondary transition planning meetings as appropriate</a:t>
            </a:r>
          </a:p>
          <a:p>
            <a:pPr lvl="0"/>
            <a:r>
              <a:rPr lang="en-US" sz="1800" dirty="0" smtClean="0"/>
              <a:t>OSPI </a:t>
            </a:r>
            <a:r>
              <a:rPr lang="en-US" sz="1800" b="1" dirty="0" smtClean="0"/>
              <a:t>Identify </a:t>
            </a:r>
            <a:r>
              <a:rPr lang="en-US" sz="1800" b="1" dirty="0"/>
              <a:t>and prioritize </a:t>
            </a:r>
            <a:r>
              <a:rPr lang="en-US" sz="1800" dirty="0"/>
              <a:t>statewide and regional issues that adversely impact student transition planning </a:t>
            </a:r>
            <a:r>
              <a:rPr lang="en-US" sz="1800" dirty="0" smtClean="0"/>
              <a:t>needs</a:t>
            </a:r>
          </a:p>
        </p:txBody>
      </p:sp>
    </p:spTree>
    <p:extLst>
      <p:ext uri="{BB962C8B-B14F-4D97-AF65-F5344CB8AC3E}">
        <p14:creationId xmlns:p14="http://schemas.microsoft.com/office/powerpoint/2010/main" val="170950076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391886" y="365125"/>
            <a:ext cx="11403874" cy="6179366"/>
          </a:xfrm>
          <a:prstGeom prst="rect">
            <a:avLst/>
          </a:prstGeom>
          <a:solidFill>
            <a:srgbClr val="F5F5E4">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itle 12"/>
          <p:cNvSpPr>
            <a:spLocks noGrp="1"/>
          </p:cNvSpPr>
          <p:nvPr>
            <p:ph type="title"/>
          </p:nvPr>
        </p:nvSpPr>
        <p:spPr/>
        <p:txBody>
          <a:bodyPr/>
          <a:lstStyle/>
          <a:p>
            <a:pPr algn="ctr"/>
            <a:r>
              <a:rPr lang="en-US" dirty="0" smtClean="0"/>
              <a:t>VR Responsibility</a:t>
            </a:r>
            <a:endParaRPr lang="en-US" dirty="0"/>
          </a:p>
        </p:txBody>
      </p:sp>
      <p:sp>
        <p:nvSpPr>
          <p:cNvPr id="3" name="Text Placeholder 2"/>
          <p:cNvSpPr>
            <a:spLocks noGrp="1"/>
          </p:cNvSpPr>
          <p:nvPr>
            <p:ph type="body" idx="1"/>
          </p:nvPr>
        </p:nvSpPr>
        <p:spPr/>
        <p:txBody>
          <a:bodyPr/>
          <a:lstStyle/>
          <a:p>
            <a:r>
              <a:rPr lang="en-US" dirty="0" smtClean="0"/>
              <a:t>Federal Guidance &amp; Regulations</a:t>
            </a:r>
            <a:endParaRPr lang="en-US" dirty="0"/>
          </a:p>
        </p:txBody>
      </p:sp>
      <p:sp>
        <p:nvSpPr>
          <p:cNvPr id="4" name="Content Placeholder 3"/>
          <p:cNvSpPr>
            <a:spLocks noGrp="1"/>
          </p:cNvSpPr>
          <p:nvPr>
            <p:ph sz="half" idx="2"/>
          </p:nvPr>
        </p:nvSpPr>
        <p:spPr/>
        <p:txBody>
          <a:bodyPr>
            <a:normAutofit fontScale="85000" lnSpcReduction="20000"/>
          </a:bodyPr>
          <a:lstStyle/>
          <a:p>
            <a:r>
              <a:rPr lang="en-US" dirty="0" smtClean="0"/>
              <a:t>(d) Pre-Employment Transition Coordination </a:t>
            </a:r>
            <a:r>
              <a:rPr lang="mr-IN" dirty="0" smtClean="0"/>
              <a:t>–</a:t>
            </a:r>
            <a:r>
              <a:rPr lang="en-US" dirty="0" smtClean="0"/>
              <a:t> Each local office</a:t>
            </a:r>
            <a:r>
              <a:rPr lang="mr-IN" dirty="0" smtClean="0"/>
              <a:t>…</a:t>
            </a:r>
            <a:r>
              <a:rPr lang="en-US" dirty="0" smtClean="0"/>
              <a:t>shall carry out responsibilities consisting of:</a:t>
            </a:r>
          </a:p>
          <a:p>
            <a:pPr lvl="1"/>
            <a:r>
              <a:rPr lang="en-US" dirty="0" smtClean="0"/>
              <a:t>(1) Attending individualized education program meetings, when invited</a:t>
            </a:r>
          </a:p>
          <a:p>
            <a:pPr lvl="1"/>
            <a:r>
              <a:rPr lang="en-US" dirty="0" smtClean="0"/>
              <a:t>(2) Work with local workforce development boards, one-stop centers, and employers to develop work opportunities for students with disabilities, including internships, summer employment and other employment opportunities available throughout the school year, and apprenticeships</a:t>
            </a:r>
          </a:p>
          <a:p>
            <a:pPr lvl="1"/>
            <a:r>
              <a:rPr lang="en-US" dirty="0" smtClean="0"/>
              <a:t>(3) Work with schools, including those carrying out activities under the Individuals with Disabilities Education Act to coordinate and ensure the provision of pre-employment transition services</a:t>
            </a:r>
          </a:p>
          <a:p>
            <a:pPr lvl="1"/>
            <a:endParaRPr lang="en-US" dirty="0" smtClean="0"/>
          </a:p>
        </p:txBody>
      </p:sp>
      <p:sp>
        <p:nvSpPr>
          <p:cNvPr id="5" name="Text Placeholder 4"/>
          <p:cNvSpPr>
            <a:spLocks noGrp="1"/>
          </p:cNvSpPr>
          <p:nvPr>
            <p:ph type="body" sz="quarter" idx="3"/>
          </p:nvPr>
        </p:nvSpPr>
        <p:spPr/>
        <p:txBody>
          <a:bodyPr/>
          <a:lstStyle/>
          <a:p>
            <a:r>
              <a:rPr lang="en-US" dirty="0" smtClean="0"/>
              <a:t>State Guidance &amp; Regulations</a:t>
            </a:r>
            <a:endParaRPr lang="en-US" dirty="0"/>
          </a:p>
        </p:txBody>
      </p:sp>
      <p:sp>
        <p:nvSpPr>
          <p:cNvPr id="6" name="Content Placeholder 5"/>
          <p:cNvSpPr>
            <a:spLocks noGrp="1"/>
          </p:cNvSpPr>
          <p:nvPr>
            <p:ph sz="quarter" idx="4"/>
          </p:nvPr>
        </p:nvSpPr>
        <p:spPr/>
        <p:txBody>
          <a:bodyPr>
            <a:normAutofit fontScale="47500" lnSpcReduction="20000"/>
          </a:bodyPr>
          <a:lstStyle/>
          <a:p>
            <a:pPr lvl="0"/>
            <a:r>
              <a:rPr lang="en-US" sz="3800" b="1" dirty="0" smtClean="0"/>
              <a:t>Encourage collaborative </a:t>
            </a:r>
            <a:r>
              <a:rPr lang="en-US" sz="3800" b="1" dirty="0"/>
              <a:t>efforts </a:t>
            </a:r>
            <a:r>
              <a:rPr lang="en-US" sz="3800" dirty="0"/>
              <a:t>among </a:t>
            </a:r>
            <a:r>
              <a:rPr lang="en-US" sz="3800" dirty="0" smtClean="0"/>
              <a:t>DVR </a:t>
            </a:r>
            <a:r>
              <a:rPr lang="en-US" sz="3800" dirty="0"/>
              <a:t>staff and LEAs</a:t>
            </a:r>
          </a:p>
          <a:p>
            <a:pPr lvl="0"/>
            <a:r>
              <a:rPr lang="en-US" sz="3800" b="1" dirty="0" smtClean="0"/>
              <a:t>Provide or arrange for the provision of pre-employment transition services and/or transition services</a:t>
            </a:r>
            <a:r>
              <a:rPr lang="en-US" sz="3800" dirty="0" smtClean="0"/>
              <a:t> in </a:t>
            </a:r>
            <a:r>
              <a:rPr lang="en-US" sz="3800" dirty="0"/>
              <a:t>collaboration with </a:t>
            </a:r>
            <a:r>
              <a:rPr lang="en-US" sz="3800" dirty="0" smtClean="0"/>
              <a:t>LEAs</a:t>
            </a:r>
            <a:endParaRPr lang="en-US" sz="3800" dirty="0"/>
          </a:p>
          <a:p>
            <a:pPr lvl="0"/>
            <a:r>
              <a:rPr lang="en-US" sz="3800" b="1" dirty="0"/>
              <a:t>Collaborate</a:t>
            </a:r>
            <a:r>
              <a:rPr lang="en-US" sz="3800" dirty="0"/>
              <a:t> with LEAs to conduct outreach </a:t>
            </a:r>
            <a:r>
              <a:rPr lang="en-US" sz="3800" dirty="0" smtClean="0"/>
              <a:t>to </a:t>
            </a:r>
            <a:r>
              <a:rPr lang="en-US" sz="3800" dirty="0"/>
              <a:t>identify potentially eligible and/or eligible students who are in need of pre-employment transition or general transition services </a:t>
            </a:r>
          </a:p>
          <a:p>
            <a:pPr lvl="0"/>
            <a:r>
              <a:rPr lang="en-US" sz="3800" b="1" dirty="0" smtClean="0"/>
              <a:t>Provide </a:t>
            </a:r>
            <a:r>
              <a:rPr lang="en-US" sz="3800" b="1" dirty="0"/>
              <a:t>input </a:t>
            </a:r>
            <a:r>
              <a:rPr lang="en-US" sz="3800" dirty="0"/>
              <a:t>in transition planning with LEA </a:t>
            </a:r>
            <a:r>
              <a:rPr lang="en-US" sz="3800" dirty="0" smtClean="0"/>
              <a:t>and </a:t>
            </a:r>
            <a:r>
              <a:rPr lang="en-US" sz="3800" dirty="0"/>
              <a:t>participate in meetings when appropriate</a:t>
            </a:r>
          </a:p>
          <a:p>
            <a:pPr lvl="0"/>
            <a:r>
              <a:rPr lang="en-US" sz="3800" dirty="0"/>
              <a:t>Develop </a:t>
            </a:r>
            <a:r>
              <a:rPr lang="en-US" sz="3800" dirty="0" smtClean="0"/>
              <a:t>IPEs </a:t>
            </a:r>
            <a:r>
              <a:rPr lang="en-US" sz="3800" dirty="0"/>
              <a:t>during the transition process and ensure IPEs are closely </a:t>
            </a:r>
            <a:r>
              <a:rPr lang="en-US" sz="3800" b="1" dirty="0"/>
              <a:t>aligned with student IEPs</a:t>
            </a:r>
            <a:r>
              <a:rPr lang="en-US" sz="3800" dirty="0"/>
              <a:t> and other educational transition planning </a:t>
            </a:r>
            <a:endParaRPr lang="en-US" sz="3800" dirty="0" smtClean="0"/>
          </a:p>
          <a:p>
            <a:pPr lvl="0"/>
            <a:endParaRPr lang="en-US" dirty="0"/>
          </a:p>
          <a:p>
            <a:endParaRPr lang="en-US" dirty="0"/>
          </a:p>
        </p:txBody>
      </p:sp>
    </p:spTree>
    <p:extLst>
      <p:ext uri="{BB962C8B-B14F-4D97-AF65-F5344CB8AC3E}">
        <p14:creationId xmlns:p14="http://schemas.microsoft.com/office/powerpoint/2010/main" val="211162447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391886" y="365125"/>
            <a:ext cx="11403874" cy="6179366"/>
          </a:xfrm>
          <a:prstGeom prst="rect">
            <a:avLst/>
          </a:prstGeom>
          <a:solidFill>
            <a:srgbClr val="F5F5E4">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itle 12"/>
          <p:cNvSpPr>
            <a:spLocks noGrp="1"/>
          </p:cNvSpPr>
          <p:nvPr>
            <p:ph type="title"/>
          </p:nvPr>
        </p:nvSpPr>
        <p:spPr/>
        <p:txBody>
          <a:bodyPr/>
          <a:lstStyle/>
          <a:p>
            <a:pPr algn="ctr"/>
            <a:r>
              <a:rPr lang="en-US" dirty="0" smtClean="0"/>
              <a:t>Records Maintenance</a:t>
            </a:r>
            <a:endParaRPr lang="en-US" dirty="0"/>
          </a:p>
        </p:txBody>
      </p:sp>
      <p:sp>
        <p:nvSpPr>
          <p:cNvPr id="3" name="Text Placeholder 2"/>
          <p:cNvSpPr>
            <a:spLocks noGrp="1"/>
          </p:cNvSpPr>
          <p:nvPr>
            <p:ph type="body" idx="1"/>
          </p:nvPr>
        </p:nvSpPr>
        <p:spPr/>
        <p:txBody>
          <a:bodyPr/>
          <a:lstStyle/>
          <a:p>
            <a:r>
              <a:rPr lang="en-US" dirty="0" smtClean="0"/>
              <a:t>Federal Guidance &amp; Regulations</a:t>
            </a:r>
            <a:endParaRPr lang="en-US" dirty="0"/>
          </a:p>
        </p:txBody>
      </p:sp>
      <p:sp>
        <p:nvSpPr>
          <p:cNvPr id="4" name="Content Placeholder 3"/>
          <p:cNvSpPr>
            <a:spLocks noGrp="1"/>
          </p:cNvSpPr>
          <p:nvPr>
            <p:ph sz="half" idx="2"/>
          </p:nvPr>
        </p:nvSpPr>
        <p:spPr/>
        <p:txBody>
          <a:bodyPr>
            <a:normAutofit lnSpcReduction="10000"/>
          </a:bodyPr>
          <a:lstStyle/>
          <a:p>
            <a:r>
              <a:rPr lang="en-US" dirty="0" smtClean="0"/>
              <a:t>State plans shall contain procedures for State education entities outreach to identify students with disabilities who need transition services</a:t>
            </a:r>
          </a:p>
          <a:p>
            <a:r>
              <a:rPr lang="en-US" dirty="0" smtClean="0"/>
              <a:t>State unit’s must have a mechanism to report the number of students with disabilities receiving Pre-Employment Transition Services Rehabilitation Act of 1973, </a:t>
            </a:r>
            <a:r>
              <a:rPr lang="en-US" dirty="0">
                <a:ea typeface="Open Sans" charset="0"/>
                <a:cs typeface="Open Sans" charset="0"/>
              </a:rPr>
              <a:t>§ </a:t>
            </a:r>
            <a:r>
              <a:rPr lang="en-US" dirty="0" smtClean="0"/>
              <a:t>101(a)(10)</a:t>
            </a:r>
            <a:endParaRPr lang="en-US" dirty="0"/>
          </a:p>
        </p:txBody>
      </p:sp>
      <p:sp>
        <p:nvSpPr>
          <p:cNvPr id="5" name="Text Placeholder 4"/>
          <p:cNvSpPr>
            <a:spLocks noGrp="1"/>
          </p:cNvSpPr>
          <p:nvPr>
            <p:ph type="body" sz="quarter" idx="3"/>
          </p:nvPr>
        </p:nvSpPr>
        <p:spPr/>
        <p:txBody>
          <a:bodyPr/>
          <a:lstStyle/>
          <a:p>
            <a:r>
              <a:rPr lang="en-US" dirty="0" smtClean="0"/>
              <a:t>State Guidance and Regulations</a:t>
            </a:r>
            <a:endParaRPr lang="en-US" dirty="0"/>
          </a:p>
        </p:txBody>
      </p:sp>
      <p:sp>
        <p:nvSpPr>
          <p:cNvPr id="6" name="Content Placeholder 5"/>
          <p:cNvSpPr>
            <a:spLocks noGrp="1"/>
          </p:cNvSpPr>
          <p:nvPr>
            <p:ph sz="quarter" idx="4"/>
          </p:nvPr>
        </p:nvSpPr>
        <p:spPr/>
        <p:txBody>
          <a:bodyPr>
            <a:normAutofit/>
          </a:bodyPr>
          <a:lstStyle/>
          <a:p>
            <a:r>
              <a:rPr lang="en-US" sz="1900" dirty="0" smtClean="0"/>
              <a:t>Records and other documents (e.g., IEP’s, IPE’s) furnished by one party to the other party will </a:t>
            </a:r>
            <a:r>
              <a:rPr lang="en-US" sz="1900" b="1" dirty="0" smtClean="0"/>
              <a:t>remain the property of the furnishing party</a:t>
            </a:r>
            <a:r>
              <a:rPr lang="en-US" sz="1900" dirty="0" smtClean="0"/>
              <a:t> </a:t>
            </a:r>
            <a:endParaRPr lang="en-US" sz="1900" dirty="0"/>
          </a:p>
          <a:p>
            <a:r>
              <a:rPr lang="en-US" sz="1900" dirty="0" smtClean="0"/>
              <a:t>Materials created by OSPI and DVR as part of this Agreement shall be the property of the State of WA </a:t>
            </a:r>
            <a:endParaRPr lang="en-US" sz="1900" dirty="0" smtClean="0"/>
          </a:p>
          <a:p>
            <a:r>
              <a:rPr lang="en-US" sz="1900" dirty="0" smtClean="0"/>
              <a:t>Materials </a:t>
            </a:r>
            <a:r>
              <a:rPr lang="en-US" sz="1900" dirty="0" smtClean="0"/>
              <a:t>DVR provides and uses to perform this Agreement but which is not created for OSPI </a:t>
            </a:r>
            <a:r>
              <a:rPr lang="en-US" sz="1900" b="1" dirty="0" smtClean="0"/>
              <a:t>shall be owned by </a:t>
            </a:r>
            <a:r>
              <a:rPr lang="en-US" sz="1900" b="1" dirty="0" smtClean="0"/>
              <a:t>DVR </a:t>
            </a:r>
            <a:r>
              <a:rPr lang="en-US" sz="1900" dirty="0" smtClean="0"/>
              <a:t>(</a:t>
            </a:r>
            <a:r>
              <a:rPr lang="en-US" sz="1900" dirty="0"/>
              <a:t>e.g., consent forms</a:t>
            </a:r>
            <a:r>
              <a:rPr lang="en-US" sz="1900" dirty="0" smtClean="0"/>
              <a:t>)</a:t>
            </a:r>
            <a:endParaRPr lang="en-US" sz="1900" b="1" dirty="0" smtClean="0"/>
          </a:p>
          <a:p>
            <a:r>
              <a:rPr lang="en-US" sz="1900" dirty="0"/>
              <a:t>Utilize </a:t>
            </a:r>
            <a:r>
              <a:rPr lang="en-US" sz="1900" b="1" dirty="0"/>
              <a:t>reasonable </a:t>
            </a:r>
            <a:r>
              <a:rPr lang="en-US" sz="1900" dirty="0"/>
              <a:t>security procedures and protections</a:t>
            </a:r>
          </a:p>
          <a:p>
            <a:pPr marL="0" indent="0">
              <a:buNone/>
            </a:pPr>
            <a:endParaRPr lang="en-US" sz="1900" dirty="0"/>
          </a:p>
        </p:txBody>
      </p:sp>
    </p:spTree>
    <p:extLst>
      <p:ext uri="{BB962C8B-B14F-4D97-AF65-F5344CB8AC3E}">
        <p14:creationId xmlns:p14="http://schemas.microsoft.com/office/powerpoint/2010/main" val="48337281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391886" y="365125"/>
            <a:ext cx="11403874" cy="6179366"/>
          </a:xfrm>
          <a:prstGeom prst="rect">
            <a:avLst/>
          </a:prstGeom>
          <a:solidFill>
            <a:srgbClr val="F5F5E4">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itle 12"/>
          <p:cNvSpPr>
            <a:spLocks noGrp="1"/>
          </p:cNvSpPr>
          <p:nvPr>
            <p:ph type="title"/>
          </p:nvPr>
        </p:nvSpPr>
        <p:spPr/>
        <p:txBody>
          <a:bodyPr/>
          <a:lstStyle/>
          <a:p>
            <a:pPr algn="ctr"/>
            <a:r>
              <a:rPr lang="en-US" dirty="0" smtClean="0"/>
              <a:t>Services Based on Need</a:t>
            </a:r>
            <a:endParaRPr lang="en-US" dirty="0"/>
          </a:p>
        </p:txBody>
      </p:sp>
      <p:sp>
        <p:nvSpPr>
          <p:cNvPr id="3" name="Text Placeholder 2"/>
          <p:cNvSpPr>
            <a:spLocks noGrp="1"/>
          </p:cNvSpPr>
          <p:nvPr>
            <p:ph type="body" idx="1"/>
          </p:nvPr>
        </p:nvSpPr>
        <p:spPr/>
        <p:txBody>
          <a:bodyPr/>
          <a:lstStyle/>
          <a:p>
            <a:r>
              <a:rPr lang="en-US" dirty="0" smtClean="0"/>
              <a:t>Federal Guidance &amp; Regulations</a:t>
            </a:r>
            <a:endParaRPr lang="en-US" dirty="0"/>
          </a:p>
        </p:txBody>
      </p:sp>
      <p:sp>
        <p:nvSpPr>
          <p:cNvPr id="4" name="Content Placeholder 3"/>
          <p:cNvSpPr>
            <a:spLocks noGrp="1"/>
          </p:cNvSpPr>
          <p:nvPr>
            <p:ph sz="half" idx="2"/>
          </p:nvPr>
        </p:nvSpPr>
        <p:spPr/>
        <p:txBody>
          <a:bodyPr>
            <a:normAutofit fontScale="77500" lnSpcReduction="20000"/>
          </a:bodyPr>
          <a:lstStyle/>
          <a:p>
            <a:r>
              <a:rPr lang="en-US" dirty="0" smtClean="0"/>
              <a:t>Provision of Pre-Employment Transition Services must be provided on the basis of the individuals needs for that service</a:t>
            </a:r>
          </a:p>
          <a:p>
            <a:r>
              <a:rPr lang="en-US" dirty="0" smtClean="0"/>
              <a:t>The five required pre-employment transition services are not mandated to be provided to each student with a disability if all the activities are not necessary</a:t>
            </a:r>
          </a:p>
          <a:p>
            <a:r>
              <a:rPr lang="en-US" dirty="0" smtClean="0"/>
              <a:t>Policies at the state level for determining the need for pre-employment transition services must include clear and consistent criteria. </a:t>
            </a:r>
          </a:p>
          <a:p>
            <a:r>
              <a:rPr lang="en-US" dirty="0" smtClean="0"/>
              <a:t>These policies should support the determination of which pre-employment transition services each student needs, consistent with his or her interest and informed choice.</a:t>
            </a:r>
          </a:p>
        </p:txBody>
      </p:sp>
      <p:sp>
        <p:nvSpPr>
          <p:cNvPr id="5" name="Text Placeholder 4"/>
          <p:cNvSpPr>
            <a:spLocks noGrp="1"/>
          </p:cNvSpPr>
          <p:nvPr>
            <p:ph type="body" sz="quarter" idx="3"/>
          </p:nvPr>
        </p:nvSpPr>
        <p:spPr/>
        <p:txBody>
          <a:bodyPr/>
          <a:lstStyle/>
          <a:p>
            <a:r>
              <a:rPr lang="en-US" dirty="0" smtClean="0"/>
              <a:t>State Guidance &amp; Regulations</a:t>
            </a:r>
            <a:endParaRPr lang="en-US" dirty="0"/>
          </a:p>
        </p:txBody>
      </p:sp>
      <p:sp>
        <p:nvSpPr>
          <p:cNvPr id="6" name="Content Placeholder 5"/>
          <p:cNvSpPr>
            <a:spLocks noGrp="1"/>
          </p:cNvSpPr>
          <p:nvPr>
            <p:ph sz="quarter" idx="4"/>
          </p:nvPr>
        </p:nvSpPr>
        <p:spPr/>
        <p:txBody>
          <a:bodyPr/>
          <a:lstStyle/>
          <a:p>
            <a:endParaRPr lang="en-US" dirty="0" smtClean="0"/>
          </a:p>
          <a:p>
            <a:r>
              <a:rPr lang="en-US" dirty="0" smtClean="0"/>
              <a:t>Follow Federal Regulations</a:t>
            </a:r>
          </a:p>
          <a:p>
            <a:pPr marL="0" indent="0">
              <a:buNone/>
            </a:pPr>
            <a:endParaRPr lang="en-US" dirty="0"/>
          </a:p>
          <a:p>
            <a:pPr marL="0" indent="0" algn="ctr">
              <a:buNone/>
            </a:pPr>
            <a:r>
              <a:rPr lang="en-US" sz="2000" dirty="0" smtClean="0"/>
              <a:t>This serves as a basis for VR and LEA collaboration and coordination in the planning and provision of services</a:t>
            </a:r>
            <a:endParaRPr lang="en-US" sz="2000" dirty="0"/>
          </a:p>
        </p:txBody>
      </p:sp>
    </p:spTree>
    <p:extLst>
      <p:ext uri="{BB962C8B-B14F-4D97-AF65-F5344CB8AC3E}">
        <p14:creationId xmlns:p14="http://schemas.microsoft.com/office/powerpoint/2010/main" val="87506680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Local DVR and School Partnership</a:t>
            </a:r>
            <a:endParaRPr lang="en-US" dirty="0"/>
          </a:p>
        </p:txBody>
      </p:sp>
      <p:sp>
        <p:nvSpPr>
          <p:cNvPr id="3" name="Text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169222167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extLst>
              <p:ext uri="{D42A27DB-BD31-4B8C-83A1-F6EECF244321}">
                <p14:modId xmlns:p14="http://schemas.microsoft.com/office/powerpoint/2010/main" val="1325396921"/>
              </p:ext>
            </p:extLst>
          </p:nvPr>
        </p:nvGraphicFramePr>
        <p:xfrm>
          <a:off x="2057400" y="533400"/>
          <a:ext cx="7924800" cy="5562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9911819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extLst>
              <p:ext uri="{D42A27DB-BD31-4B8C-83A1-F6EECF244321}">
                <p14:modId xmlns:p14="http://schemas.microsoft.com/office/powerpoint/2010/main" val="1593888575"/>
              </p:ext>
            </p:extLst>
          </p:nvPr>
        </p:nvGraphicFramePr>
        <p:xfrm>
          <a:off x="2057400" y="533400"/>
          <a:ext cx="7924800" cy="5562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14643048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extLst>
              <p:ext uri="{D42A27DB-BD31-4B8C-83A1-F6EECF244321}">
                <p14:modId xmlns:p14="http://schemas.microsoft.com/office/powerpoint/2010/main" val="647551065"/>
              </p:ext>
            </p:extLst>
          </p:nvPr>
        </p:nvGraphicFramePr>
        <p:xfrm>
          <a:off x="2057400" y="533400"/>
          <a:ext cx="7924800" cy="5562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83384689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extLst>
              <p:ext uri="{D42A27DB-BD31-4B8C-83A1-F6EECF244321}">
                <p14:modId xmlns:p14="http://schemas.microsoft.com/office/powerpoint/2010/main" val="107740178"/>
              </p:ext>
            </p:extLst>
          </p:nvPr>
        </p:nvGraphicFramePr>
        <p:xfrm>
          <a:off x="2057400" y="533400"/>
          <a:ext cx="7924800" cy="5562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13400120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extLst>
              <p:ext uri="{D42A27DB-BD31-4B8C-83A1-F6EECF244321}">
                <p14:modId xmlns:p14="http://schemas.microsoft.com/office/powerpoint/2010/main" val="1459423089"/>
              </p:ext>
            </p:extLst>
          </p:nvPr>
        </p:nvGraphicFramePr>
        <p:xfrm>
          <a:off x="2057400" y="533400"/>
          <a:ext cx="7924800" cy="5562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03384708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Lessons Learned</a:t>
            </a:r>
            <a:endParaRPr lang="en-US" dirty="0"/>
          </a:p>
        </p:txBody>
      </p:sp>
      <p:pic>
        <p:nvPicPr>
          <p:cNvPr id="3079" name="Picture 7" descr="C:\Users\doylet\AppData\Local\Microsoft\Windows\INetCache\IE\DWV635MY\Dd8b2[1].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28882" y="1599535"/>
            <a:ext cx="4464121" cy="411007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1312443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Questions</a:t>
            </a:r>
            <a:endParaRPr lang="en-US" dirty="0"/>
          </a:p>
        </p:txBody>
      </p:sp>
      <p:pic>
        <p:nvPicPr>
          <p:cNvPr id="2050" name="Picture 2" descr="C:\Users\doylet\AppData\Local\Microsoft\Windows\INetCache\IE\DWV635MY\10582_bigstock-Questions-8[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05200" y="1714500"/>
            <a:ext cx="5715000" cy="42862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784176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066800" y="2139565"/>
            <a:ext cx="9144000" cy="1639389"/>
          </a:xfrm>
        </p:spPr>
        <p:txBody>
          <a:bodyPr anchor="b">
            <a:normAutofit/>
          </a:bodyPr>
          <a:lstStyle/>
          <a:p>
            <a:r>
              <a:rPr lang="en-US" dirty="0" smtClean="0"/>
              <a:t>Thank you!</a:t>
            </a:r>
            <a:endParaRPr lang="en-US" sz="4000" dirty="0"/>
          </a:p>
        </p:txBody>
      </p:sp>
      <p:sp>
        <p:nvSpPr>
          <p:cNvPr id="3" name="Subtitle 2"/>
          <p:cNvSpPr>
            <a:spLocks noGrp="1"/>
          </p:cNvSpPr>
          <p:nvPr>
            <p:ph type="subTitle" idx="1"/>
          </p:nvPr>
        </p:nvSpPr>
        <p:spPr>
          <a:xfrm>
            <a:off x="1066800" y="4020051"/>
            <a:ext cx="9474926" cy="382133"/>
          </a:xfrm>
        </p:spPr>
        <p:txBody>
          <a:bodyPr>
            <a:noAutofit/>
          </a:bodyPr>
          <a:lstStyle/>
          <a:p>
            <a:r>
              <a:rPr lang="en-US" sz="2000" dirty="0" smtClean="0"/>
              <a:t>Marcus Poppen, Becky </a:t>
            </a:r>
            <a:r>
              <a:rPr lang="en-US" sz="2000" dirty="0" err="1" smtClean="0"/>
              <a:t>Gellerson</a:t>
            </a:r>
            <a:r>
              <a:rPr lang="en-US" sz="2000" dirty="0" smtClean="0"/>
              <a:t>, Tammie Doyle, &amp; Midge </a:t>
            </a:r>
            <a:r>
              <a:rPr lang="en-US" sz="2000" dirty="0" err="1" smtClean="0"/>
              <a:t>Rigsby-Eldredge</a:t>
            </a:r>
            <a:endParaRPr lang="en-US" sz="2000" dirty="0" smtClean="0"/>
          </a:p>
        </p:txBody>
      </p:sp>
      <p:sp>
        <p:nvSpPr>
          <p:cNvPr id="4" name="Subtitle 2"/>
          <p:cNvSpPr txBox="1">
            <a:spLocks/>
          </p:cNvSpPr>
          <p:nvPr/>
        </p:nvSpPr>
        <p:spPr>
          <a:xfrm>
            <a:off x="2360023" y="6118817"/>
            <a:ext cx="9474926" cy="382133"/>
          </a:xfrm>
          <a:prstGeom prst="rect">
            <a:avLst/>
          </a:prstGeom>
        </p:spPr>
        <p:txBody>
          <a:bodyPr vert="horz" lIns="91440" tIns="45720" rIns="91440" bIns="45720" rtlCol="0">
            <a:noAutofit/>
          </a:bodyPr>
          <a:lstStyle>
            <a:lvl1pPr marL="0" indent="0" algn="l" defTabSz="914400" rtl="0" eaLnBrk="1" latinLnBrk="0" hangingPunct="1">
              <a:lnSpc>
                <a:spcPct val="90000"/>
              </a:lnSpc>
              <a:spcBef>
                <a:spcPct val="30000"/>
              </a:spcBef>
              <a:buFont typeface="Arial" panose="020B0604020202020204" pitchFamily="34" charset="0"/>
              <a:buNone/>
              <a:defRPr sz="2400" kern="1200">
                <a:solidFill>
                  <a:schemeClr val="accent2">
                    <a:lumMod val="50000"/>
                  </a:schemeClr>
                </a:solidFill>
                <a:latin typeface="+mn-lt"/>
                <a:ea typeface="+mn-ea"/>
                <a:cs typeface="+mn-cs"/>
              </a:defRPr>
            </a:lvl1pPr>
            <a:lvl2pPr marL="457200" indent="0" algn="ctr" defTabSz="914400" rtl="0" eaLnBrk="1" latinLnBrk="0" hangingPunct="1">
              <a:lnSpc>
                <a:spcPct val="90000"/>
              </a:lnSpc>
              <a:spcBef>
                <a:spcPct val="300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ct val="300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ct val="300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ct val="300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ct val="300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ct val="300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ct val="300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ct val="30000"/>
              </a:spcBef>
              <a:buFont typeface="Arial" panose="020B0604020202020204" pitchFamily="34" charset="0"/>
              <a:buNone/>
              <a:defRPr sz="1600" kern="1200">
                <a:solidFill>
                  <a:schemeClr val="tx1"/>
                </a:solidFill>
                <a:latin typeface="+mn-lt"/>
                <a:ea typeface="+mn-ea"/>
                <a:cs typeface="+mn-cs"/>
              </a:defRPr>
            </a:lvl9pPr>
          </a:lstStyle>
          <a:p>
            <a:pPr algn="r"/>
            <a:r>
              <a:rPr lang="en-US" sz="2000" dirty="0" smtClean="0">
                <a:solidFill>
                  <a:schemeClr val="tx2"/>
                </a:solidFill>
              </a:rPr>
              <a:t>CCTS Transition Forum, June 2018</a:t>
            </a:r>
          </a:p>
        </p:txBody>
      </p:sp>
    </p:spTree>
    <p:extLst>
      <p:ext uri="{BB962C8B-B14F-4D97-AF65-F5344CB8AC3E}">
        <p14:creationId xmlns:p14="http://schemas.microsoft.com/office/powerpoint/2010/main" val="821875606"/>
      </p:ext>
    </p:extLst>
  </p:cSld>
  <p:clrMapOvr>
    <a:masterClrMapping/>
  </p:clrMapOvr>
</p:sld>
</file>

<file path=ppt/theme/theme1.xml><?xml version="1.0" encoding="utf-8"?>
<a:theme xmlns:a="http://schemas.openxmlformats.org/drawingml/2006/main" name="Melancholy abstract design templat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Melancholy abstract design slides.potx" id="{0C631111-0761-4095-80FF-907E1270642A}" vid="{4C722CC6-EA24-4B9B-A48E-3EC5DC6964FB}"/>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Melancholy abstract design slides</Template>
  <TotalTime>309</TotalTime>
  <Words>1930</Words>
  <Application>Microsoft Macintosh PowerPoint</Application>
  <PresentationFormat>Widescreen</PresentationFormat>
  <Paragraphs>189</Paragraphs>
  <Slides>23</Slides>
  <Notes>11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23</vt:i4>
      </vt:variant>
    </vt:vector>
  </HeadingPairs>
  <TitlesOfParts>
    <vt:vector size="29" baseType="lpstr">
      <vt:lpstr>Calibri</vt:lpstr>
      <vt:lpstr>Century Gothic</vt:lpstr>
      <vt:lpstr>Mangal</vt:lpstr>
      <vt:lpstr>Open Sans</vt:lpstr>
      <vt:lpstr>Arial</vt:lpstr>
      <vt:lpstr>Melancholy abstract design template</vt:lpstr>
      <vt:lpstr>Working Together: Building DVR &amp; School Partnerships</vt:lpstr>
      <vt:lpstr>Objectives</vt:lpstr>
      <vt:lpstr>Why focus on youth with disabilities?</vt:lpstr>
      <vt:lpstr>Why focus on working together?</vt:lpstr>
      <vt:lpstr>Overview of Federal and State Legislation</vt:lpstr>
      <vt:lpstr>PowerPoint Presentation</vt:lpstr>
      <vt:lpstr>PowerPoint Presentation</vt:lpstr>
      <vt:lpstr>Statewide Interagency Agreement</vt:lpstr>
      <vt:lpstr>Statewide Interagency Agreement</vt:lpstr>
      <vt:lpstr>Coordination of Services</vt:lpstr>
      <vt:lpstr>OSPI/Schools Responsibility</vt:lpstr>
      <vt:lpstr>VR Responsibility</vt:lpstr>
      <vt:lpstr>Records Maintenance</vt:lpstr>
      <vt:lpstr>Services Based on Need</vt:lpstr>
      <vt:lpstr>Local DVR and School Partnership</vt:lpstr>
      <vt:lpstr>PowerPoint Presentation</vt:lpstr>
      <vt:lpstr>PowerPoint Presentation</vt:lpstr>
      <vt:lpstr>PowerPoint Presentation</vt:lpstr>
      <vt:lpstr>PowerPoint Presentation</vt:lpstr>
      <vt:lpstr>PowerPoint Presentation</vt:lpstr>
      <vt:lpstr>Lessons Learned</vt:lpstr>
      <vt:lpstr>Questions</vt:lpstr>
      <vt:lpstr>Thank you!</vt:lpstr>
    </vt:vector>
  </TitlesOfParts>
  <Company/>
  <LinksUpToDate>false</LinksUpToDate>
  <SharedDoc>false</SharedDoc>
  <HyperlinksChanged>false</HyperlinksChanged>
  <AppVersion>15.0033</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Working Together: Building DVR &amp; School Partnerships</dc:title>
  <dc:creator>Poppen, Marcus I</dc:creator>
  <cp:lastModifiedBy>Poppen, Marcus I</cp:lastModifiedBy>
  <cp:revision>27</cp:revision>
  <dcterms:created xsi:type="dcterms:W3CDTF">2018-06-11T16:39:53Z</dcterms:created>
  <dcterms:modified xsi:type="dcterms:W3CDTF">2018-06-21T19:22:04Z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0x010100AA3F7D94069FF64A86F7DFF56D60E3BE</vt:lpwstr>
  </property>
  <property fmtid="{D5CDD505-2E9C-101B-9397-08002B2CF9AE}" pid="3" name="Order">
    <vt:r8>74064600</vt:r8>
  </property>
  <property fmtid="{D5CDD505-2E9C-101B-9397-08002B2CF9AE}" pid="4" name="HiddenCategoryTags">
    <vt:lpwstr/>
  </property>
  <property fmtid="{D5CDD505-2E9C-101B-9397-08002B2CF9AE}" pid="5" name="InternalTags">
    <vt:lpwstr/>
  </property>
  <property fmtid="{D5CDD505-2E9C-101B-9397-08002B2CF9AE}" pid="6" name="FeatureTags">
    <vt:lpwstr/>
  </property>
  <property fmtid="{D5CDD505-2E9C-101B-9397-08002B2CF9AE}" pid="7" name="LocalizationTags">
    <vt:lpwstr/>
  </property>
  <property fmtid="{D5CDD505-2E9C-101B-9397-08002B2CF9AE}" pid="8" name="CategoryTags">
    <vt:lpwstr/>
  </property>
  <property fmtid="{D5CDD505-2E9C-101B-9397-08002B2CF9AE}" pid="9" name="Applications">
    <vt:lpwstr/>
  </property>
  <property fmtid="{D5CDD505-2E9C-101B-9397-08002B2CF9AE}" pid="10" name="CampaignTags">
    <vt:lpwstr/>
  </property>
  <property fmtid="{D5CDD505-2E9C-101B-9397-08002B2CF9AE}" pid="11" name="ScenarioTags">
    <vt:lpwstr/>
  </property>
</Properties>
</file>