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7.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8.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9.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0.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1.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 id="2147483722" r:id="rId5"/>
    <p:sldMasterId id="2147483740" r:id="rId6"/>
    <p:sldMasterId id="2147483752" r:id="rId7"/>
    <p:sldMasterId id="2147483770" r:id="rId8"/>
    <p:sldMasterId id="2147483788" r:id="rId9"/>
    <p:sldMasterId id="2147483805" r:id="rId10"/>
    <p:sldMasterId id="2147483817" r:id="rId11"/>
    <p:sldMasterId id="2147483829" r:id="rId12"/>
  </p:sldMasterIdLst>
  <p:notesMasterIdLst>
    <p:notesMasterId r:id="rId45"/>
  </p:notesMasterIdLst>
  <p:sldIdLst>
    <p:sldId id="284" r:id="rId13"/>
    <p:sldId id="285" r:id="rId14"/>
    <p:sldId id="259" r:id="rId15"/>
    <p:sldId id="267" r:id="rId16"/>
    <p:sldId id="272" r:id="rId17"/>
    <p:sldId id="268" r:id="rId18"/>
    <p:sldId id="270" r:id="rId19"/>
    <p:sldId id="271" r:id="rId20"/>
    <p:sldId id="266" r:id="rId21"/>
    <p:sldId id="261" r:id="rId22"/>
    <p:sldId id="264" r:id="rId23"/>
    <p:sldId id="265" r:id="rId24"/>
    <p:sldId id="263" r:id="rId25"/>
    <p:sldId id="269" r:id="rId26"/>
    <p:sldId id="273" r:id="rId27"/>
    <p:sldId id="274" r:id="rId28"/>
    <p:sldId id="257" r:id="rId29"/>
    <p:sldId id="275" r:id="rId30"/>
    <p:sldId id="278" r:id="rId31"/>
    <p:sldId id="282" r:id="rId32"/>
    <p:sldId id="283" r:id="rId33"/>
    <p:sldId id="279" r:id="rId34"/>
    <p:sldId id="280" r:id="rId35"/>
    <p:sldId id="281" r:id="rId36"/>
    <p:sldId id="276" r:id="rId37"/>
    <p:sldId id="288" r:id="rId38"/>
    <p:sldId id="289" r:id="rId39"/>
    <p:sldId id="290" r:id="rId40"/>
    <p:sldId id="291" r:id="rId41"/>
    <p:sldId id="292" r:id="rId42"/>
    <p:sldId id="293" r:id="rId43"/>
    <p:sldId id="296"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663300"/>
    <a:srgbClr val="FF33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95" autoAdjust="0"/>
    <p:restoredTop sz="94660"/>
  </p:normalViewPr>
  <p:slideViewPr>
    <p:cSldViewPr snapToGrid="0">
      <p:cViewPr varScale="1">
        <p:scale>
          <a:sx n="54" d="100"/>
          <a:sy n="54" d="100"/>
        </p:scale>
        <p:origin x="90"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3" Type="http://schemas.openxmlformats.org/officeDocument/2006/relationships/slideMaster" Target="slideMasters/slideMaster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slide" Target="slides/slide2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theme" Target="theme/theme1.xml"/><Relationship Id="rId8" Type="http://schemas.openxmlformats.org/officeDocument/2006/relationships/slideMaster" Target="slideMasters/slideMaster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hyperlink" Target="Senior%20cut%20up.mp4"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dirty="0">
                <a:solidFill>
                  <a:schemeClr val="tx1"/>
                </a:solidFill>
                <a:effectLst/>
                <a:latin typeface="Arial" panose="020B0604020202020204" pitchFamily="34" charset="0"/>
                <a:cs typeface="Arial" panose="020B0604020202020204" pitchFamily="34" charset="0"/>
              </a:rPr>
              <a:t>(</a:t>
            </a:r>
            <a:r>
              <a:rPr lang="en-US" sz="2000" i="1" dirty="0">
                <a:solidFill>
                  <a:schemeClr val="tx1"/>
                </a:solidFill>
                <a:effectLst/>
                <a:latin typeface="Arial" panose="020B0604020202020204" pitchFamily="34" charset="0"/>
                <a:cs typeface="Arial" panose="020B0604020202020204" pitchFamily="34" charset="0"/>
              </a:rPr>
              <a:t>Introduction to the Student-led IEP Initiative, </a:t>
            </a:r>
            <a:r>
              <a:rPr lang="en-US" sz="2000" dirty="0">
                <a:solidFill>
                  <a:schemeClr val="tx1"/>
                </a:solidFill>
                <a:effectLst/>
                <a:latin typeface="Arial" panose="020B0604020202020204" pitchFamily="34" charset="0"/>
                <a:cs typeface="Arial" panose="020B0604020202020204" pitchFamily="34" charset="0"/>
              </a:rPr>
              <a:t>2014)</a:t>
            </a:r>
          </a:p>
        </c:rich>
      </c:tx>
      <c:layout>
        <c:manualLayout>
          <c:xMode val="edge"/>
          <c:yMode val="edge"/>
          <c:x val="0.53463031721843035"/>
          <c:y val="0.90208922371735245"/>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41418374996027624"/>
          <c:y val="3.2105074831023199E-2"/>
          <c:w val="0.53833467407512181"/>
          <c:h val="0.93578985033795359"/>
        </c:manualLayout>
      </c:layout>
      <c:barChart>
        <c:barDir val="bar"/>
        <c:grouping val="clustered"/>
        <c:varyColors val="0"/>
        <c:ser>
          <c:idx val="0"/>
          <c:order val="0"/>
          <c:tx>
            <c:strRef>
              <c:f>Sheet1!$B$1</c:f>
              <c:strCache>
                <c:ptCount val="1"/>
                <c:pt idx="0">
                  <c:v>Series 1</c:v>
                </c:pt>
              </c:strCache>
            </c:strRef>
          </c:tx>
          <c:spPr>
            <a:solidFill>
              <a:srgbClr val="47C3D3"/>
            </a:solidFill>
            <a:ln>
              <a:solidFill>
                <a:schemeClr val="tx1"/>
              </a:solidFill>
            </a:ln>
            <a:effectLst/>
          </c:spPr>
          <c:invertIfNegative val="0"/>
          <c:dLbls>
            <c:dLbl>
              <c:idx val="4"/>
              <c:layout>
                <c:manualLayout>
                  <c:x val="7.7048515328384743E-3"/>
                  <c:y val="-2.6753919962286261E-17"/>
                </c:manualLayout>
              </c:layout>
              <c:spPr>
                <a:noFill/>
                <a:ln>
                  <a:no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0.11979707871691719"/>
                      <c:h val="8.3458716252039322E-2"/>
                    </c:manualLayout>
                  </c15:layout>
                </c:ext>
                <c:ext xmlns:c16="http://schemas.microsoft.com/office/drawing/2014/chart" uri="{C3380CC4-5D6E-409C-BE32-E72D297353CC}">
                  <c16:uniqueId val="{00000000-91BF-4D48-BAC3-325FA9B0EF6E}"/>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Student</c:v>
                </c:pt>
                <c:pt idx="1">
                  <c:v>Support Staff</c:v>
                </c:pt>
                <c:pt idx="2">
                  <c:v>Family Members</c:v>
                </c:pt>
                <c:pt idx="3">
                  <c:v>General Educator(s)/
Administrator(s)</c:v>
                </c:pt>
                <c:pt idx="4">
                  <c:v>Special Educators</c:v>
                </c:pt>
              </c:strCache>
            </c:strRef>
          </c:cat>
          <c:val>
            <c:numRef>
              <c:f>Sheet1!$B$2:$B$6</c:f>
              <c:numCache>
                <c:formatCode>0%</c:formatCode>
                <c:ptCount val="5"/>
                <c:pt idx="0">
                  <c:v>0.03</c:v>
                </c:pt>
                <c:pt idx="1">
                  <c:v>7.0000000000000007E-2</c:v>
                </c:pt>
                <c:pt idx="2">
                  <c:v>0.16</c:v>
                </c:pt>
                <c:pt idx="3">
                  <c:v>0.19</c:v>
                </c:pt>
                <c:pt idx="4">
                  <c:v>0.55000000000000004</c:v>
                </c:pt>
              </c:numCache>
            </c:numRef>
          </c:val>
          <c:extLst>
            <c:ext xmlns:c16="http://schemas.microsoft.com/office/drawing/2014/chart" uri="{C3380CC4-5D6E-409C-BE32-E72D297353CC}">
              <c16:uniqueId val="{00000001-91BF-4D48-BAC3-325FA9B0EF6E}"/>
            </c:ext>
          </c:extLst>
        </c:ser>
        <c:ser>
          <c:idx val="1"/>
          <c:order val="1"/>
          <c:tx>
            <c:strRef>
              <c:f>Sheet1!$C$1</c:f>
              <c:strCache>
                <c:ptCount val="1"/>
                <c:pt idx="0">
                  <c:v>Column1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Student</c:v>
                </c:pt>
                <c:pt idx="1">
                  <c:v>Support Staff</c:v>
                </c:pt>
                <c:pt idx="2">
                  <c:v>Family Members</c:v>
                </c:pt>
                <c:pt idx="3">
                  <c:v>General Educator(s)/
Administrator(s)</c:v>
                </c:pt>
                <c:pt idx="4">
                  <c:v>Special Educators</c:v>
                </c:pt>
              </c:strCache>
            </c:strRef>
          </c:cat>
          <c:val>
            <c:numRef>
              <c:f>Sheet1!$C$2:$C$6</c:f>
              <c:numCache>
                <c:formatCode>General</c:formatCode>
                <c:ptCount val="5"/>
              </c:numCache>
            </c:numRef>
          </c:val>
          <c:extLst>
            <c:ext xmlns:c16="http://schemas.microsoft.com/office/drawing/2014/chart" uri="{C3380CC4-5D6E-409C-BE32-E72D297353CC}">
              <c16:uniqueId val="{00000002-91BF-4D48-BAC3-325FA9B0EF6E}"/>
            </c:ext>
          </c:extLst>
        </c:ser>
        <c:ser>
          <c:idx val="2"/>
          <c:order val="2"/>
          <c:tx>
            <c:strRef>
              <c:f>Sheet1!$D$1</c:f>
              <c:strCache>
                <c:ptCount val="1"/>
                <c:pt idx="0">
                  <c:v>Column2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Student</c:v>
                </c:pt>
                <c:pt idx="1">
                  <c:v>Support Staff</c:v>
                </c:pt>
                <c:pt idx="2">
                  <c:v>Family Members</c:v>
                </c:pt>
                <c:pt idx="3">
                  <c:v>General Educator(s)/
Administrator(s)</c:v>
                </c:pt>
                <c:pt idx="4">
                  <c:v>Special Educators</c:v>
                </c:pt>
              </c:strCache>
            </c:strRef>
          </c:cat>
          <c:val>
            <c:numRef>
              <c:f>Sheet1!$D$2:$D$6</c:f>
              <c:numCache>
                <c:formatCode>General</c:formatCode>
                <c:ptCount val="5"/>
              </c:numCache>
            </c:numRef>
          </c:val>
          <c:extLst>
            <c:ext xmlns:c16="http://schemas.microsoft.com/office/drawing/2014/chart" uri="{C3380CC4-5D6E-409C-BE32-E72D297353CC}">
              <c16:uniqueId val="{00000003-91BF-4D48-BAC3-325FA9B0EF6E}"/>
            </c:ext>
          </c:extLst>
        </c:ser>
        <c:dLbls>
          <c:dLblPos val="outEnd"/>
          <c:showLegendKey val="0"/>
          <c:showVal val="1"/>
          <c:showCatName val="0"/>
          <c:showSerName val="0"/>
          <c:showPercent val="0"/>
          <c:showBubbleSize val="0"/>
        </c:dLbls>
        <c:gapWidth val="182"/>
        <c:axId val="1604913504"/>
        <c:axId val="1604904800"/>
      </c:barChart>
      <c:catAx>
        <c:axId val="160491350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04904800"/>
        <c:crosses val="autoZero"/>
        <c:auto val="1"/>
        <c:lblAlgn val="ctr"/>
        <c:lblOffset val="100"/>
        <c:noMultiLvlLbl val="0"/>
      </c:catAx>
      <c:valAx>
        <c:axId val="1604904800"/>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16049135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rgbClr val="C00000"/>
                </a:solidFill>
                <a:latin typeface="+mn-lt"/>
                <a:ea typeface="+mn-ea"/>
                <a:cs typeface="+mn-cs"/>
              </a:defRPr>
            </a:pPr>
            <a:r>
              <a:rPr lang="en-US" sz="2000" b="1" dirty="0">
                <a:solidFill>
                  <a:srgbClr val="C00000"/>
                </a:solidFill>
              </a:rPr>
              <a:t>Speaking % of </a:t>
            </a:r>
            <a:r>
              <a:rPr lang="en-US" sz="2000" b="1" dirty="0">
                <a:solidFill>
                  <a:srgbClr val="C00000"/>
                </a:solidFill>
                <a:hlinkClick xmlns:r="http://schemas.openxmlformats.org/officeDocument/2006/relationships" r:id="rId3"/>
              </a:rPr>
              <a:t>Who's talking </a:t>
            </a:r>
            <a:r>
              <a:rPr lang="en-US" sz="2000" b="1" dirty="0">
                <a:solidFill>
                  <a:srgbClr val="C00000"/>
                </a:solidFill>
              </a:rPr>
              <a:t>during IEP meetings</a:t>
            </a:r>
          </a:p>
        </c:rich>
      </c:tx>
      <c:overlay val="0"/>
      <c:spPr>
        <a:noFill/>
        <a:ln>
          <a:noFill/>
        </a:ln>
        <a:effectLst/>
      </c:spPr>
      <c:txPr>
        <a:bodyPr rot="0" spcFirstLastPara="1" vertOverflow="ellipsis" vert="horz" wrap="square" anchor="ctr" anchorCtr="1"/>
        <a:lstStyle/>
        <a:p>
          <a:pPr>
            <a:defRPr sz="2000" b="1" i="0" u="none" strike="noStrike" kern="1200" spc="0" baseline="0">
              <a:solidFill>
                <a:srgbClr val="C00000"/>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23788523717144053"/>
          <c:y val="0.1111577713543855"/>
          <c:w val="0.73943664650614327"/>
          <c:h val="0.84329732064665186"/>
        </c:manualLayout>
      </c:layout>
      <c:bar3DChart>
        <c:barDir val="bar"/>
        <c:grouping val="clustered"/>
        <c:varyColors val="0"/>
        <c:ser>
          <c:idx val="0"/>
          <c:order val="0"/>
          <c:tx>
            <c:strRef>
              <c:f>Sheet1!$C$3:$C$5</c:f>
              <c:strCache>
                <c:ptCount val="3"/>
                <c:pt idx="0">
                  <c:v>Speaking % of Who's talking during IEP meetings</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Sheet1!$B$6:$B$10</c:f>
              <c:strCache>
                <c:ptCount val="5"/>
                <c:pt idx="0">
                  <c:v>Special Ed Case Managers</c:v>
                </c:pt>
                <c:pt idx="1">
                  <c:v>General Education Teacher</c:v>
                </c:pt>
                <c:pt idx="2">
                  <c:v>Administration</c:v>
                </c:pt>
                <c:pt idx="3">
                  <c:v>Family Members</c:v>
                </c:pt>
                <c:pt idx="4">
                  <c:v>Student</c:v>
                </c:pt>
              </c:strCache>
            </c:strRef>
          </c:cat>
          <c:val>
            <c:numRef>
              <c:f>Sheet1!$C$6:$C$10</c:f>
              <c:numCache>
                <c:formatCode>0%</c:formatCode>
                <c:ptCount val="5"/>
                <c:pt idx="0">
                  <c:v>0.02</c:v>
                </c:pt>
                <c:pt idx="1">
                  <c:v>0.05</c:v>
                </c:pt>
                <c:pt idx="2">
                  <c:v>0.01</c:v>
                </c:pt>
                <c:pt idx="3">
                  <c:v>0.03</c:v>
                </c:pt>
                <c:pt idx="4">
                  <c:v>0.9</c:v>
                </c:pt>
              </c:numCache>
            </c:numRef>
          </c:val>
          <c:extLst>
            <c:ext xmlns:c16="http://schemas.microsoft.com/office/drawing/2014/chart" uri="{C3380CC4-5D6E-409C-BE32-E72D297353CC}">
              <c16:uniqueId val="{00000000-C712-4655-81DA-71E1B12E1C7C}"/>
            </c:ext>
          </c:extLst>
        </c:ser>
        <c:dLbls>
          <c:showLegendKey val="0"/>
          <c:showVal val="1"/>
          <c:showCatName val="0"/>
          <c:showSerName val="0"/>
          <c:showPercent val="0"/>
          <c:showBubbleSize val="0"/>
        </c:dLbls>
        <c:gapWidth val="150"/>
        <c:shape val="box"/>
        <c:axId val="1604904256"/>
        <c:axId val="1604898816"/>
        <c:axId val="0"/>
      </c:bar3DChart>
      <c:catAx>
        <c:axId val="160490425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604898816"/>
        <c:crosses val="autoZero"/>
        <c:auto val="1"/>
        <c:lblAlgn val="ctr"/>
        <c:lblOffset val="100"/>
        <c:noMultiLvlLbl val="0"/>
      </c:catAx>
      <c:valAx>
        <c:axId val="160489881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04904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928979-4325-452D-888D-480DE9A52BBD}" type="datetimeFigureOut">
              <a:rPr lang="en-US" smtClean="0"/>
              <a:t>6/18/2019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612D62-6783-4341-9697-FDEC6B671854}" type="slidenum">
              <a:rPr lang="en-US" smtClean="0"/>
              <a:t>‹#›</a:t>
            </a:fld>
            <a:endParaRPr lang="en-US"/>
          </a:p>
        </p:txBody>
      </p:sp>
    </p:spTree>
    <p:extLst>
      <p:ext uri="{BB962C8B-B14F-4D97-AF65-F5344CB8AC3E}">
        <p14:creationId xmlns:p14="http://schemas.microsoft.com/office/powerpoint/2010/main" val="2032320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44500"/>
            <a:ext cx="5486400" cy="3086100"/>
          </a:xfrm>
        </p:spPr>
      </p:sp>
      <p:sp>
        <p:nvSpPr>
          <p:cNvPr id="3" name="Notes Placeholder 2"/>
          <p:cNvSpPr>
            <a:spLocks noGrp="1"/>
          </p:cNvSpPr>
          <p:nvPr>
            <p:ph type="body" idx="1"/>
          </p:nvPr>
        </p:nvSpPr>
        <p:spPr/>
        <p:txBody>
          <a:bodyPr/>
          <a:lstStyle/>
          <a:p>
            <a:r>
              <a:rPr lang="en-US" dirty="0"/>
              <a:t>Taken from Introduction to the Student –Led IEP Initiative, OSSE Secondary Transition Institute (May 2014)</a:t>
            </a:r>
          </a:p>
          <a:p>
            <a:r>
              <a:rPr lang="en-US" dirty="0"/>
              <a:t>Office of State Superintendent of Education- Washington D.C. </a:t>
            </a:r>
          </a:p>
          <a:p>
            <a:pPr lvl="1"/>
            <a:r>
              <a:rPr lang="en-US" dirty="0"/>
              <a:t> U.S. Department of Education’s Office of Special Education Programs (OSEP) has designated DC as “high risk” and imposed Special Conditions for FFY 2013 </a:t>
            </a:r>
          </a:p>
          <a:p>
            <a:pPr lvl="1"/>
            <a:r>
              <a:rPr lang="en-US" dirty="0"/>
              <a:t> One of the resolution options was to address youth engagement- increasing the capacity of students to meaningfully participate, collaborate and problem solve </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solidFill>
                  <a:prstClr val="black"/>
                </a:solidFill>
                <a:latin typeface="Arial" panose="020B0604020202020204"/>
              </a:rPr>
              <a:pPr/>
              <a:t>6</a:t>
            </a:fld>
            <a:endParaRPr lang="en-US">
              <a:solidFill>
                <a:prstClr val="black"/>
              </a:solidFill>
              <a:latin typeface="Arial" panose="020B0604020202020204"/>
            </a:endParaRPr>
          </a:p>
        </p:txBody>
      </p:sp>
      <p:sp>
        <p:nvSpPr>
          <p:cNvPr id="5" name="Footer Placeholder 4"/>
          <p:cNvSpPr>
            <a:spLocks noGrp="1"/>
          </p:cNvSpPr>
          <p:nvPr>
            <p:ph type="ftr" sz="quarter" idx="11"/>
          </p:nvPr>
        </p:nvSpPr>
        <p:spPr/>
        <p:txBody>
          <a:bodyPr/>
          <a:lstStyle/>
          <a:p>
            <a:r>
              <a:rPr lang="en-US">
                <a:solidFill>
                  <a:prstClr val="black"/>
                </a:solidFill>
                <a:latin typeface="Arial" panose="020B0604020202020204"/>
              </a:rPr>
              <a:t>Center for Change in Transition Services 20181002</a:t>
            </a:r>
            <a:endParaRPr lang="en-US" dirty="0">
              <a:solidFill>
                <a:prstClr val="black"/>
              </a:solidFill>
              <a:latin typeface="Arial" panose="020B0604020202020204"/>
            </a:endParaRPr>
          </a:p>
        </p:txBody>
      </p:sp>
    </p:spTree>
    <p:extLst>
      <p:ext uri="{BB962C8B-B14F-4D97-AF65-F5344CB8AC3E}">
        <p14:creationId xmlns:p14="http://schemas.microsoft.com/office/powerpoint/2010/main" val="1505992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8B4214-2A16-4920-A6CA-5387534E4F2F}" type="slidenum">
              <a:rPr lang="en-US">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204138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C2DCE1-73AA-4D41-B45C-4DA8516DDF81}"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4126935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solidFill>
                <a:prstClr val="white">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pPr>
              <a:defRPr/>
            </a:pPr>
            <a:fld id="{92510BD7-3B80-4ABE-881F-2F2EF29BEC5F}"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3398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white">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pPr>
              <a:defRPr/>
            </a:pPr>
            <a:fld id="{394F80C4-C3BE-4E42-93B2-F551A277A075}"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06515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white">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pPr>
              <a:defRPr/>
            </a:pPr>
            <a:fld id="{728B5A28-6A50-419D-AE88-624EAE09A19B}"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941075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solidFill>
                <a:prstClr val="white">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pPr>
              <a:defRPr/>
            </a:pPr>
            <a:fld id="{986ADAC8-6BE6-43A0-B3E9-10FB4AABE67A}"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640112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solidFill>
                <a:prstClr val="white">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pPr>
              <a:defRPr/>
            </a:pPr>
            <a:fld id="{774FFDC5-F0D5-408E-B56E-5A8E958C2708}"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642563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solidFill>
                <a:prstClr val="white">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pPr>
              <a:defRPr/>
            </a:pPr>
            <a:fld id="{04B1C10D-7612-46F2-90CC-A6A66B6BD9C5}"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137228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prstClr val="white">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pPr>
              <a:defRPr/>
            </a:pPr>
            <a:fld id="{A2C18751-7F33-4F66-8434-68DF807A4C04}"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034028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white">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pPr>
              <a:defRPr/>
            </a:pPr>
            <a:fld id="{B10B36A5-667E-4FBF-86B5-D24D2C2C192A}"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761022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white">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pPr>
              <a:defRPr/>
            </a:pPr>
            <a:fld id="{54855558-6C74-476C-A7E2-C5B9EEFC35AC}"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294182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white">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pPr>
              <a:defRPr/>
            </a:pPr>
            <a:fld id="{13E336F8-A1CC-4569-8100-A0C1E036B8D2}"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455487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white">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pPr>
              <a:defRPr/>
            </a:pPr>
            <a:fld id="{FA340D4E-CC31-46D9-B778-4C94FE389616}"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130697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66206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5272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88025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0998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14962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4705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6899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1950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64309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52181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93822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smtClean="0">
                <a:solidFill>
                  <a:srgbClr val="62B4C6">
                    <a:lumMod val="50000"/>
                  </a:srgbClr>
                </a:solidFill>
              </a:rPr>
              <a:pPr/>
              <a:t>6/18/2019</a:t>
            </a:fld>
            <a:endParaRPr lang="en-US" dirty="0">
              <a:solidFill>
                <a:srgbClr val="62B4C6">
                  <a:lumMod val="50000"/>
                </a:srgbClr>
              </a:solidFill>
            </a:endParaRPr>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solidFill>
                <a:srgbClr val="62B4C6">
                  <a:lumMod val="50000"/>
                </a:srgbClr>
              </a:solidFill>
            </a:endParaRPr>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smtClean="0">
                <a:solidFill>
                  <a:srgbClr val="62B4C6">
                    <a:lumMod val="50000"/>
                  </a:srgbClr>
                </a:solidFill>
              </a:rPr>
              <a:pPr/>
              <a:t>‹#›</a:t>
            </a:fld>
            <a:endParaRPr lang="en-US" dirty="0">
              <a:solidFill>
                <a:srgbClr val="62B4C6">
                  <a:lumMod val="50000"/>
                </a:srgbClr>
              </a:solidFill>
            </a:endParaRPr>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91821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solidFill>
                  <a:prstClr val="black">
                    <a:lumMod val="65000"/>
                    <a:lumOff val="35000"/>
                  </a:prstClr>
                </a:solidFill>
              </a:rPr>
              <a:pPr/>
              <a:t>6/18/2019</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1766878-3199-4EAB-94E7-2D6D11070E1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9251489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smtClean="0">
                <a:solidFill>
                  <a:srgbClr val="F3F3F2"/>
                </a:solidFill>
              </a:rPr>
              <a:pPr/>
              <a:t>6/18/2019</a:t>
            </a:fld>
            <a:endParaRPr lang="en-US" dirty="0">
              <a:solidFill>
                <a:srgbClr val="F3F3F2"/>
              </a:solidFill>
            </a:endParaRPr>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solidFill>
                <a:srgbClr val="F3F3F2"/>
              </a:solidFill>
            </a:endParaRPr>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smtClean="0">
                <a:solidFill>
                  <a:srgbClr val="F3F3F2"/>
                </a:solidFill>
              </a:rPr>
              <a:pPr/>
              <a:t>‹#›</a:t>
            </a:fld>
            <a:endParaRPr lang="en-US" dirty="0">
              <a:solidFill>
                <a:srgbClr val="F3F3F2"/>
              </a:solidFill>
            </a:endParaRPr>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7648740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smtClean="0">
                <a:solidFill>
                  <a:prstClr val="black">
                    <a:lumMod val="65000"/>
                    <a:lumOff val="35000"/>
                  </a:prstClr>
                </a:solidFill>
              </a:rPr>
              <a:pPr/>
              <a:t>6/18/2019</a:t>
            </a:fld>
            <a:endParaRPr lang="en-US" dirty="0">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71766878-3199-4EAB-94E7-2D6D11070E1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610703048"/>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smtClean="0">
                <a:solidFill>
                  <a:prstClr val="black">
                    <a:lumMod val="65000"/>
                    <a:lumOff val="35000"/>
                  </a:prstClr>
                </a:solidFill>
              </a:rPr>
              <a:pPr/>
              <a:t>6/18/2019</a:t>
            </a:fld>
            <a:endParaRPr lang="en-US" dirty="0">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71766878-3199-4EAB-94E7-2D6D11070E1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02573768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smtClean="0">
                <a:solidFill>
                  <a:prstClr val="black">
                    <a:lumMod val="65000"/>
                    <a:lumOff val="35000"/>
                  </a:prstClr>
                </a:solidFill>
              </a:rPr>
              <a:pPr/>
              <a:t>6/18/2019</a:t>
            </a:fld>
            <a:endParaRPr lang="en-US" dirty="0">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71766878-3199-4EAB-94E7-2D6D11070E1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7597512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smtClean="0">
                <a:solidFill>
                  <a:prstClr val="black">
                    <a:lumMod val="65000"/>
                    <a:lumOff val="35000"/>
                  </a:prstClr>
                </a:solidFill>
              </a:rPr>
              <a:pPr/>
              <a:t>6/18/2019</a:t>
            </a:fld>
            <a:endParaRPr lang="en-US" dirty="0">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71766878-3199-4EAB-94E7-2D6D11070E1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390749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smtClean="0">
                <a:solidFill>
                  <a:prstClr val="black">
                    <a:lumMod val="65000"/>
                    <a:lumOff val="35000"/>
                  </a:prstClr>
                </a:solidFill>
              </a:rPr>
              <a:pPr/>
              <a:t>6/18/2019</a:t>
            </a:fld>
            <a:endParaRPr lang="en-US" dirty="0">
              <a:solidFill>
                <a:prstClr val="black">
                  <a:lumMod val="65000"/>
                  <a:lumOff val="35000"/>
                </a:prstClr>
              </a:solidFill>
            </a:endParaRPr>
          </a:p>
        </p:txBody>
      </p:sp>
      <p:sp>
        <p:nvSpPr>
          <p:cNvPr id="6" name="Footer Placeholder 5"/>
          <p:cNvSpPr>
            <a:spLocks noGrp="1"/>
          </p:cNvSpPr>
          <p:nvPr>
            <p:ph type="ftr" sz="quarter" idx="11"/>
          </p:nvPr>
        </p:nvSpPr>
        <p:spPr>
          <a:xfrm>
            <a:off x="2103620" y="6375679"/>
            <a:ext cx="3482179" cy="345796"/>
          </a:xfrm>
        </p:spPr>
        <p:txBody>
          <a:bodyPr/>
          <a:lstStyle/>
          <a:p>
            <a:endParaRPr lang="en-US" dirty="0">
              <a:solidFill>
                <a:prstClr val="black">
                  <a:lumMod val="65000"/>
                  <a:lumOff val="35000"/>
                </a:prstClr>
              </a:solidFill>
            </a:endParaRPr>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19090861"/>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smtClean="0">
                <a:solidFill>
                  <a:prstClr val="black">
                    <a:lumMod val="65000"/>
                    <a:lumOff val="35000"/>
                  </a:prstClr>
                </a:solidFill>
              </a:rPr>
              <a:pPr/>
              <a:t>6/18/2019</a:t>
            </a:fld>
            <a:endParaRPr lang="en-US" dirty="0">
              <a:solidFill>
                <a:prstClr val="black">
                  <a:lumMod val="65000"/>
                  <a:lumOff val="35000"/>
                </a:prstClr>
              </a:solidFill>
            </a:endParaRPr>
          </a:p>
        </p:txBody>
      </p:sp>
      <p:sp>
        <p:nvSpPr>
          <p:cNvPr id="6" name="Footer Placeholder 5"/>
          <p:cNvSpPr>
            <a:spLocks noGrp="1"/>
          </p:cNvSpPr>
          <p:nvPr>
            <p:ph type="ftr" sz="quarter" idx="11"/>
          </p:nvPr>
        </p:nvSpPr>
        <p:spPr>
          <a:xfrm>
            <a:off x="2103621" y="6375679"/>
            <a:ext cx="3482178" cy="345796"/>
          </a:xfrm>
        </p:spPr>
        <p:txBody>
          <a:bodyPr/>
          <a:lstStyle/>
          <a:p>
            <a:endParaRPr lang="en-US" dirty="0">
              <a:solidFill>
                <a:prstClr val="black">
                  <a:lumMod val="65000"/>
                  <a:lumOff val="35000"/>
                </a:prstClr>
              </a:solidFill>
            </a:endParaRPr>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339310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solidFill>
                  <a:prstClr val="black">
                    <a:lumMod val="65000"/>
                    <a:lumOff val="35000"/>
                  </a:prstClr>
                </a:solidFill>
              </a:rPr>
              <a:pPr/>
              <a:t>6/18/2019</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1766878-3199-4EAB-94E7-2D6D11070E1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2132461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solidFill>
                  <a:prstClr val="black">
                    <a:lumMod val="65000"/>
                    <a:lumOff val="35000"/>
                  </a:prstClr>
                </a:solidFill>
              </a:rPr>
              <a:pPr/>
              <a:t>6/18/2019</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1766878-3199-4EAB-94E7-2D6D11070E1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6303529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516667"/>
            <a:ext cx="9144000" cy="1551480"/>
          </a:xfrm>
        </p:spPr>
        <p:txBody>
          <a:bodyPr anchor="b">
            <a:normAutofit/>
          </a:bodyPr>
          <a:lstStyle>
            <a:lvl1pPr algn="ctr">
              <a:defRPr sz="4400"/>
            </a:lvl1pPr>
          </a:lstStyle>
          <a:p>
            <a:r>
              <a:rPr lang="en-US" dirty="0"/>
              <a:t>Click to edit Master title style</a:t>
            </a:r>
          </a:p>
        </p:txBody>
      </p:sp>
      <p:sp>
        <p:nvSpPr>
          <p:cNvPr id="3" name="Subtitle 2"/>
          <p:cNvSpPr>
            <a:spLocks noGrp="1"/>
          </p:cNvSpPr>
          <p:nvPr>
            <p:ph type="subTitle" idx="1"/>
          </p:nvPr>
        </p:nvSpPr>
        <p:spPr>
          <a:xfrm>
            <a:off x="1524000" y="4325803"/>
            <a:ext cx="9144000" cy="1428152"/>
          </a:xfrm>
        </p:spPr>
        <p:txBody>
          <a:bodyPr/>
          <a:lstStyle>
            <a:lvl1pPr marL="0" indent="0" algn="ctr">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0ADEE99-5B15-4B10-A3EB-5286E787B43D}" type="slidenum">
              <a:rPr lang="en-US" smtClean="0">
                <a:solidFill>
                  <a:prstClr val="black"/>
                </a:solidFill>
              </a:rPr>
              <a:pPr/>
              <a:t>‹#›</a:t>
            </a:fld>
            <a:endParaRPr lang="en-US">
              <a:solidFill>
                <a:prstClr val="black"/>
              </a:solidFill>
            </a:endParaRPr>
          </a:p>
        </p:txBody>
      </p:sp>
      <p:cxnSp>
        <p:nvCxnSpPr>
          <p:cNvPr id="9" name="Straight Connector 8"/>
          <p:cNvCxnSpPr/>
          <p:nvPr userDrawn="1"/>
        </p:nvCxnSpPr>
        <p:spPr>
          <a:xfrm>
            <a:off x="2998838" y="1624509"/>
            <a:ext cx="6213987" cy="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9790" y="567492"/>
            <a:ext cx="1653316" cy="1637119"/>
          </a:xfrm>
          <a:prstGeom prst="rect">
            <a:avLst/>
          </a:prstGeom>
        </p:spPr>
      </p:pic>
    </p:spTree>
    <p:extLst>
      <p:ext uri="{BB962C8B-B14F-4D97-AF65-F5344CB8AC3E}">
        <p14:creationId xmlns:p14="http://schemas.microsoft.com/office/powerpoint/2010/main" val="8061727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dirty="0"/>
              <a:t>Click to edit Master title style</a:t>
            </a:r>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993318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_blue">
    <p:bg>
      <p:bgPr>
        <a:solidFill>
          <a:srgbClr val="47C3D3">
            <a:alpha val="1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dirty="0"/>
              <a:t>Click to edit Master title style</a:t>
            </a:r>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045125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_OSPI">
    <p:spTree>
      <p:nvGrpSpPr>
        <p:cNvPr id="1" name=""/>
        <p:cNvGrpSpPr/>
        <p:nvPr/>
      </p:nvGrpSpPr>
      <p:grpSpPr>
        <a:xfrm>
          <a:off x="0" y="0"/>
          <a:ext cx="0" cy="0"/>
          <a:chOff x="0" y="0"/>
          <a:chExt cx="0" cy="0"/>
        </a:xfrm>
      </p:grpSpPr>
      <p:sp>
        <p:nvSpPr>
          <p:cNvPr id="2" name="Title 1"/>
          <p:cNvSpPr>
            <a:spLocks noGrp="1"/>
          </p:cNvSpPr>
          <p:nvPr>
            <p:ph type="title"/>
          </p:nvPr>
        </p:nvSpPr>
        <p:spPr>
          <a:xfrm>
            <a:off x="639097" y="485626"/>
            <a:ext cx="10714703" cy="993187"/>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solidFill>
                  <a:prstClr val="black"/>
                </a:solidFill>
              </a:rPr>
              <a:pPr/>
              <a:t>‹#›</a:t>
            </a:fld>
            <a:endParaRPr lang="en-US">
              <a:solidFill>
                <a:prstClr val="black"/>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1228" y="633421"/>
            <a:ext cx="1732559" cy="644873"/>
          </a:xfrm>
          <a:prstGeom prst="rect">
            <a:avLst/>
          </a:prstGeom>
        </p:spPr>
      </p:pic>
    </p:spTree>
    <p:extLst>
      <p:ext uri="{BB962C8B-B14F-4D97-AF65-F5344CB8AC3E}">
        <p14:creationId xmlns:p14="http://schemas.microsoft.com/office/powerpoint/2010/main" val="6284349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004C9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0ADEE99-5B15-4B10-A3EB-5286E787B43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95905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0ADEE99-5B15-4B10-A3EB-5286E787B43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593821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0ADEE99-5B15-4B10-A3EB-5286E787B43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931665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0ADEE99-5B15-4B10-A3EB-5286E787B43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161307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0ADEE99-5B15-4B10-A3EB-5286E787B43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973029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0ADEE99-5B15-4B10-A3EB-5286E787B43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137428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0ADEE99-5B15-4B10-A3EB-5286E787B43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9007017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0ADEE99-5B15-4B10-A3EB-5286E787B43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481769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0ADEE99-5B15-4B10-A3EB-5286E787B43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7649063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7"/>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2"/>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solidFill>
                <a:srgbClr val="F2F2F2"/>
              </a:solidFill>
            </a:endParaRPr>
          </a:p>
        </p:txBody>
      </p:sp>
      <p:sp>
        <p:nvSpPr>
          <p:cNvPr id="5" name="Footer Placeholder 4"/>
          <p:cNvSpPr>
            <a:spLocks noGrp="1"/>
          </p:cNvSpPr>
          <p:nvPr>
            <p:ph type="ftr" sz="quarter" idx="11"/>
          </p:nvPr>
        </p:nvSpPr>
        <p:spPr/>
        <p:txBody>
          <a:bodyPr/>
          <a:lstStyle/>
          <a:p>
            <a:pPr>
              <a:defRPr/>
            </a:pPr>
            <a:endParaRPr lang="en-US">
              <a:solidFill>
                <a:srgbClr val="F2F2F2"/>
              </a:solidFill>
            </a:endParaRPr>
          </a:p>
        </p:txBody>
      </p:sp>
      <p:sp>
        <p:nvSpPr>
          <p:cNvPr id="6" name="Slide Number Placeholder 5"/>
          <p:cNvSpPr>
            <a:spLocks noGrp="1"/>
          </p:cNvSpPr>
          <p:nvPr>
            <p:ph type="sldNum" sz="quarter" idx="12"/>
          </p:nvPr>
        </p:nvSpPr>
        <p:spPr/>
        <p:txBody>
          <a:bodyPr/>
          <a:lstStyle/>
          <a:p>
            <a:pPr>
              <a:defRPr/>
            </a:pPr>
            <a:fld id="{92510BD7-3B80-4ABE-881F-2F2EF29BEC5F}"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17180762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3" y="2367094"/>
            <a:ext cx="10363827"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srgbClr val="F2F2F2"/>
              </a:solidFill>
            </a:endParaRPr>
          </a:p>
        </p:txBody>
      </p:sp>
      <p:sp>
        <p:nvSpPr>
          <p:cNvPr id="5" name="Footer Placeholder 4"/>
          <p:cNvSpPr>
            <a:spLocks noGrp="1"/>
          </p:cNvSpPr>
          <p:nvPr>
            <p:ph type="ftr" sz="quarter" idx="11"/>
          </p:nvPr>
        </p:nvSpPr>
        <p:spPr/>
        <p:txBody>
          <a:bodyPr/>
          <a:lstStyle/>
          <a:p>
            <a:pPr>
              <a:defRPr/>
            </a:pPr>
            <a:endParaRPr lang="en-US">
              <a:solidFill>
                <a:srgbClr val="F2F2F2"/>
              </a:solidFill>
            </a:endParaRPr>
          </a:p>
        </p:txBody>
      </p:sp>
      <p:sp>
        <p:nvSpPr>
          <p:cNvPr id="6" name="Slide Number Placeholder 5"/>
          <p:cNvSpPr>
            <a:spLocks noGrp="1"/>
          </p:cNvSpPr>
          <p:nvPr>
            <p:ph type="sldNum" sz="quarter" idx="12"/>
          </p:nvPr>
        </p:nvSpPr>
        <p:spPr/>
        <p:txBody>
          <a:bodyPr/>
          <a:lstStyle/>
          <a:p>
            <a:pPr>
              <a:defRPr/>
            </a:pPr>
            <a:fld id="{394F80C4-C3BE-4E42-93B2-F551A277A075}"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35325950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828565"/>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5" y="3657459"/>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srgbClr val="F2F2F2"/>
              </a:solidFill>
            </a:endParaRPr>
          </a:p>
        </p:txBody>
      </p:sp>
      <p:sp>
        <p:nvSpPr>
          <p:cNvPr id="5" name="Footer Placeholder 4"/>
          <p:cNvSpPr>
            <a:spLocks noGrp="1"/>
          </p:cNvSpPr>
          <p:nvPr>
            <p:ph type="ftr" sz="quarter" idx="11"/>
          </p:nvPr>
        </p:nvSpPr>
        <p:spPr/>
        <p:txBody>
          <a:bodyPr/>
          <a:lstStyle/>
          <a:p>
            <a:pPr>
              <a:defRPr/>
            </a:pPr>
            <a:endParaRPr lang="en-US">
              <a:solidFill>
                <a:srgbClr val="F2F2F2"/>
              </a:solidFill>
            </a:endParaRPr>
          </a:p>
        </p:txBody>
      </p:sp>
      <p:sp>
        <p:nvSpPr>
          <p:cNvPr id="6" name="Slide Number Placeholder 5"/>
          <p:cNvSpPr>
            <a:spLocks noGrp="1"/>
          </p:cNvSpPr>
          <p:nvPr>
            <p:ph type="sldNum" sz="quarter" idx="12"/>
          </p:nvPr>
        </p:nvSpPr>
        <p:spPr/>
        <p:txBody>
          <a:bodyPr/>
          <a:lstStyle/>
          <a:p>
            <a:pPr>
              <a:defRPr/>
            </a:pPr>
            <a:fld id="{728B5A28-6A50-419D-AE88-624EAE09A19B}"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36592421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6" y="618519"/>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3" y="2367094"/>
            <a:ext cx="5106027"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4"/>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solidFill>
                <a:srgbClr val="F2F2F2"/>
              </a:solidFill>
            </a:endParaRPr>
          </a:p>
        </p:txBody>
      </p:sp>
      <p:sp>
        <p:nvSpPr>
          <p:cNvPr id="6" name="Footer Placeholder 5"/>
          <p:cNvSpPr>
            <a:spLocks noGrp="1"/>
          </p:cNvSpPr>
          <p:nvPr>
            <p:ph type="ftr" sz="quarter" idx="11"/>
          </p:nvPr>
        </p:nvSpPr>
        <p:spPr/>
        <p:txBody>
          <a:bodyPr/>
          <a:lstStyle/>
          <a:p>
            <a:pPr>
              <a:defRPr/>
            </a:pPr>
            <a:endParaRPr lang="en-US">
              <a:solidFill>
                <a:srgbClr val="F2F2F2"/>
              </a:solidFill>
            </a:endParaRPr>
          </a:p>
        </p:txBody>
      </p:sp>
      <p:sp>
        <p:nvSpPr>
          <p:cNvPr id="7" name="Slide Number Placeholder 6"/>
          <p:cNvSpPr>
            <a:spLocks noGrp="1"/>
          </p:cNvSpPr>
          <p:nvPr>
            <p:ph type="sldNum" sz="quarter" idx="12"/>
          </p:nvPr>
        </p:nvSpPr>
        <p:spPr/>
        <p:txBody>
          <a:bodyPr/>
          <a:lstStyle/>
          <a:p>
            <a:pPr>
              <a:defRPr/>
            </a:pPr>
            <a:fld id="{986ADAC8-6BE6-43A0-B3E9-10FB4AABE67A}"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1506004358"/>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6" y="618519"/>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5"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5" y="3051014"/>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1" y="3051014"/>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solidFill>
                <a:srgbClr val="F2F2F2"/>
              </a:solidFill>
            </a:endParaRPr>
          </a:p>
        </p:txBody>
      </p:sp>
      <p:sp>
        <p:nvSpPr>
          <p:cNvPr id="8" name="Footer Placeholder 7"/>
          <p:cNvSpPr>
            <a:spLocks noGrp="1"/>
          </p:cNvSpPr>
          <p:nvPr>
            <p:ph type="ftr" sz="quarter" idx="11"/>
          </p:nvPr>
        </p:nvSpPr>
        <p:spPr/>
        <p:txBody>
          <a:bodyPr/>
          <a:lstStyle/>
          <a:p>
            <a:pPr>
              <a:defRPr/>
            </a:pPr>
            <a:endParaRPr lang="en-US">
              <a:solidFill>
                <a:srgbClr val="F2F2F2"/>
              </a:solidFill>
            </a:endParaRPr>
          </a:p>
        </p:txBody>
      </p:sp>
      <p:sp>
        <p:nvSpPr>
          <p:cNvPr id="9" name="Slide Number Placeholder 8"/>
          <p:cNvSpPr>
            <a:spLocks noGrp="1"/>
          </p:cNvSpPr>
          <p:nvPr>
            <p:ph type="sldNum" sz="quarter" idx="12"/>
          </p:nvPr>
        </p:nvSpPr>
        <p:spPr/>
        <p:txBody>
          <a:bodyPr/>
          <a:lstStyle/>
          <a:p>
            <a:pPr>
              <a:defRPr/>
            </a:pPr>
            <a:fld id="{774FFDC5-F0D5-408E-B56E-5A8E958C2708}"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947109018"/>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solidFill>
                <a:srgbClr val="F2F2F2"/>
              </a:solidFill>
            </a:endParaRPr>
          </a:p>
        </p:txBody>
      </p:sp>
      <p:sp>
        <p:nvSpPr>
          <p:cNvPr id="4" name="Footer Placeholder 3"/>
          <p:cNvSpPr>
            <a:spLocks noGrp="1"/>
          </p:cNvSpPr>
          <p:nvPr>
            <p:ph type="ftr" sz="quarter" idx="11"/>
          </p:nvPr>
        </p:nvSpPr>
        <p:spPr/>
        <p:txBody>
          <a:bodyPr/>
          <a:lstStyle/>
          <a:p>
            <a:pPr>
              <a:defRPr/>
            </a:pPr>
            <a:endParaRPr lang="en-US">
              <a:solidFill>
                <a:srgbClr val="F2F2F2"/>
              </a:solidFill>
            </a:endParaRPr>
          </a:p>
        </p:txBody>
      </p:sp>
      <p:sp>
        <p:nvSpPr>
          <p:cNvPr id="5" name="Slide Number Placeholder 4"/>
          <p:cNvSpPr>
            <a:spLocks noGrp="1"/>
          </p:cNvSpPr>
          <p:nvPr>
            <p:ph type="sldNum" sz="quarter" idx="12"/>
          </p:nvPr>
        </p:nvSpPr>
        <p:spPr/>
        <p:txBody>
          <a:bodyPr/>
          <a:lstStyle/>
          <a:p>
            <a:pPr>
              <a:defRPr/>
            </a:pPr>
            <a:fld id="{04B1C10D-7612-46F2-90CC-A6A66B6BD9C5}"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41560818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pPr>
              <a:defRPr/>
            </a:pPr>
            <a:endParaRPr lang="en-US">
              <a:solidFill>
                <a:srgbClr val="F2F2F2"/>
              </a:solidFill>
            </a:endParaRPr>
          </a:p>
        </p:txBody>
      </p:sp>
      <p:sp>
        <p:nvSpPr>
          <p:cNvPr id="3" name="Footer Placeholder 2"/>
          <p:cNvSpPr>
            <a:spLocks noGrp="1"/>
          </p:cNvSpPr>
          <p:nvPr>
            <p:ph type="ftr" sz="quarter" idx="11"/>
          </p:nvPr>
        </p:nvSpPr>
        <p:spPr/>
        <p:txBody>
          <a:bodyPr/>
          <a:lstStyle/>
          <a:p>
            <a:pPr>
              <a:defRPr/>
            </a:pPr>
            <a:endParaRPr lang="en-US">
              <a:solidFill>
                <a:srgbClr val="F2F2F2"/>
              </a:solidFill>
            </a:endParaRPr>
          </a:p>
        </p:txBody>
      </p:sp>
      <p:sp>
        <p:nvSpPr>
          <p:cNvPr id="4" name="Slide Number Placeholder 3"/>
          <p:cNvSpPr>
            <a:spLocks noGrp="1"/>
          </p:cNvSpPr>
          <p:nvPr>
            <p:ph type="sldNum" sz="quarter" idx="12"/>
          </p:nvPr>
        </p:nvSpPr>
        <p:spPr/>
        <p:txBody>
          <a:bodyPr/>
          <a:lstStyle/>
          <a:p>
            <a:pPr>
              <a:defRPr/>
            </a:pPr>
            <a:fld id="{A2C18751-7F33-4F66-8434-68DF807A4C04}"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19593100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3" y="609602"/>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6"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srgbClr val="F2F2F2"/>
              </a:solidFill>
            </a:endParaRPr>
          </a:p>
        </p:txBody>
      </p:sp>
      <p:sp>
        <p:nvSpPr>
          <p:cNvPr id="6" name="Footer Placeholder 5"/>
          <p:cNvSpPr>
            <a:spLocks noGrp="1"/>
          </p:cNvSpPr>
          <p:nvPr>
            <p:ph type="ftr" sz="quarter" idx="11"/>
          </p:nvPr>
        </p:nvSpPr>
        <p:spPr/>
        <p:txBody>
          <a:bodyPr/>
          <a:lstStyle/>
          <a:p>
            <a:pPr>
              <a:defRPr/>
            </a:pPr>
            <a:endParaRPr lang="en-US">
              <a:solidFill>
                <a:srgbClr val="F2F2F2"/>
              </a:solidFill>
            </a:endParaRPr>
          </a:p>
        </p:txBody>
      </p:sp>
      <p:sp>
        <p:nvSpPr>
          <p:cNvPr id="7" name="Slide Number Placeholder 6"/>
          <p:cNvSpPr>
            <a:spLocks noGrp="1"/>
          </p:cNvSpPr>
          <p:nvPr>
            <p:ph type="sldNum" sz="quarter" idx="12"/>
          </p:nvPr>
        </p:nvSpPr>
        <p:spPr/>
        <p:txBody>
          <a:bodyPr/>
          <a:lstStyle/>
          <a:p>
            <a:pPr>
              <a:defRPr/>
            </a:pPr>
            <a:fld id="{B10B36A5-667E-4FBF-86B5-D24D2C2C192A}"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4261367999"/>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6" y="609600"/>
            <a:ext cx="5506157"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672361" y="609601"/>
            <a:ext cx="4007801"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4"/>
            <a:ext cx="550613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srgbClr val="F2F2F2"/>
              </a:solidFill>
            </a:endParaRPr>
          </a:p>
        </p:txBody>
      </p:sp>
      <p:sp>
        <p:nvSpPr>
          <p:cNvPr id="6" name="Footer Placeholder 5"/>
          <p:cNvSpPr>
            <a:spLocks noGrp="1"/>
          </p:cNvSpPr>
          <p:nvPr>
            <p:ph type="ftr" sz="quarter" idx="11"/>
          </p:nvPr>
        </p:nvSpPr>
        <p:spPr/>
        <p:txBody>
          <a:bodyPr/>
          <a:lstStyle/>
          <a:p>
            <a:pPr>
              <a:defRPr/>
            </a:pPr>
            <a:endParaRPr lang="en-US">
              <a:solidFill>
                <a:srgbClr val="F2F2F2"/>
              </a:solidFill>
            </a:endParaRPr>
          </a:p>
        </p:txBody>
      </p:sp>
      <p:sp>
        <p:nvSpPr>
          <p:cNvPr id="7" name="Slide Number Placeholder 6"/>
          <p:cNvSpPr>
            <a:spLocks noGrp="1"/>
          </p:cNvSpPr>
          <p:nvPr>
            <p:ph type="sldNum" sz="quarter" idx="12"/>
          </p:nvPr>
        </p:nvSpPr>
        <p:spPr/>
        <p:txBody>
          <a:bodyPr/>
          <a:lstStyle/>
          <a:p>
            <a:pPr>
              <a:defRPr/>
            </a:pPr>
            <a:fld id="{54855558-6C74-476C-A7E2-C5B9EEFC35AC}"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42366771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5"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5"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5"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srgbClr val="F2F2F2"/>
              </a:solidFill>
            </a:endParaRPr>
          </a:p>
        </p:txBody>
      </p:sp>
      <p:sp>
        <p:nvSpPr>
          <p:cNvPr id="6" name="Footer Placeholder 5"/>
          <p:cNvSpPr>
            <a:spLocks noGrp="1"/>
          </p:cNvSpPr>
          <p:nvPr>
            <p:ph type="ftr" sz="quarter" idx="11"/>
          </p:nvPr>
        </p:nvSpPr>
        <p:spPr/>
        <p:txBody>
          <a:bodyPr/>
          <a:lstStyle/>
          <a:p>
            <a:pPr>
              <a:defRPr/>
            </a:pPr>
            <a:endParaRPr lang="en-US">
              <a:solidFill>
                <a:srgbClr val="F2F2F2"/>
              </a:solidFill>
            </a:endParaRPr>
          </a:p>
        </p:txBody>
      </p:sp>
      <p:sp>
        <p:nvSpPr>
          <p:cNvPr id="7" name="Slide Number Placeholder 6"/>
          <p:cNvSpPr>
            <a:spLocks noGrp="1"/>
          </p:cNvSpPr>
          <p:nvPr>
            <p:ph type="sldNum" sz="quarter" idx="12"/>
          </p:nvPr>
        </p:nvSpPr>
        <p:spPr/>
        <p:txBody>
          <a:bodyPr/>
          <a:lstStyle/>
          <a:p>
            <a:pPr>
              <a:defRPr/>
            </a:pPr>
            <a:fld id="{010D0748-86AA-4059-A6A0-804915A55F38}"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27080670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1"/>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srgbClr val="F2F2F2"/>
              </a:solidFill>
            </a:endParaRPr>
          </a:p>
        </p:txBody>
      </p:sp>
      <p:sp>
        <p:nvSpPr>
          <p:cNvPr id="6" name="Footer Placeholder 5"/>
          <p:cNvSpPr>
            <a:spLocks noGrp="1"/>
          </p:cNvSpPr>
          <p:nvPr>
            <p:ph type="ftr" sz="quarter" idx="11"/>
          </p:nvPr>
        </p:nvSpPr>
        <p:spPr/>
        <p:txBody>
          <a:bodyPr/>
          <a:lstStyle/>
          <a:p>
            <a:pPr>
              <a:defRPr/>
            </a:pPr>
            <a:endParaRPr lang="en-US">
              <a:solidFill>
                <a:srgbClr val="F2F2F2"/>
              </a:solidFill>
            </a:endParaRPr>
          </a:p>
        </p:txBody>
      </p:sp>
      <p:sp>
        <p:nvSpPr>
          <p:cNvPr id="7" name="Slide Number Placeholder 6"/>
          <p:cNvSpPr>
            <a:spLocks noGrp="1"/>
          </p:cNvSpPr>
          <p:nvPr>
            <p:ph type="sldNum" sz="quarter" idx="12"/>
          </p:nvPr>
        </p:nvSpPr>
        <p:spPr/>
        <p:txBody>
          <a:bodyPr/>
          <a:lstStyle/>
          <a:p>
            <a:pPr>
              <a:defRPr/>
            </a:pPr>
            <a:fld id="{010D0748-86AA-4059-A6A0-804915A55F38}"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17650270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872589"/>
            <a:ext cx="9302752" cy="2729915"/>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5"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5" y="4372798"/>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srgbClr val="F2F2F2"/>
              </a:solidFill>
            </a:endParaRPr>
          </a:p>
        </p:txBody>
      </p:sp>
      <p:sp>
        <p:nvSpPr>
          <p:cNvPr id="6" name="Footer Placeholder 5"/>
          <p:cNvSpPr>
            <a:spLocks noGrp="1"/>
          </p:cNvSpPr>
          <p:nvPr>
            <p:ph type="ftr" sz="quarter" idx="11"/>
          </p:nvPr>
        </p:nvSpPr>
        <p:spPr/>
        <p:txBody>
          <a:bodyPr/>
          <a:lstStyle/>
          <a:p>
            <a:pPr>
              <a:defRPr/>
            </a:pPr>
            <a:endParaRPr lang="en-US">
              <a:solidFill>
                <a:srgbClr val="F2F2F2"/>
              </a:solidFill>
            </a:endParaRPr>
          </a:p>
        </p:txBody>
      </p:sp>
      <p:sp>
        <p:nvSpPr>
          <p:cNvPr id="7" name="Slide Number Placeholder 6"/>
          <p:cNvSpPr>
            <a:spLocks noGrp="1"/>
          </p:cNvSpPr>
          <p:nvPr>
            <p:ph type="sldNum" sz="quarter" idx="12"/>
          </p:nvPr>
        </p:nvSpPr>
        <p:spPr/>
        <p:txBody>
          <a:bodyPr/>
          <a:lstStyle/>
          <a:p>
            <a:pPr>
              <a:defRPr/>
            </a:pPr>
            <a:fld id="{010D0748-86AA-4059-A6A0-804915A55F38}" type="slidenum">
              <a:rPr lang="en-US" smtClean="0">
                <a:solidFill>
                  <a:srgbClr val="F2F2F2"/>
                </a:solidFill>
              </a:rPr>
              <a:pPr>
                <a:defRPr/>
              </a:pPr>
              <a:t>‹#›</a:t>
            </a:fld>
            <a:endParaRPr lang="en-US">
              <a:solidFill>
                <a:srgbClr val="F2F2F2"/>
              </a:solidFill>
            </a:endParaRPr>
          </a:p>
        </p:txBody>
      </p:sp>
      <p:sp>
        <p:nvSpPr>
          <p:cNvPr id="11" name="TextBox 10"/>
          <p:cNvSpPr txBox="1"/>
          <p:nvPr/>
        </p:nvSpPr>
        <p:spPr>
          <a:xfrm>
            <a:off x="983501" y="887859"/>
            <a:ext cx="729184"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914400" fontAlgn="base">
              <a:spcAft>
                <a:spcPct val="0"/>
              </a:spcAft>
            </a:pPr>
            <a:r>
              <a:rPr lang="en-US" sz="8000" dirty="0">
                <a:solidFill>
                  <a:srgbClr val="F2F2F2"/>
                </a:solidFill>
                <a:effectLst/>
                <a:latin typeface="Tahoma" pitchFamily="-107" charset="0"/>
                <a:cs typeface="Arial" charset="0"/>
              </a:rPr>
              <a:t>“</a:t>
            </a:r>
          </a:p>
        </p:txBody>
      </p:sp>
      <p:sp>
        <p:nvSpPr>
          <p:cNvPr id="14" name="TextBox 13"/>
          <p:cNvSpPr txBox="1"/>
          <p:nvPr/>
        </p:nvSpPr>
        <p:spPr>
          <a:xfrm>
            <a:off x="10466841" y="3120015"/>
            <a:ext cx="7381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914400" fontAlgn="base">
              <a:spcAft>
                <a:spcPct val="0"/>
              </a:spcAft>
            </a:pPr>
            <a:r>
              <a:rPr lang="en-US" sz="8000" dirty="0">
                <a:solidFill>
                  <a:srgbClr val="F2F2F2"/>
                </a:solidFill>
                <a:effectLst/>
                <a:latin typeface="Tahoma" pitchFamily="-107" charset="0"/>
                <a:cs typeface="Arial" charset="0"/>
              </a:rPr>
              <a:t>”</a:t>
            </a:r>
          </a:p>
        </p:txBody>
      </p:sp>
    </p:spTree>
    <p:extLst>
      <p:ext uri="{BB962C8B-B14F-4D97-AF65-F5344CB8AC3E}">
        <p14:creationId xmlns:p14="http://schemas.microsoft.com/office/powerpoint/2010/main" val="38497865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3"/>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srgbClr val="F2F2F2"/>
              </a:solidFill>
            </a:endParaRPr>
          </a:p>
        </p:txBody>
      </p:sp>
      <p:sp>
        <p:nvSpPr>
          <p:cNvPr id="6" name="Footer Placeholder 5"/>
          <p:cNvSpPr>
            <a:spLocks noGrp="1"/>
          </p:cNvSpPr>
          <p:nvPr>
            <p:ph type="ftr" sz="quarter" idx="11"/>
          </p:nvPr>
        </p:nvSpPr>
        <p:spPr/>
        <p:txBody>
          <a:bodyPr/>
          <a:lstStyle/>
          <a:p>
            <a:pPr>
              <a:defRPr/>
            </a:pPr>
            <a:endParaRPr lang="en-US">
              <a:solidFill>
                <a:srgbClr val="F2F2F2"/>
              </a:solidFill>
            </a:endParaRPr>
          </a:p>
        </p:txBody>
      </p:sp>
      <p:sp>
        <p:nvSpPr>
          <p:cNvPr id="7" name="Slide Number Placeholder 6"/>
          <p:cNvSpPr>
            <a:spLocks noGrp="1"/>
          </p:cNvSpPr>
          <p:nvPr>
            <p:ph type="sldNum" sz="quarter" idx="12"/>
          </p:nvPr>
        </p:nvSpPr>
        <p:spPr/>
        <p:txBody>
          <a:bodyPr/>
          <a:lstStyle/>
          <a:p>
            <a:pPr>
              <a:defRPr/>
            </a:pPr>
            <a:fld id="{010D0748-86AA-4059-A6A0-804915A55F38}"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37158248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5"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5" y="2367093"/>
            <a:ext cx="329897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5" y="2943357"/>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90" y="2367093"/>
            <a:ext cx="329152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50" y="2943357"/>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9" y="2367093"/>
            <a:ext cx="3304928"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9" y="2943357"/>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solidFill>
                <a:srgbClr val="F2F2F2"/>
              </a:solidFill>
            </a:endParaRPr>
          </a:p>
        </p:txBody>
      </p:sp>
      <p:sp>
        <p:nvSpPr>
          <p:cNvPr id="4" name="Footer Placeholder 3"/>
          <p:cNvSpPr>
            <a:spLocks noGrp="1"/>
          </p:cNvSpPr>
          <p:nvPr>
            <p:ph type="ftr" sz="quarter" idx="11"/>
          </p:nvPr>
        </p:nvSpPr>
        <p:spPr/>
        <p:txBody>
          <a:bodyPr/>
          <a:lstStyle/>
          <a:p>
            <a:pPr>
              <a:defRPr/>
            </a:pPr>
            <a:endParaRPr lang="en-US">
              <a:solidFill>
                <a:srgbClr val="F2F2F2"/>
              </a:solidFill>
            </a:endParaRPr>
          </a:p>
        </p:txBody>
      </p:sp>
      <p:sp>
        <p:nvSpPr>
          <p:cNvPr id="5" name="Slide Number Placeholder 4"/>
          <p:cNvSpPr>
            <a:spLocks noGrp="1"/>
          </p:cNvSpPr>
          <p:nvPr>
            <p:ph type="sldNum" sz="quarter" idx="12"/>
          </p:nvPr>
        </p:nvSpPr>
        <p:spPr/>
        <p:txBody>
          <a:bodyPr/>
          <a:lstStyle/>
          <a:p>
            <a:pPr>
              <a:defRPr/>
            </a:pPr>
            <a:fld id="{010D0748-86AA-4059-A6A0-804915A55F38}"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1100262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5"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6" y="4204820"/>
            <a:ext cx="3296409"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6"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6"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2"/>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300" y="4204820"/>
            <a:ext cx="330068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9"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4" y="4781080"/>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solidFill>
                <a:srgbClr val="F2F2F2"/>
              </a:solidFill>
            </a:endParaRPr>
          </a:p>
        </p:txBody>
      </p:sp>
      <p:sp>
        <p:nvSpPr>
          <p:cNvPr id="4" name="Footer Placeholder 3"/>
          <p:cNvSpPr>
            <a:spLocks noGrp="1"/>
          </p:cNvSpPr>
          <p:nvPr>
            <p:ph type="ftr" sz="quarter" idx="11"/>
          </p:nvPr>
        </p:nvSpPr>
        <p:spPr/>
        <p:txBody>
          <a:bodyPr/>
          <a:lstStyle/>
          <a:p>
            <a:pPr>
              <a:defRPr/>
            </a:pPr>
            <a:endParaRPr lang="en-US">
              <a:solidFill>
                <a:srgbClr val="F2F2F2"/>
              </a:solidFill>
            </a:endParaRPr>
          </a:p>
        </p:txBody>
      </p:sp>
      <p:sp>
        <p:nvSpPr>
          <p:cNvPr id="5" name="Slide Number Placeholder 4"/>
          <p:cNvSpPr>
            <a:spLocks noGrp="1"/>
          </p:cNvSpPr>
          <p:nvPr>
            <p:ph type="sldNum" sz="quarter" idx="12"/>
          </p:nvPr>
        </p:nvSpPr>
        <p:spPr/>
        <p:txBody>
          <a:bodyPr/>
          <a:lstStyle/>
          <a:p>
            <a:pPr>
              <a:defRPr/>
            </a:pPr>
            <a:fld id="{010D0748-86AA-4059-A6A0-804915A55F38}"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42089711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5"/>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srgbClr val="F2F2F2"/>
              </a:solidFill>
            </a:endParaRPr>
          </a:p>
        </p:txBody>
      </p:sp>
      <p:sp>
        <p:nvSpPr>
          <p:cNvPr id="5" name="Footer Placeholder 4"/>
          <p:cNvSpPr>
            <a:spLocks noGrp="1"/>
          </p:cNvSpPr>
          <p:nvPr>
            <p:ph type="ftr" sz="quarter" idx="11"/>
          </p:nvPr>
        </p:nvSpPr>
        <p:spPr/>
        <p:txBody>
          <a:bodyPr/>
          <a:lstStyle/>
          <a:p>
            <a:pPr>
              <a:defRPr/>
            </a:pPr>
            <a:endParaRPr lang="en-US">
              <a:solidFill>
                <a:srgbClr val="F2F2F2"/>
              </a:solidFill>
            </a:endParaRPr>
          </a:p>
        </p:txBody>
      </p:sp>
      <p:sp>
        <p:nvSpPr>
          <p:cNvPr id="6" name="Slide Number Placeholder 5"/>
          <p:cNvSpPr>
            <a:spLocks noGrp="1"/>
          </p:cNvSpPr>
          <p:nvPr>
            <p:ph type="sldNum" sz="quarter" idx="12"/>
          </p:nvPr>
        </p:nvSpPr>
        <p:spPr/>
        <p:txBody>
          <a:bodyPr/>
          <a:lstStyle/>
          <a:p>
            <a:pPr>
              <a:defRPr/>
            </a:pPr>
            <a:fld id="{13E336F8-A1CC-4569-8100-A0C1E036B8D2}"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124126088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1" y="609603"/>
            <a:ext cx="2553327"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3"/>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srgbClr val="F2F2F2"/>
              </a:solidFill>
            </a:endParaRPr>
          </a:p>
        </p:txBody>
      </p:sp>
      <p:sp>
        <p:nvSpPr>
          <p:cNvPr id="5" name="Footer Placeholder 4"/>
          <p:cNvSpPr>
            <a:spLocks noGrp="1"/>
          </p:cNvSpPr>
          <p:nvPr>
            <p:ph type="ftr" sz="quarter" idx="11"/>
          </p:nvPr>
        </p:nvSpPr>
        <p:spPr/>
        <p:txBody>
          <a:bodyPr/>
          <a:lstStyle/>
          <a:p>
            <a:pPr>
              <a:defRPr/>
            </a:pPr>
            <a:endParaRPr lang="en-US">
              <a:solidFill>
                <a:srgbClr val="F2F2F2"/>
              </a:solidFill>
            </a:endParaRPr>
          </a:p>
        </p:txBody>
      </p:sp>
      <p:sp>
        <p:nvSpPr>
          <p:cNvPr id="6" name="Slide Number Placeholder 5"/>
          <p:cNvSpPr>
            <a:spLocks noGrp="1"/>
          </p:cNvSpPr>
          <p:nvPr>
            <p:ph type="sldNum" sz="quarter" idx="12"/>
          </p:nvPr>
        </p:nvSpPr>
        <p:spPr/>
        <p:txBody>
          <a:bodyPr/>
          <a:lstStyle/>
          <a:p>
            <a:pPr>
              <a:defRPr/>
            </a:pPr>
            <a:fld id="{FA340D4E-CC31-46D9-B778-4C94FE389616}" type="slidenum">
              <a:rPr lang="en-US" smtClean="0">
                <a:solidFill>
                  <a:srgbClr val="F2F2F2"/>
                </a:solidFill>
              </a:rPr>
              <a:pPr>
                <a:defRPr/>
              </a:pPr>
              <a:t>‹#›</a:t>
            </a:fld>
            <a:endParaRPr lang="en-US">
              <a:solidFill>
                <a:srgbClr val="F2F2F2"/>
              </a:solidFill>
            </a:endParaRPr>
          </a:p>
        </p:txBody>
      </p:sp>
    </p:spTree>
    <p:extLst>
      <p:ext uri="{BB962C8B-B14F-4D97-AF65-F5344CB8AC3E}">
        <p14:creationId xmlns:p14="http://schemas.microsoft.com/office/powerpoint/2010/main" val="2367968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5614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03366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02433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761604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464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52919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28650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08309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958143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4494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solidFill>
                  <a:prstClr val="black">
                    <a:tint val="75000"/>
                  </a:prstClr>
                </a:solidFill>
              </a:rPr>
              <a:pPr/>
              <a:t>6/18/2019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73943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9144000" cy="6858000"/>
          </a:xfrm>
        </p:grpSpPr>
        <p:pic>
          <p:nvPicPr>
            <p:cNvPr id="7" name="Picture 6" descr="S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25780"/>
              <a:ext cx="1664208" cy="612648"/>
            </a:xfrm>
            <a:prstGeom prst="rect">
              <a:avLst/>
            </a:prstGeom>
          </p:spPr>
        </p:pic>
        <p:pic>
          <p:nvPicPr>
            <p:cNvPr id="14" name="Picture 13"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719572"/>
              <a:ext cx="1664208" cy="612648"/>
            </a:xfrm>
            <a:prstGeom prst="rect">
              <a:avLst/>
            </a:prstGeom>
          </p:spPr>
        </p:pic>
      </p:grpSp>
      <p:sp>
        <p:nvSpPr>
          <p:cNvPr id="2" name="Title 1"/>
          <p:cNvSpPr>
            <a:spLocks noGrp="1"/>
          </p:cNvSpPr>
          <p:nvPr>
            <p:ph type="ctrTitle"/>
          </p:nvPr>
        </p:nvSpPr>
        <p:spPr>
          <a:xfrm>
            <a:off x="2562579" y="1811864"/>
            <a:ext cx="7078488"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2562579" y="3598328"/>
            <a:ext cx="7078488"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087223" y="5054602"/>
            <a:ext cx="897701" cy="279400"/>
          </a:xfrm>
        </p:spPr>
        <p:txBody>
          <a:bodyPr/>
          <a:lstStyle/>
          <a:p>
            <a:pPr>
              <a:defRPr/>
            </a:pPr>
            <a:endParaRPr lang="en-US">
              <a:solidFill>
                <a:prstClr val="black"/>
              </a:solidFill>
            </a:endParaRPr>
          </a:p>
        </p:txBody>
      </p:sp>
      <p:sp>
        <p:nvSpPr>
          <p:cNvPr id="5" name="Footer Placeholder 4"/>
          <p:cNvSpPr>
            <a:spLocks noGrp="1"/>
          </p:cNvSpPr>
          <p:nvPr>
            <p:ph type="ftr" sz="quarter" idx="11"/>
          </p:nvPr>
        </p:nvSpPr>
        <p:spPr>
          <a:xfrm>
            <a:off x="2562579" y="5054602"/>
            <a:ext cx="5419813" cy="279400"/>
          </a:xfrm>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a:xfrm>
            <a:off x="9089757" y="5054602"/>
            <a:ext cx="551311" cy="279400"/>
          </a:xfrm>
        </p:spPr>
        <p:txBody>
          <a:bodyPr/>
          <a:lstStyle/>
          <a:p>
            <a:pPr>
              <a:defRPr/>
            </a:pPr>
            <a:fld id="{92510BD7-3B80-4ABE-881F-2F2EF29BEC5F}" type="slidenum">
              <a:rPr lang="en-US" smtClean="0">
                <a:solidFill>
                  <a:prstClr val="black"/>
                </a:solidFill>
              </a:rPr>
              <a:pPr>
                <a:defRPr/>
              </a:pPr>
              <a:t>‹#›</a:t>
            </a:fld>
            <a:endParaRPr lang="en-US">
              <a:solidFill>
                <a:prstClr val="black"/>
              </a:solidFill>
            </a:endParaRPr>
          </a:p>
        </p:txBody>
      </p:sp>
      <p:cxnSp>
        <p:nvCxnSpPr>
          <p:cNvPr id="15" name="Straight Connector 14"/>
          <p:cNvCxnSpPr/>
          <p:nvPr/>
        </p:nvCxnSpPr>
        <p:spPr>
          <a:xfrm>
            <a:off x="2693101" y="3471329"/>
            <a:ext cx="681744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63213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704622" y="2354670"/>
            <a:ext cx="879404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394F80C4-C3BE-4E42-93B2-F551A277A075}" type="slidenum">
              <a:rPr lang="en-US" smtClean="0">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31419982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04620" y="1641413"/>
            <a:ext cx="8794045"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704620" y="3734860"/>
            <a:ext cx="8794045"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728B5A28-6A50-419D-AE88-624EAE09A19B}" type="slidenum">
              <a:rPr lang="en-US" smtClean="0">
                <a:solidFill>
                  <a:prstClr val="black"/>
                </a:solidFill>
              </a:rPr>
              <a:pPr>
                <a:defRPr/>
              </a:pPr>
              <a:t>‹#›</a:t>
            </a:fld>
            <a:endParaRPr lang="en-US">
              <a:solidFill>
                <a:prstClr val="black"/>
              </a:solidFill>
            </a:endParaRPr>
          </a:p>
        </p:txBody>
      </p:sp>
      <p:cxnSp>
        <p:nvCxnSpPr>
          <p:cNvPr id="31" name="Straight Connector 30"/>
          <p:cNvCxnSpPr/>
          <p:nvPr/>
        </p:nvCxnSpPr>
        <p:spPr>
          <a:xfrm>
            <a:off x="1704622" y="3599392"/>
            <a:ext cx="879404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407617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704620" y="2356260"/>
            <a:ext cx="8794045"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5" y="915338"/>
            <a:ext cx="9064979"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69155" y="2487168"/>
            <a:ext cx="445008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3536" y="2487168"/>
            <a:ext cx="445008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solidFill>
                <a:prstClr val="black"/>
              </a:solidFill>
            </a:endParaRPr>
          </a:p>
        </p:txBody>
      </p:sp>
      <p:sp>
        <p:nvSpPr>
          <p:cNvPr id="6" name="Footer Placeholder 5"/>
          <p:cNvSpPr>
            <a:spLocks noGrp="1"/>
          </p:cNvSpPr>
          <p:nvPr>
            <p:ph type="ftr" sz="quarter" idx="11"/>
          </p:nvPr>
        </p:nvSpPr>
        <p:spPr/>
        <p:txBody>
          <a:bodyPr/>
          <a:lstStyle/>
          <a:p>
            <a:pPr>
              <a:defRPr/>
            </a:pPr>
            <a:endParaRPr lang="en-US">
              <a:solidFill>
                <a:prstClr val="black"/>
              </a:solidFill>
            </a:endParaRPr>
          </a:p>
        </p:txBody>
      </p:sp>
      <p:sp>
        <p:nvSpPr>
          <p:cNvPr id="7" name="Slide Number Placeholder 6"/>
          <p:cNvSpPr>
            <a:spLocks noGrp="1"/>
          </p:cNvSpPr>
          <p:nvPr>
            <p:ph type="sldNum" sz="quarter" idx="12"/>
          </p:nvPr>
        </p:nvSpPr>
        <p:spPr/>
        <p:txBody>
          <a:bodyPr/>
          <a:lstStyle/>
          <a:p>
            <a:pPr>
              <a:defRPr/>
            </a:pPr>
            <a:fld id="{986ADAC8-6BE6-43A0-B3E9-10FB4AABE67A}" type="slidenum">
              <a:rPr lang="en-US" smtClean="0">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73104484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569157"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69157" y="3243262"/>
            <a:ext cx="445008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9109"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109" y="3243262"/>
            <a:ext cx="445008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solidFill>
                <a:prstClr val="black"/>
              </a:solidFill>
            </a:endParaRPr>
          </a:p>
        </p:txBody>
      </p:sp>
      <p:sp>
        <p:nvSpPr>
          <p:cNvPr id="8" name="Footer Placeholder 7"/>
          <p:cNvSpPr>
            <a:spLocks noGrp="1"/>
          </p:cNvSpPr>
          <p:nvPr>
            <p:ph type="ftr" sz="quarter" idx="11"/>
          </p:nvPr>
        </p:nvSpPr>
        <p:spPr/>
        <p:txBody>
          <a:bodyPr/>
          <a:lstStyle/>
          <a:p>
            <a:pPr>
              <a:defRPr/>
            </a:pPr>
            <a:endParaRPr lang="en-US">
              <a:solidFill>
                <a:prstClr val="black"/>
              </a:solidFill>
            </a:endParaRPr>
          </a:p>
        </p:txBody>
      </p:sp>
      <p:sp>
        <p:nvSpPr>
          <p:cNvPr id="9" name="Slide Number Placeholder 8"/>
          <p:cNvSpPr>
            <a:spLocks noGrp="1"/>
          </p:cNvSpPr>
          <p:nvPr>
            <p:ph type="sldNum" sz="quarter" idx="12"/>
          </p:nvPr>
        </p:nvSpPr>
        <p:spPr/>
        <p:txBody>
          <a:bodyPr/>
          <a:lstStyle/>
          <a:p>
            <a:pPr>
              <a:defRPr/>
            </a:pPr>
            <a:fld id="{774FFDC5-F0D5-408E-B56E-5A8E958C2708}" type="slidenum">
              <a:rPr lang="en-US" smtClean="0">
                <a:solidFill>
                  <a:prstClr val="black"/>
                </a:solidFill>
              </a:rPr>
              <a:pPr>
                <a:defRPr/>
              </a:pPr>
              <a:t>‹#›</a:t>
            </a:fld>
            <a:endParaRPr lang="en-US">
              <a:solidFill>
                <a:prstClr val="black"/>
              </a:solidFill>
            </a:endParaRPr>
          </a:p>
        </p:txBody>
      </p:sp>
      <p:cxnSp>
        <p:nvCxnSpPr>
          <p:cNvPr id="41" name="Straight Connector 40"/>
          <p:cNvCxnSpPr/>
          <p:nvPr/>
        </p:nvCxnSpPr>
        <p:spPr>
          <a:xfrm>
            <a:off x="1704622" y="2354670"/>
            <a:ext cx="879404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122869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69154" y="915338"/>
            <a:ext cx="9064980"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solidFill>
                <a:prstClr val="black"/>
              </a:solidFill>
            </a:endParaRPr>
          </a:p>
        </p:txBody>
      </p:sp>
      <p:sp>
        <p:nvSpPr>
          <p:cNvPr id="4" name="Footer Placeholder 3"/>
          <p:cNvSpPr>
            <a:spLocks noGrp="1"/>
          </p:cNvSpPr>
          <p:nvPr>
            <p:ph type="ftr" sz="quarter" idx="11"/>
          </p:nvPr>
        </p:nvSpPr>
        <p:spPr/>
        <p:txBody>
          <a:bodyPr/>
          <a:lstStyle/>
          <a:p>
            <a:pPr>
              <a:defRPr/>
            </a:pPr>
            <a:endParaRPr lang="en-US">
              <a:solidFill>
                <a:prstClr val="black"/>
              </a:solidFill>
            </a:endParaRPr>
          </a:p>
        </p:txBody>
      </p:sp>
      <p:sp>
        <p:nvSpPr>
          <p:cNvPr id="5" name="Slide Number Placeholder 4"/>
          <p:cNvSpPr>
            <a:spLocks noGrp="1"/>
          </p:cNvSpPr>
          <p:nvPr>
            <p:ph type="sldNum" sz="quarter" idx="12"/>
          </p:nvPr>
        </p:nvSpPr>
        <p:spPr/>
        <p:txBody>
          <a:bodyPr/>
          <a:lstStyle/>
          <a:p>
            <a:pPr>
              <a:defRPr/>
            </a:pPr>
            <a:fld id="{04B1C10D-7612-46F2-90CC-A6A66B6BD9C5}" type="slidenum">
              <a:rPr lang="en-US" smtClean="0">
                <a:solidFill>
                  <a:prstClr val="black"/>
                </a:solidFill>
              </a:rPr>
              <a:pPr>
                <a:defRPr/>
              </a:pPr>
              <a:t>‹#›</a:t>
            </a:fld>
            <a:endParaRPr lang="en-US">
              <a:solidFill>
                <a:prstClr val="black"/>
              </a:solidFill>
            </a:endParaRPr>
          </a:p>
        </p:txBody>
      </p:sp>
      <p:cxnSp>
        <p:nvCxnSpPr>
          <p:cNvPr id="14" name="Straight Connector 13"/>
          <p:cNvCxnSpPr/>
          <p:nvPr/>
        </p:nvCxnSpPr>
        <p:spPr>
          <a:xfrm>
            <a:off x="1704622" y="2354670"/>
            <a:ext cx="879404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452140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prstClr val="black"/>
              </a:solidFill>
            </a:endParaRPr>
          </a:p>
        </p:txBody>
      </p:sp>
      <p:sp>
        <p:nvSpPr>
          <p:cNvPr id="3" name="Footer Placeholder 2"/>
          <p:cNvSpPr>
            <a:spLocks noGrp="1"/>
          </p:cNvSpPr>
          <p:nvPr>
            <p:ph type="ftr" sz="quarter" idx="11"/>
          </p:nvPr>
        </p:nvSpPr>
        <p:spPr/>
        <p:txBody>
          <a:bodyPr/>
          <a:lstStyle/>
          <a:p>
            <a:pPr>
              <a:defRPr/>
            </a:pPr>
            <a:endParaRPr lang="en-US">
              <a:solidFill>
                <a:prstClr val="black"/>
              </a:solidFill>
            </a:endParaRPr>
          </a:p>
        </p:txBody>
      </p:sp>
      <p:sp>
        <p:nvSpPr>
          <p:cNvPr id="4" name="Slide Number Placeholder 3"/>
          <p:cNvSpPr>
            <a:spLocks noGrp="1"/>
          </p:cNvSpPr>
          <p:nvPr>
            <p:ph type="sldNum" sz="quarter" idx="12"/>
          </p:nvPr>
        </p:nvSpPr>
        <p:spPr/>
        <p:txBody>
          <a:bodyPr/>
          <a:lstStyle/>
          <a:p>
            <a:pPr>
              <a:defRPr/>
            </a:pPr>
            <a:fld id="{A2C18751-7F33-4F66-8434-68DF807A4C04}" type="slidenum">
              <a:rPr lang="en-US" smtClean="0">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82840543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69153" y="1388534"/>
            <a:ext cx="3382397"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93417" y="982133"/>
            <a:ext cx="514071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69153" y="3031065"/>
            <a:ext cx="3382397"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solidFill>
            </a:endParaRPr>
          </a:p>
        </p:txBody>
      </p:sp>
      <p:sp>
        <p:nvSpPr>
          <p:cNvPr id="6" name="Footer Placeholder 5"/>
          <p:cNvSpPr>
            <a:spLocks noGrp="1"/>
          </p:cNvSpPr>
          <p:nvPr>
            <p:ph type="ftr" sz="quarter" idx="11"/>
          </p:nvPr>
        </p:nvSpPr>
        <p:spPr/>
        <p:txBody>
          <a:bodyPr/>
          <a:lstStyle/>
          <a:p>
            <a:pPr>
              <a:defRPr/>
            </a:pPr>
            <a:endParaRPr lang="en-US">
              <a:solidFill>
                <a:prstClr val="black"/>
              </a:solidFill>
            </a:endParaRPr>
          </a:p>
        </p:txBody>
      </p:sp>
      <p:sp>
        <p:nvSpPr>
          <p:cNvPr id="7" name="Slide Number Placeholder 6"/>
          <p:cNvSpPr>
            <a:spLocks noGrp="1"/>
          </p:cNvSpPr>
          <p:nvPr>
            <p:ph type="sldNum" sz="quarter" idx="12"/>
          </p:nvPr>
        </p:nvSpPr>
        <p:spPr/>
        <p:txBody>
          <a:bodyPr/>
          <a:lstStyle/>
          <a:p>
            <a:pPr>
              <a:defRPr/>
            </a:pPr>
            <a:fld id="{B10B36A5-667E-4FBF-86B5-D24D2C2C192A}" type="slidenum">
              <a:rPr lang="en-US" smtClean="0">
                <a:solidFill>
                  <a:prstClr val="black"/>
                </a:solidFill>
              </a:rPr>
              <a:pPr>
                <a:defRPr/>
              </a:pPr>
              <a:t>‹#›</a:t>
            </a:fld>
            <a:endParaRPr lang="en-US">
              <a:solidFill>
                <a:prstClr val="black"/>
              </a:solidFill>
            </a:endParaRPr>
          </a:p>
        </p:txBody>
      </p:sp>
      <p:cxnSp>
        <p:nvCxnSpPr>
          <p:cNvPr id="16" name="Straight Connector 15"/>
          <p:cNvCxnSpPr/>
          <p:nvPr/>
        </p:nvCxnSpPr>
        <p:spPr>
          <a:xfrm>
            <a:off x="1704621" y="2912533"/>
            <a:ext cx="3111459"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835137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69153" y="1883832"/>
            <a:ext cx="4842936"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6910761" y="1032933"/>
            <a:ext cx="3905951"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569154" y="3255432"/>
            <a:ext cx="4842935"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solidFill>
            </a:endParaRPr>
          </a:p>
        </p:txBody>
      </p:sp>
      <p:sp>
        <p:nvSpPr>
          <p:cNvPr id="6" name="Footer Placeholder 5"/>
          <p:cNvSpPr>
            <a:spLocks noGrp="1"/>
          </p:cNvSpPr>
          <p:nvPr>
            <p:ph type="ftr" sz="quarter" idx="11"/>
          </p:nvPr>
        </p:nvSpPr>
        <p:spPr/>
        <p:txBody>
          <a:bodyPr/>
          <a:lstStyle/>
          <a:p>
            <a:pPr>
              <a:defRPr/>
            </a:pPr>
            <a:endParaRPr lang="en-US">
              <a:solidFill>
                <a:prstClr val="black"/>
              </a:solidFill>
            </a:endParaRPr>
          </a:p>
        </p:txBody>
      </p:sp>
      <p:sp>
        <p:nvSpPr>
          <p:cNvPr id="7" name="Slide Number Placeholder 6"/>
          <p:cNvSpPr>
            <a:spLocks noGrp="1"/>
          </p:cNvSpPr>
          <p:nvPr>
            <p:ph type="sldNum" sz="quarter" idx="12"/>
          </p:nvPr>
        </p:nvSpPr>
        <p:spPr/>
        <p:txBody>
          <a:bodyPr/>
          <a:lstStyle/>
          <a:p>
            <a:pPr>
              <a:defRPr/>
            </a:pPr>
            <a:fld id="{54855558-6C74-476C-A7E2-C5B9EEFC35AC}" type="slidenum">
              <a:rPr lang="en-US" smtClean="0">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40526261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69155" y="4815415"/>
            <a:ext cx="9064979"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68347" y="1032934"/>
            <a:ext cx="9455309"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569155" y="5382153"/>
            <a:ext cx="9064979"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solidFill>
            </a:endParaRPr>
          </a:p>
        </p:txBody>
      </p:sp>
      <p:sp>
        <p:nvSpPr>
          <p:cNvPr id="6" name="Footer Placeholder 5"/>
          <p:cNvSpPr>
            <a:spLocks noGrp="1"/>
          </p:cNvSpPr>
          <p:nvPr>
            <p:ph type="ftr" sz="quarter" idx="11"/>
          </p:nvPr>
        </p:nvSpPr>
        <p:spPr/>
        <p:txBody>
          <a:bodyPr/>
          <a:lstStyle/>
          <a:p>
            <a:pPr>
              <a:defRPr/>
            </a:pPr>
            <a:endParaRPr lang="en-US">
              <a:solidFill>
                <a:prstClr val="black"/>
              </a:solidFill>
            </a:endParaRPr>
          </a:p>
        </p:txBody>
      </p:sp>
      <p:sp>
        <p:nvSpPr>
          <p:cNvPr id="7" name="Slide Number Placeholder 6"/>
          <p:cNvSpPr>
            <a:spLocks noGrp="1"/>
          </p:cNvSpPr>
          <p:nvPr>
            <p:ph type="sldNum" sz="quarter" idx="12"/>
          </p:nvPr>
        </p:nvSpPr>
        <p:spPr/>
        <p:txBody>
          <a:bodyPr/>
          <a:lstStyle/>
          <a:p>
            <a:pPr>
              <a:defRPr/>
            </a:pPr>
            <a:fld id="{010D0748-86AA-4059-A6A0-804915A55F38}" type="slidenum">
              <a:rPr lang="en-US" smtClean="0">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03319746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569155" y="906873"/>
            <a:ext cx="9064979"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569154" y="4275666"/>
            <a:ext cx="9064981"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010D0748-86AA-4059-A6A0-804915A55F38}" type="slidenum">
              <a:rPr lang="en-US" smtClean="0">
                <a:solidFill>
                  <a:prstClr val="black"/>
                </a:solidFill>
              </a:rPr>
              <a:pPr>
                <a:defRPr/>
              </a:pPr>
              <a:t>‹#›</a:t>
            </a:fld>
            <a:endParaRPr lang="en-US">
              <a:solidFill>
                <a:prstClr val="black"/>
              </a:solidFill>
            </a:endParaRPr>
          </a:p>
        </p:txBody>
      </p:sp>
      <p:cxnSp>
        <p:nvCxnSpPr>
          <p:cNvPr id="15" name="Straight Connector 14"/>
          <p:cNvCxnSpPr/>
          <p:nvPr/>
        </p:nvCxnSpPr>
        <p:spPr>
          <a:xfrm>
            <a:off x="1704621" y="4140199"/>
            <a:ext cx="8808567"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581914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79111" y="982132"/>
            <a:ext cx="8533667"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133600" y="3352800"/>
            <a:ext cx="7857064"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569151" y="4343401"/>
            <a:ext cx="906498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010D0748-86AA-4059-A6A0-804915A55F38}" type="slidenum">
              <a:rPr lang="en-US" smtClean="0">
                <a:solidFill>
                  <a:prstClr val="black"/>
                </a:solidFill>
              </a:rPr>
              <a:pPr>
                <a:defRPr/>
              </a:pPr>
              <a:t>‹#›</a:t>
            </a:fld>
            <a:endParaRPr lang="en-US">
              <a:solidFill>
                <a:prstClr val="black"/>
              </a:solidFill>
            </a:endParaRPr>
          </a:p>
        </p:txBody>
      </p:sp>
      <p:sp>
        <p:nvSpPr>
          <p:cNvPr id="14" name="TextBox 13"/>
          <p:cNvSpPr txBox="1"/>
          <p:nvPr/>
        </p:nvSpPr>
        <p:spPr>
          <a:xfrm>
            <a:off x="1133293" y="905362"/>
            <a:ext cx="609759" cy="584776"/>
          </a:xfrm>
          <a:prstGeom prst="rect">
            <a:avLst/>
          </a:prstGeom>
        </p:spPr>
        <p:txBody>
          <a:bodyPr vert="horz" lIns="91440" tIns="45720" rIns="91440" bIns="45720" rtlCol="0" anchor="ctr">
            <a:noAutofit/>
          </a:bodyPr>
          <a:lstStyle/>
          <a:p>
            <a:pPr defTabSz="914400" fontAlgn="base">
              <a:spcBef>
                <a:spcPct val="0"/>
              </a:spcBef>
              <a:spcAft>
                <a:spcPct val="0"/>
              </a:spcAft>
            </a:pPr>
            <a:r>
              <a:rPr lang="en-US" sz="7200" dirty="0">
                <a:solidFill>
                  <a:prstClr val="black"/>
                </a:solidFill>
                <a:latin typeface="Tahoma" pitchFamily="-107" charset="0"/>
                <a:cs typeface="Arial" charset="0"/>
              </a:rPr>
              <a:t>“</a:t>
            </a:r>
          </a:p>
        </p:txBody>
      </p:sp>
      <p:sp>
        <p:nvSpPr>
          <p:cNvPr id="15" name="TextBox 14"/>
          <p:cNvSpPr txBox="1"/>
          <p:nvPr/>
        </p:nvSpPr>
        <p:spPr>
          <a:xfrm>
            <a:off x="10178005" y="2827870"/>
            <a:ext cx="609759" cy="584776"/>
          </a:xfrm>
          <a:prstGeom prst="rect">
            <a:avLst/>
          </a:prstGeom>
        </p:spPr>
        <p:txBody>
          <a:bodyPr vert="horz" lIns="91440" tIns="45720" rIns="91440" bIns="45720" rtlCol="0" anchor="ctr">
            <a:noAutofit/>
          </a:bodyPr>
          <a:lstStyle/>
          <a:p>
            <a:pPr algn="r" defTabSz="914400" fontAlgn="base">
              <a:spcBef>
                <a:spcPct val="0"/>
              </a:spcBef>
              <a:spcAft>
                <a:spcPct val="0"/>
              </a:spcAft>
            </a:pPr>
            <a:r>
              <a:rPr lang="en-US" sz="7200" dirty="0">
                <a:solidFill>
                  <a:prstClr val="black"/>
                </a:solidFill>
                <a:latin typeface="Tahoma" pitchFamily="-107" charset="0"/>
                <a:cs typeface="Arial" charset="0"/>
              </a:rPr>
              <a:t>”</a:t>
            </a:r>
          </a:p>
        </p:txBody>
      </p:sp>
      <p:cxnSp>
        <p:nvCxnSpPr>
          <p:cNvPr id="19" name="Straight Connector 18"/>
          <p:cNvCxnSpPr/>
          <p:nvPr/>
        </p:nvCxnSpPr>
        <p:spPr>
          <a:xfrm>
            <a:off x="1704622" y="4140199"/>
            <a:ext cx="879404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888954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569159" y="3308581"/>
            <a:ext cx="9064971"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569158" y="4777381"/>
            <a:ext cx="9064973"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010D0748-86AA-4059-A6A0-804915A55F38}" type="slidenum">
              <a:rPr lang="en-US" smtClean="0">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57160597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879222" y="982132"/>
            <a:ext cx="8433557"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569158" y="3639312"/>
            <a:ext cx="9064973"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569154" y="4529667"/>
            <a:ext cx="9064981"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010D0748-86AA-4059-A6A0-804915A55F38}" type="slidenum">
              <a:rPr lang="en-US" smtClean="0">
                <a:solidFill>
                  <a:prstClr val="black"/>
                </a:solidFill>
              </a:rPr>
              <a:pPr>
                <a:defRPr/>
              </a:pPr>
              <a:t>‹#›</a:t>
            </a:fld>
            <a:endParaRPr lang="en-US">
              <a:solidFill>
                <a:prstClr val="black"/>
              </a:solidFill>
            </a:endParaRPr>
          </a:p>
        </p:txBody>
      </p:sp>
      <p:sp>
        <p:nvSpPr>
          <p:cNvPr id="12" name="TextBox 11"/>
          <p:cNvSpPr txBox="1"/>
          <p:nvPr/>
        </p:nvSpPr>
        <p:spPr>
          <a:xfrm>
            <a:off x="1170747" y="896895"/>
            <a:ext cx="609759" cy="584776"/>
          </a:xfrm>
          <a:prstGeom prst="rect">
            <a:avLst/>
          </a:prstGeom>
        </p:spPr>
        <p:txBody>
          <a:bodyPr vert="horz" lIns="91440" tIns="45720" rIns="91440" bIns="45720" rtlCol="0" anchor="ctr">
            <a:noAutofit/>
          </a:bodyPr>
          <a:lstStyle/>
          <a:p>
            <a:pPr defTabSz="914400" fontAlgn="base">
              <a:spcBef>
                <a:spcPct val="0"/>
              </a:spcBef>
              <a:spcAft>
                <a:spcPct val="0"/>
              </a:spcAft>
            </a:pPr>
            <a:r>
              <a:rPr lang="en-US" sz="8000" dirty="0">
                <a:solidFill>
                  <a:prstClr val="black"/>
                </a:solidFill>
                <a:latin typeface="Tahoma" pitchFamily="-107" charset="0"/>
                <a:cs typeface="Arial" charset="0"/>
              </a:rPr>
              <a:t>“</a:t>
            </a:r>
          </a:p>
        </p:txBody>
      </p:sp>
      <p:sp>
        <p:nvSpPr>
          <p:cNvPr id="13" name="TextBox 12"/>
          <p:cNvSpPr txBox="1"/>
          <p:nvPr/>
        </p:nvSpPr>
        <p:spPr>
          <a:xfrm>
            <a:off x="10199729" y="2607728"/>
            <a:ext cx="609759" cy="584776"/>
          </a:xfrm>
          <a:prstGeom prst="rect">
            <a:avLst/>
          </a:prstGeom>
        </p:spPr>
        <p:txBody>
          <a:bodyPr vert="horz" lIns="91440" tIns="45720" rIns="91440" bIns="45720" rtlCol="0" anchor="ctr">
            <a:noAutofit/>
          </a:bodyPr>
          <a:lstStyle/>
          <a:p>
            <a:pPr algn="r" defTabSz="914400" fontAlgn="base">
              <a:spcBef>
                <a:spcPct val="0"/>
              </a:spcBef>
              <a:spcAft>
                <a:spcPct val="0"/>
              </a:spcAft>
            </a:pPr>
            <a:r>
              <a:rPr lang="en-US" sz="8000" dirty="0">
                <a:solidFill>
                  <a:prstClr val="black"/>
                </a:solidFill>
                <a:latin typeface="Tahoma" pitchFamily="-107" charset="0"/>
                <a:cs typeface="Arial" charset="0"/>
              </a:rPr>
              <a:t>”</a:t>
            </a:r>
          </a:p>
        </p:txBody>
      </p:sp>
      <p:cxnSp>
        <p:nvCxnSpPr>
          <p:cNvPr id="26" name="Straight Connector 25"/>
          <p:cNvCxnSpPr/>
          <p:nvPr/>
        </p:nvCxnSpPr>
        <p:spPr>
          <a:xfrm>
            <a:off x="1704622" y="3429000"/>
            <a:ext cx="879404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357972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569153" y="982132"/>
            <a:ext cx="9064979"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7" name="Text Placeholder 2"/>
          <p:cNvSpPr>
            <a:spLocks noGrp="1"/>
          </p:cNvSpPr>
          <p:nvPr>
            <p:ph type="body" idx="13"/>
          </p:nvPr>
        </p:nvSpPr>
        <p:spPr>
          <a:xfrm>
            <a:off x="1569158" y="3566160"/>
            <a:ext cx="9064973"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569155" y="4470401"/>
            <a:ext cx="9064979"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010D0748-86AA-4059-A6A0-804915A55F38}" type="slidenum">
              <a:rPr lang="en-US" smtClean="0">
                <a:solidFill>
                  <a:prstClr val="black"/>
                </a:solidFill>
              </a:rPr>
              <a:pPr>
                <a:defRPr/>
              </a:pPr>
              <a:t>‹#›</a:t>
            </a:fld>
            <a:endParaRPr lang="en-US">
              <a:solidFill>
                <a:prstClr val="black"/>
              </a:solidFill>
            </a:endParaRPr>
          </a:p>
        </p:txBody>
      </p:sp>
      <p:cxnSp>
        <p:nvCxnSpPr>
          <p:cNvPr id="15" name="Straight Connector 14"/>
          <p:cNvCxnSpPr/>
          <p:nvPr/>
        </p:nvCxnSpPr>
        <p:spPr>
          <a:xfrm>
            <a:off x="1704626" y="3429000"/>
            <a:ext cx="880856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515026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69154" y="2490136"/>
            <a:ext cx="9064981"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13E336F8-A1CC-4569-8100-A0C1E036B8D2}" type="slidenum">
              <a:rPr lang="en-US" smtClean="0">
                <a:solidFill>
                  <a:prstClr val="black"/>
                </a:solidFill>
              </a:rPr>
              <a:pPr>
                <a:defRPr/>
              </a:pPr>
              <a:t>‹#›</a:t>
            </a:fld>
            <a:endParaRPr lang="en-US">
              <a:solidFill>
                <a:prstClr val="black"/>
              </a:solidFill>
            </a:endParaRPr>
          </a:p>
        </p:txBody>
      </p:sp>
      <p:cxnSp>
        <p:nvCxnSpPr>
          <p:cNvPr id="14" name="Straight Connector 13"/>
          <p:cNvCxnSpPr/>
          <p:nvPr/>
        </p:nvCxnSpPr>
        <p:spPr>
          <a:xfrm>
            <a:off x="1704622" y="2354670"/>
            <a:ext cx="880856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041741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475556" y="906874"/>
            <a:ext cx="2158573"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69157" y="906874"/>
            <a:ext cx="6554012"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FA340D4E-CC31-46D9-B778-4C94FE389616}" type="slidenum">
              <a:rPr lang="en-US" smtClean="0">
                <a:solidFill>
                  <a:prstClr val="black"/>
                </a:solidFill>
              </a:rPr>
              <a:pPr>
                <a:defRPr/>
              </a:pPr>
              <a:t>‹#›</a:t>
            </a:fld>
            <a:endParaRPr lang="en-US">
              <a:solidFill>
                <a:prstClr val="black"/>
              </a:solidFill>
            </a:endParaRPr>
          </a:p>
        </p:txBody>
      </p:sp>
      <p:cxnSp>
        <p:nvCxnSpPr>
          <p:cNvPr id="14" name="Straight Connector 13"/>
          <p:cNvCxnSpPr/>
          <p:nvPr/>
        </p:nvCxnSpPr>
        <p:spPr>
          <a:xfrm>
            <a:off x="8327349" y="906874"/>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110038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Celestia-R1---OverlayTitle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863667" cy="6858000"/>
          </a:xfrm>
          <a:prstGeom prst="rect">
            <a:avLst/>
          </a:prstGeom>
        </p:spPr>
      </p:pic>
      <p:sp>
        <p:nvSpPr>
          <p:cNvPr id="2" name="Title 1"/>
          <p:cNvSpPr>
            <a:spLocks noGrp="1"/>
          </p:cNvSpPr>
          <p:nvPr>
            <p:ph type="ctrTitle"/>
          </p:nvPr>
        </p:nvSpPr>
        <p:spPr>
          <a:xfrm>
            <a:off x="3658631" y="1964267"/>
            <a:ext cx="7618971" cy="2421464"/>
          </a:xfrm>
        </p:spPr>
        <p:txBody>
          <a:bodyPr anchor="b">
            <a:normAutofit/>
          </a:bodyPr>
          <a:lstStyle>
            <a:lvl1pPr algn="r">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3658631" y="4385734"/>
            <a:ext cx="7618971"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9003082" y="5870577"/>
            <a:ext cx="1616231" cy="377825"/>
          </a:xfrm>
        </p:spPr>
        <p:txBody>
          <a:bodyPr/>
          <a:lstStyle/>
          <a:p>
            <a:pPr>
              <a:defRPr/>
            </a:pPr>
            <a:endParaRPr lang="en-US">
              <a:solidFill>
                <a:prstClr val="white"/>
              </a:solidFill>
            </a:endParaRPr>
          </a:p>
        </p:txBody>
      </p:sp>
      <p:sp>
        <p:nvSpPr>
          <p:cNvPr id="5" name="Footer Placeholder 4"/>
          <p:cNvSpPr>
            <a:spLocks noGrp="1"/>
          </p:cNvSpPr>
          <p:nvPr>
            <p:ph type="ftr" sz="quarter" idx="11"/>
          </p:nvPr>
        </p:nvSpPr>
        <p:spPr>
          <a:xfrm>
            <a:off x="3658632" y="5870577"/>
            <a:ext cx="5242849" cy="377825"/>
          </a:xfrm>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a:xfrm>
            <a:off x="10720913" y="5870577"/>
            <a:ext cx="556688" cy="377825"/>
          </a:xfrm>
        </p:spPr>
        <p:txBody>
          <a:bodyPr/>
          <a:lstStyle/>
          <a:p>
            <a:pPr>
              <a:defRPr/>
            </a:pPr>
            <a:fld id="{92510BD7-3B80-4ABE-881F-2F2EF29BEC5F}"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73802153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2" name="Title 1"/>
          <p:cNvSpPr>
            <a:spLocks noGrp="1"/>
          </p:cNvSpPr>
          <p:nvPr>
            <p:ph type="title"/>
          </p:nvPr>
        </p:nvSpPr>
        <p:spPr/>
        <p:txBody>
          <a:bodyPr>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394F80C4-C3BE-4E42-93B2-F551A277A075}"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14328986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2" name="Title 1"/>
          <p:cNvSpPr>
            <a:spLocks noGrp="1"/>
          </p:cNvSpPr>
          <p:nvPr>
            <p:ph type="title"/>
          </p:nvPr>
        </p:nvSpPr>
        <p:spPr>
          <a:xfrm>
            <a:off x="609603" y="3308581"/>
            <a:ext cx="103632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09601" y="4777381"/>
            <a:ext cx="10363200" cy="860400"/>
          </a:xfrm>
        </p:spPr>
        <p:txBody>
          <a:bodyPr anchor="t">
            <a:normAutofit/>
          </a:bodyPr>
          <a:lstStyle>
            <a:lvl1pPr marL="0" indent="0" algn="l">
              <a:buNone/>
              <a:defRPr sz="18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728B5A28-6A50-419D-AE88-624EAE09A19B}"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888884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1" y="2142068"/>
            <a:ext cx="508406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88737" y="2142069"/>
            <a:ext cx="5084064"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solidFill>
                <a:prstClr val="white"/>
              </a:solidFill>
            </a:endParaRPr>
          </a:p>
        </p:txBody>
      </p:sp>
      <p:sp>
        <p:nvSpPr>
          <p:cNvPr id="6" name="Footer Placeholder 5"/>
          <p:cNvSpPr>
            <a:spLocks noGrp="1"/>
          </p:cNvSpPr>
          <p:nvPr>
            <p:ph type="ftr" sz="quarter" idx="11"/>
          </p:nvPr>
        </p:nvSpPr>
        <p:spPr/>
        <p:txBody>
          <a:bodyPr/>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p>
            <a:pPr>
              <a:defRPr/>
            </a:pPr>
            <a:fld id="{986ADAC8-6BE6-43A0-B3E9-10FB4AABE67A}"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1796995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2" name="Title 1"/>
          <p:cNvSpPr>
            <a:spLocks noGrp="1"/>
          </p:cNvSpPr>
          <p:nvPr>
            <p:ph type="title"/>
          </p:nvPr>
        </p:nvSpPr>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991307" y="2218267"/>
            <a:ext cx="472080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870201"/>
            <a:ext cx="508406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81493" y="2218267"/>
            <a:ext cx="469130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88736" y="2870201"/>
            <a:ext cx="508406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solidFill>
                <a:prstClr val="white"/>
              </a:solidFill>
            </a:endParaRPr>
          </a:p>
        </p:txBody>
      </p:sp>
      <p:sp>
        <p:nvSpPr>
          <p:cNvPr id="8" name="Footer Placeholder 7"/>
          <p:cNvSpPr>
            <a:spLocks noGrp="1"/>
          </p:cNvSpPr>
          <p:nvPr>
            <p:ph type="ftr" sz="quarter" idx="11"/>
          </p:nvPr>
        </p:nvSpPr>
        <p:spPr/>
        <p:txBody>
          <a:bodyPr/>
          <a:lstStyle/>
          <a:p>
            <a:pPr>
              <a:defRPr/>
            </a:pPr>
            <a:endParaRPr lang="en-US">
              <a:solidFill>
                <a:prstClr val="white"/>
              </a:solidFill>
            </a:endParaRPr>
          </a:p>
        </p:txBody>
      </p:sp>
      <p:sp>
        <p:nvSpPr>
          <p:cNvPr id="9" name="Slide Number Placeholder 8"/>
          <p:cNvSpPr>
            <a:spLocks noGrp="1"/>
          </p:cNvSpPr>
          <p:nvPr>
            <p:ph type="sldNum" sz="quarter" idx="12"/>
          </p:nvPr>
        </p:nvSpPr>
        <p:spPr/>
        <p:txBody>
          <a:bodyPr/>
          <a:lstStyle/>
          <a:p>
            <a:pPr>
              <a:defRPr/>
            </a:pPr>
            <a:fld id="{774FFDC5-F0D5-408E-B56E-5A8E958C2708}"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38424934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2" name="Title 1"/>
          <p:cNvSpPr>
            <a:spLocks noGrp="1"/>
          </p:cNvSpPr>
          <p:nvPr>
            <p:ph type="title"/>
          </p:nvPr>
        </p:nvSpPr>
        <p:spPr>
          <a:xfrm>
            <a:off x="609601" y="609602"/>
            <a:ext cx="10363200" cy="1456267"/>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solidFill>
                <a:prstClr val="white"/>
              </a:solidFill>
            </a:endParaRPr>
          </a:p>
        </p:txBody>
      </p:sp>
      <p:sp>
        <p:nvSpPr>
          <p:cNvPr id="4" name="Footer Placeholder 3"/>
          <p:cNvSpPr>
            <a:spLocks noGrp="1"/>
          </p:cNvSpPr>
          <p:nvPr>
            <p:ph type="ftr" sz="quarter" idx="11"/>
          </p:nvPr>
        </p:nvSpPr>
        <p:spPr/>
        <p:txBody>
          <a:bodyPr/>
          <a:lstStyle/>
          <a:p>
            <a:pPr>
              <a:defRPr/>
            </a:pPr>
            <a:endParaRPr lang="en-US">
              <a:solidFill>
                <a:prstClr val="white"/>
              </a:solidFill>
            </a:endParaRPr>
          </a:p>
        </p:txBody>
      </p:sp>
      <p:sp>
        <p:nvSpPr>
          <p:cNvPr id="5" name="Slide Number Placeholder 4"/>
          <p:cNvSpPr>
            <a:spLocks noGrp="1"/>
          </p:cNvSpPr>
          <p:nvPr>
            <p:ph type="sldNum" sz="quarter" idx="12"/>
          </p:nvPr>
        </p:nvSpPr>
        <p:spPr/>
        <p:txBody>
          <a:bodyPr/>
          <a:lstStyle/>
          <a:p>
            <a:pPr>
              <a:defRPr/>
            </a:pPr>
            <a:fld id="{04B1C10D-7612-46F2-90CC-A6A66B6BD9C5}"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08437388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2" name="Date Placeholder 1"/>
          <p:cNvSpPr>
            <a:spLocks noGrp="1"/>
          </p:cNvSpPr>
          <p:nvPr>
            <p:ph type="dt" sz="half" idx="10"/>
          </p:nvPr>
        </p:nvSpPr>
        <p:spPr/>
        <p:txBody>
          <a:bodyPr/>
          <a:lstStyle/>
          <a:p>
            <a:pPr>
              <a:defRPr/>
            </a:pPr>
            <a:endParaRPr lang="en-US">
              <a:solidFill>
                <a:prstClr val="white"/>
              </a:solidFill>
            </a:endParaRPr>
          </a:p>
        </p:txBody>
      </p:sp>
      <p:sp>
        <p:nvSpPr>
          <p:cNvPr id="3" name="Footer Placeholder 2"/>
          <p:cNvSpPr>
            <a:spLocks noGrp="1"/>
          </p:cNvSpPr>
          <p:nvPr>
            <p:ph type="ftr" sz="quarter" idx="11"/>
          </p:nvPr>
        </p:nvSpPr>
        <p:spPr/>
        <p:txBody>
          <a:bodyPr/>
          <a:lstStyle/>
          <a:p>
            <a:pPr>
              <a:defRPr/>
            </a:pPr>
            <a:endParaRPr lang="en-US">
              <a:solidFill>
                <a:prstClr val="white"/>
              </a:solidFill>
            </a:endParaRPr>
          </a:p>
        </p:txBody>
      </p:sp>
      <p:sp>
        <p:nvSpPr>
          <p:cNvPr id="4" name="Slide Number Placeholder 3"/>
          <p:cNvSpPr>
            <a:spLocks noGrp="1"/>
          </p:cNvSpPr>
          <p:nvPr>
            <p:ph type="sldNum" sz="quarter" idx="12"/>
          </p:nvPr>
        </p:nvSpPr>
        <p:spPr/>
        <p:txBody>
          <a:bodyPr/>
          <a:lstStyle/>
          <a:p>
            <a:pPr>
              <a:defRPr/>
            </a:pPr>
            <a:fld id="{A2C18751-7F33-4F66-8434-68DF807A4C04}"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53803621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2" name="Title 1"/>
          <p:cNvSpPr>
            <a:spLocks noGrp="1"/>
          </p:cNvSpPr>
          <p:nvPr>
            <p:ph type="title"/>
          </p:nvPr>
        </p:nvSpPr>
        <p:spPr>
          <a:xfrm>
            <a:off x="615624" y="1557868"/>
            <a:ext cx="3817213" cy="1439332"/>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808193" y="609601"/>
            <a:ext cx="6170633"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15624" y="2997201"/>
            <a:ext cx="3817213" cy="184573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white"/>
              </a:solidFill>
            </a:endParaRPr>
          </a:p>
        </p:txBody>
      </p:sp>
      <p:sp>
        <p:nvSpPr>
          <p:cNvPr id="6" name="Footer Placeholder 5"/>
          <p:cNvSpPr>
            <a:spLocks noGrp="1"/>
          </p:cNvSpPr>
          <p:nvPr>
            <p:ph type="ftr" sz="quarter" idx="11"/>
          </p:nvPr>
        </p:nvSpPr>
        <p:spPr/>
        <p:txBody>
          <a:bodyPr/>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p>
            <a:pPr>
              <a:defRPr/>
            </a:pPr>
            <a:fld id="{B10B36A5-667E-4FBF-86B5-D24D2C2C192A}"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69344230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2" name="Title 1"/>
          <p:cNvSpPr>
            <a:spLocks noGrp="1"/>
          </p:cNvSpPr>
          <p:nvPr>
            <p:ph type="title"/>
          </p:nvPr>
        </p:nvSpPr>
        <p:spPr>
          <a:xfrm>
            <a:off x="616171" y="1735672"/>
            <a:ext cx="5462939" cy="1371600"/>
          </a:xfrm>
        </p:spPr>
        <p:txBody>
          <a:bodyPr anchor="b">
            <a:normAutofit/>
          </a:bodyPr>
          <a:lstStyle>
            <a:lvl1pPr algn="l">
              <a:defRPr sz="24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6705600" y="914400"/>
            <a:ext cx="4267200"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dirty="0"/>
            </a:lvl1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a:xfrm>
            <a:off x="616171" y="3107272"/>
            <a:ext cx="5462939"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white"/>
              </a:solidFill>
            </a:endParaRPr>
          </a:p>
        </p:txBody>
      </p:sp>
      <p:sp>
        <p:nvSpPr>
          <p:cNvPr id="6" name="Footer Placeholder 5"/>
          <p:cNvSpPr>
            <a:spLocks noGrp="1"/>
          </p:cNvSpPr>
          <p:nvPr>
            <p:ph type="ftr" sz="quarter" idx="11"/>
          </p:nvPr>
        </p:nvSpPr>
        <p:spPr/>
        <p:txBody>
          <a:bodyPr/>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p>
            <a:pPr>
              <a:defRPr/>
            </a:pPr>
            <a:fld id="{54855558-6C74-476C-A7E2-C5B9EEFC35AC}"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9308587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2" name="Title 1"/>
          <p:cNvSpPr>
            <a:spLocks noGrp="1"/>
          </p:cNvSpPr>
          <p:nvPr>
            <p:ph type="title"/>
          </p:nvPr>
        </p:nvSpPr>
        <p:spPr>
          <a:xfrm>
            <a:off x="609601" y="4732865"/>
            <a:ext cx="10363200" cy="566738"/>
          </a:xfrm>
        </p:spPr>
        <p:txBody>
          <a:bodyPr anchor="b">
            <a:normAutofit/>
          </a:bodyPr>
          <a:lstStyle>
            <a:lvl1pPr algn="l">
              <a:defRPr sz="2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219201" y="932112"/>
            <a:ext cx="9144000"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a:lvl1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a:xfrm>
            <a:off x="609601" y="5299603"/>
            <a:ext cx="103632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white"/>
              </a:solidFill>
            </a:endParaRPr>
          </a:p>
        </p:txBody>
      </p:sp>
      <p:sp>
        <p:nvSpPr>
          <p:cNvPr id="6" name="Footer Placeholder 5"/>
          <p:cNvSpPr>
            <a:spLocks noGrp="1"/>
          </p:cNvSpPr>
          <p:nvPr>
            <p:ph type="ftr" sz="quarter" idx="11"/>
          </p:nvPr>
        </p:nvSpPr>
        <p:spPr/>
        <p:txBody>
          <a:bodyPr/>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p>
            <a:pPr>
              <a:defRPr/>
            </a:pPr>
            <a:fld id="{010D0748-86AA-4059-A6A0-804915A55F38}"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26314116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2" name="Title 1"/>
          <p:cNvSpPr>
            <a:spLocks noGrp="1"/>
          </p:cNvSpPr>
          <p:nvPr>
            <p:ph type="title"/>
          </p:nvPr>
        </p:nvSpPr>
        <p:spPr>
          <a:xfrm>
            <a:off x="609605" y="609603"/>
            <a:ext cx="10363199"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09603" y="4343400"/>
            <a:ext cx="10363199"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010D0748-86AA-4059-A6A0-804915A55F38}"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41864372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7" name="Picture 1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14" name="TextBox 13"/>
          <p:cNvSpPr txBox="1"/>
          <p:nvPr/>
        </p:nvSpPr>
        <p:spPr>
          <a:xfrm>
            <a:off x="562395" y="718114"/>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914400" fontAlgn="base">
              <a:spcAft>
                <a:spcPct val="0"/>
              </a:spcAft>
            </a:pPr>
            <a:r>
              <a:rPr lang="en-US" sz="8000" dirty="0">
                <a:solidFill>
                  <a:prstClr val="white"/>
                </a:solidFill>
                <a:effectLst/>
                <a:latin typeface="Tahoma" pitchFamily="-107" charset="0"/>
                <a:cs typeface="Arial" charset="0"/>
              </a:rPr>
              <a:t>“</a:t>
            </a:r>
          </a:p>
        </p:txBody>
      </p:sp>
      <p:sp>
        <p:nvSpPr>
          <p:cNvPr id="15" name="TextBox 14"/>
          <p:cNvSpPr txBox="1"/>
          <p:nvPr/>
        </p:nvSpPr>
        <p:spPr>
          <a:xfrm>
            <a:off x="10314401" y="2751671"/>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914400" fontAlgn="base">
              <a:spcAft>
                <a:spcPct val="0"/>
              </a:spcAft>
            </a:pPr>
            <a:r>
              <a:rPr lang="en-US" sz="8000" dirty="0">
                <a:solidFill>
                  <a:prstClr val="white"/>
                </a:solidFill>
                <a:effectLst/>
                <a:latin typeface="Tahoma" pitchFamily="-107" charset="0"/>
                <a:cs typeface="Arial" charset="0"/>
              </a:rPr>
              <a:t>”</a:t>
            </a:r>
          </a:p>
        </p:txBody>
      </p:sp>
      <p:sp>
        <p:nvSpPr>
          <p:cNvPr id="2" name="Title 1"/>
          <p:cNvSpPr>
            <a:spLocks noGrp="1"/>
          </p:cNvSpPr>
          <p:nvPr>
            <p:ph type="title"/>
          </p:nvPr>
        </p:nvSpPr>
        <p:spPr>
          <a:xfrm>
            <a:off x="1172154" y="609603"/>
            <a:ext cx="9455063"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318229" y="3352800"/>
            <a:ext cx="9168177" cy="381000"/>
          </a:xfrm>
        </p:spPr>
        <p:txBody>
          <a:bodyPr anchor="ctr">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16355" y="4343400"/>
            <a:ext cx="103632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010D0748-86AA-4059-A6A0-804915A55F38}"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25465525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2" name="Title 1"/>
          <p:cNvSpPr>
            <a:spLocks noGrp="1"/>
          </p:cNvSpPr>
          <p:nvPr>
            <p:ph type="title"/>
          </p:nvPr>
        </p:nvSpPr>
        <p:spPr>
          <a:xfrm>
            <a:off x="609602" y="3291648"/>
            <a:ext cx="10363201" cy="1468800"/>
          </a:xfrm>
        </p:spPr>
        <p:txBody>
          <a:bodyPr anchor="b">
            <a:normAutofit/>
          </a:bodyPr>
          <a:lstStyle>
            <a:lvl1pPr algn="l">
              <a:defRPr sz="28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760448"/>
            <a:ext cx="10363203"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010D0748-86AA-4059-A6A0-804915A55F38}"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52730363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11" name="TextBox 10"/>
          <p:cNvSpPr txBox="1"/>
          <p:nvPr/>
        </p:nvSpPr>
        <p:spPr>
          <a:xfrm>
            <a:off x="562395" y="718114"/>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914400" fontAlgn="base">
              <a:spcAft>
                <a:spcPct val="0"/>
              </a:spcAft>
            </a:pPr>
            <a:r>
              <a:rPr lang="en-US" sz="8000" dirty="0">
                <a:solidFill>
                  <a:prstClr val="white"/>
                </a:solidFill>
                <a:effectLst/>
                <a:latin typeface="Tahoma" pitchFamily="-107" charset="0"/>
                <a:cs typeface="Arial" charset="0"/>
              </a:rPr>
              <a:t>“</a:t>
            </a:r>
          </a:p>
        </p:txBody>
      </p:sp>
      <p:sp>
        <p:nvSpPr>
          <p:cNvPr id="16" name="TextBox 15"/>
          <p:cNvSpPr txBox="1"/>
          <p:nvPr/>
        </p:nvSpPr>
        <p:spPr>
          <a:xfrm>
            <a:off x="10314401" y="2751671"/>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914400" fontAlgn="base">
              <a:spcAft>
                <a:spcPct val="0"/>
              </a:spcAft>
            </a:pPr>
            <a:r>
              <a:rPr lang="en-US" sz="8000" dirty="0">
                <a:solidFill>
                  <a:prstClr val="white"/>
                </a:solidFill>
                <a:effectLst/>
                <a:latin typeface="Tahoma" pitchFamily="-107" charset="0"/>
                <a:cs typeface="Arial" charset="0"/>
              </a:rPr>
              <a:t>”</a:t>
            </a:r>
          </a:p>
        </p:txBody>
      </p:sp>
      <p:sp>
        <p:nvSpPr>
          <p:cNvPr id="2" name="Title 1"/>
          <p:cNvSpPr>
            <a:spLocks noGrp="1"/>
          </p:cNvSpPr>
          <p:nvPr>
            <p:ph type="title"/>
          </p:nvPr>
        </p:nvSpPr>
        <p:spPr>
          <a:xfrm>
            <a:off x="1172154" y="609603"/>
            <a:ext cx="9455063"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09601" y="3886200"/>
            <a:ext cx="10363201" cy="8890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09601" y="4775200"/>
            <a:ext cx="10363201" cy="10160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010D0748-86AA-4059-A6A0-804915A55F38}"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81926237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2" name="Title 1"/>
          <p:cNvSpPr>
            <a:spLocks noGrp="1"/>
          </p:cNvSpPr>
          <p:nvPr>
            <p:ph type="title"/>
          </p:nvPr>
        </p:nvSpPr>
        <p:spPr>
          <a:xfrm>
            <a:off x="619254" y="609603"/>
            <a:ext cx="10363201" cy="2743199"/>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19254" y="3505200"/>
            <a:ext cx="10363201" cy="8382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19253" y="4343400"/>
            <a:ext cx="10363201" cy="14478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010D0748-86AA-4059-A6A0-804915A55F38}"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96020734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8" name="Title 1"/>
          <p:cNvSpPr>
            <a:spLocks noGrp="1"/>
          </p:cNvSpPr>
          <p:nvPr>
            <p:ph type="title"/>
          </p:nvPr>
        </p:nvSpPr>
        <p:spPr>
          <a:xfrm>
            <a:off x="609600" y="609602"/>
            <a:ext cx="10363200" cy="1456267"/>
          </a:xfrm>
        </p:spPr>
        <p:txBody>
          <a:bodyPr>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13E336F8-A1CC-4569-8100-A0C1E036B8D2}"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55849242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8" y="0"/>
            <a:ext cx="12158133" cy="6858000"/>
          </a:xfrm>
          <a:prstGeom prst="rect">
            <a:avLst/>
          </a:prstGeom>
        </p:spPr>
      </p:pic>
      <p:sp>
        <p:nvSpPr>
          <p:cNvPr id="2" name="Vertical Title 1"/>
          <p:cNvSpPr>
            <a:spLocks noGrp="1"/>
          </p:cNvSpPr>
          <p:nvPr>
            <p:ph type="title" orient="vert"/>
          </p:nvPr>
        </p:nvSpPr>
        <p:spPr>
          <a:xfrm>
            <a:off x="8737305" y="609601"/>
            <a:ext cx="2235495" cy="5181601"/>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7986912"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FA340D4E-CC31-46D9-B778-4C94FE389616}" type="slidenum">
              <a:rPr lang="en-US" smtClean="0">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21586855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889" y="2514601"/>
            <a:ext cx="880060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889" y="4777381"/>
            <a:ext cx="880060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9" name="Freeform 8"/>
          <p:cNvSpPr/>
          <p:nvPr/>
        </p:nvSpPr>
        <p:spPr bwMode="auto">
          <a:xfrm>
            <a:off x="-42292" y="4321159"/>
            <a:ext cx="1860631"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564445" y="4529542"/>
            <a:ext cx="779971" cy="365125"/>
          </a:xfrm>
        </p:spPr>
        <p:txBody>
          <a:bodyPr/>
          <a:lstStyle/>
          <a:p>
            <a:pPr>
              <a:defRPr/>
            </a:pPr>
            <a:fld id="{92510BD7-3B80-4ABE-881F-2F2EF29BEC5F}" type="slidenum">
              <a:rPr lang="en-US" smtClean="0"/>
              <a:pPr>
                <a:defRPr/>
              </a:pPr>
              <a:t>‹#›</a:t>
            </a:fld>
            <a:endParaRPr lang="en-US"/>
          </a:p>
        </p:txBody>
      </p:sp>
    </p:spTree>
    <p:extLst>
      <p:ext uri="{BB962C8B-B14F-4D97-AF65-F5344CB8AC3E}">
        <p14:creationId xmlns:p14="http://schemas.microsoft.com/office/powerpoint/2010/main" val="113509714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3602" y="624110"/>
            <a:ext cx="87855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888" y="2133600"/>
            <a:ext cx="8789313"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10"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394F80C4-C3BE-4E42-93B2-F551A277A075}" type="slidenum">
              <a:rPr lang="en-US" smtClean="0"/>
              <a:pPr>
                <a:defRPr/>
              </a:pPr>
              <a:t>‹#›</a:t>
            </a:fld>
            <a:endParaRPr lang="en-US"/>
          </a:p>
        </p:txBody>
      </p:sp>
    </p:spTree>
    <p:extLst>
      <p:ext uri="{BB962C8B-B14F-4D97-AF65-F5344CB8AC3E}">
        <p14:creationId xmlns:p14="http://schemas.microsoft.com/office/powerpoint/2010/main" val="79771791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888" y="2074562"/>
            <a:ext cx="8789313"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888" y="3581400"/>
            <a:ext cx="8789313"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11" name="Freeform 11"/>
          <p:cNvSpPr/>
          <p:nvPr/>
        </p:nvSpPr>
        <p:spPr bwMode="auto">
          <a:xfrm flipV="1">
            <a:off x="78" y="3166528"/>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681637" y="3244141"/>
            <a:ext cx="779971" cy="365125"/>
          </a:xfrm>
        </p:spPr>
        <p:txBody>
          <a:bodyPr/>
          <a:lstStyle/>
          <a:p>
            <a:pPr>
              <a:defRPr/>
            </a:pPr>
            <a:fld id="{728B5A28-6A50-419D-AE88-624EAE09A19B}" type="slidenum">
              <a:rPr lang="en-US" smtClean="0"/>
              <a:pPr>
                <a:defRPr/>
              </a:pPr>
              <a:t>‹#›</a:t>
            </a:fld>
            <a:endParaRPr lang="en-US"/>
          </a:p>
        </p:txBody>
      </p:sp>
    </p:spTree>
    <p:extLst>
      <p:ext uri="{BB962C8B-B14F-4D97-AF65-F5344CB8AC3E}">
        <p14:creationId xmlns:p14="http://schemas.microsoft.com/office/powerpoint/2010/main" val="372978849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889" y="2136707"/>
            <a:ext cx="4263375"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16410" y="2136707"/>
            <a:ext cx="426279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9"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681637" y="787784"/>
            <a:ext cx="779971" cy="365125"/>
          </a:xfrm>
        </p:spPr>
        <p:txBody>
          <a:bodyPr/>
          <a:lstStyle/>
          <a:p>
            <a:pPr>
              <a:defRPr/>
            </a:pPr>
            <a:fld id="{986ADAC8-6BE6-43A0-B3E9-10FB4AABE67A}" type="slidenum">
              <a:rPr lang="en-US" smtClean="0"/>
              <a:pPr>
                <a:defRPr/>
              </a:pPr>
              <a:t>‹#›</a:t>
            </a:fld>
            <a:endParaRPr lang="en-US"/>
          </a:p>
        </p:txBody>
      </p:sp>
    </p:spTree>
    <p:extLst>
      <p:ext uri="{BB962C8B-B14F-4D97-AF65-F5344CB8AC3E}">
        <p14:creationId xmlns:p14="http://schemas.microsoft.com/office/powerpoint/2010/main" val="405561183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020469" y="2226626"/>
            <a:ext cx="38327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887" y="2802889"/>
            <a:ext cx="4263376"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1540" y="2223398"/>
            <a:ext cx="383098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11620" y="2799661"/>
            <a:ext cx="4260907"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11"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681637" y="787784"/>
            <a:ext cx="779971" cy="365125"/>
          </a:xfrm>
        </p:spPr>
        <p:txBody>
          <a:bodyPr/>
          <a:lstStyle/>
          <a:p>
            <a:pPr>
              <a:defRPr/>
            </a:pPr>
            <a:fld id="{774FFDC5-F0D5-408E-B56E-5A8E958C2708}" type="slidenum">
              <a:rPr lang="en-US" smtClean="0"/>
              <a:pPr>
                <a:defRPr/>
              </a:pPr>
              <a:t>‹#›</a:t>
            </a:fld>
            <a:endParaRPr lang="en-US"/>
          </a:p>
        </p:txBody>
      </p:sp>
    </p:spTree>
    <p:extLst>
      <p:ext uri="{BB962C8B-B14F-4D97-AF65-F5344CB8AC3E}">
        <p14:creationId xmlns:p14="http://schemas.microsoft.com/office/powerpoint/2010/main" val="67010824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93600" y="624110"/>
            <a:ext cx="87856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8"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defRPr/>
            </a:pPr>
            <a:fld id="{04B1C10D-7612-46F2-90CC-A6A66B6BD9C5}" type="slidenum">
              <a:rPr lang="en-US" smtClean="0"/>
              <a:pPr>
                <a:defRPr/>
              </a:pPr>
              <a:t>‹#›</a:t>
            </a:fld>
            <a:endParaRPr lang="en-US"/>
          </a:p>
        </p:txBody>
      </p:sp>
    </p:spTree>
    <p:extLst>
      <p:ext uri="{BB962C8B-B14F-4D97-AF65-F5344CB8AC3E}">
        <p14:creationId xmlns:p14="http://schemas.microsoft.com/office/powerpoint/2010/main" val="315117933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6"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a:defRPr/>
            </a:pPr>
            <a:fld id="{A2C18751-7F33-4F66-8434-68DF807A4C04}" type="slidenum">
              <a:rPr lang="en-US" smtClean="0"/>
              <a:pPr>
                <a:defRPr/>
              </a:pPr>
              <a:t>‹#›</a:t>
            </a:fld>
            <a:endParaRPr lang="en-US"/>
          </a:p>
        </p:txBody>
      </p:sp>
    </p:spTree>
    <p:extLst>
      <p:ext uri="{BB962C8B-B14F-4D97-AF65-F5344CB8AC3E}">
        <p14:creationId xmlns:p14="http://schemas.microsoft.com/office/powerpoint/2010/main" val="311695930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887" y="446088"/>
            <a:ext cx="3506112"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4659" y="446090"/>
            <a:ext cx="5054541"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887" y="1598613"/>
            <a:ext cx="3506112"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10"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B10B36A5-667E-4FBF-86B5-D24D2C2C192A}" type="slidenum">
              <a:rPr lang="en-US" smtClean="0"/>
              <a:pPr>
                <a:defRPr/>
              </a:pPr>
              <a:t>‹#›</a:t>
            </a:fld>
            <a:endParaRPr lang="en-US"/>
          </a:p>
        </p:txBody>
      </p:sp>
    </p:spTree>
    <p:extLst>
      <p:ext uri="{BB962C8B-B14F-4D97-AF65-F5344CB8AC3E}">
        <p14:creationId xmlns:p14="http://schemas.microsoft.com/office/powerpoint/2010/main" val="124364135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888" y="4800600"/>
            <a:ext cx="8789313"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888" y="634965"/>
            <a:ext cx="8789313"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888" y="5367338"/>
            <a:ext cx="8789313"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10" name="Freeform 11"/>
          <p:cNvSpPr/>
          <p:nvPr/>
        </p:nvSpPr>
        <p:spPr bwMode="auto">
          <a:xfrm flipV="1">
            <a:off x="78" y="4910661"/>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681637" y="4983089"/>
            <a:ext cx="779971" cy="365125"/>
          </a:xfrm>
        </p:spPr>
        <p:txBody>
          <a:bodyPr/>
          <a:lstStyle/>
          <a:p>
            <a:pPr>
              <a:defRPr/>
            </a:pPr>
            <a:fld id="{54855558-6C74-476C-A7E2-C5B9EEFC35AC}" type="slidenum">
              <a:rPr lang="en-US" smtClean="0"/>
              <a:pPr>
                <a:defRPr/>
              </a:pPr>
              <a:t>‹#›</a:t>
            </a:fld>
            <a:endParaRPr lang="en-US"/>
          </a:p>
        </p:txBody>
      </p:sp>
    </p:spTree>
    <p:extLst>
      <p:ext uri="{BB962C8B-B14F-4D97-AF65-F5344CB8AC3E}">
        <p14:creationId xmlns:p14="http://schemas.microsoft.com/office/powerpoint/2010/main" val="333529310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888" y="609600"/>
            <a:ext cx="8789313"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888" y="4354046"/>
            <a:ext cx="8789313"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10" name="Freeform 11"/>
          <p:cNvSpPr/>
          <p:nvPr/>
        </p:nvSpPr>
        <p:spPr bwMode="auto">
          <a:xfrm flipV="1">
            <a:off x="78" y="3166528"/>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681637" y="3244141"/>
            <a:ext cx="779971" cy="365125"/>
          </a:xfrm>
        </p:spPr>
        <p:txBody>
          <a:bodyPr/>
          <a:lstStyle/>
          <a:p>
            <a:pPr>
              <a:defRPr/>
            </a:pPr>
            <a:fld id="{010D0748-86AA-4059-A6A0-804915A55F38}" type="slidenum">
              <a:rPr lang="en-US" smtClean="0"/>
              <a:pPr>
                <a:defRPr/>
              </a:pPr>
              <a:t>‹#›</a:t>
            </a:fld>
            <a:endParaRPr lang="en-US"/>
          </a:p>
        </p:txBody>
      </p:sp>
    </p:spTree>
    <p:extLst>
      <p:ext uri="{BB962C8B-B14F-4D97-AF65-F5344CB8AC3E}">
        <p14:creationId xmlns:p14="http://schemas.microsoft.com/office/powerpoint/2010/main" val="230631786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17498" y="609600"/>
            <a:ext cx="814611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21296" y="3505200"/>
            <a:ext cx="7538517"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888" y="4354046"/>
            <a:ext cx="8789313"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19" name="Freeform 11"/>
          <p:cNvSpPr/>
          <p:nvPr/>
        </p:nvSpPr>
        <p:spPr bwMode="auto">
          <a:xfrm flipV="1">
            <a:off x="78" y="3166528"/>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681637" y="3244141"/>
            <a:ext cx="779971" cy="365125"/>
          </a:xfrm>
        </p:spPr>
        <p:txBody>
          <a:bodyPr/>
          <a:lstStyle/>
          <a:p>
            <a:pPr>
              <a:defRPr/>
            </a:pPr>
            <a:fld id="{010D0748-86AA-4059-A6A0-804915A55F38}" type="slidenum">
              <a:rPr lang="en-US" smtClean="0"/>
              <a:pPr>
                <a:defRPr/>
              </a:pPr>
              <a:t>‹#›</a:t>
            </a:fld>
            <a:endParaRPr lang="en-US"/>
          </a:p>
        </p:txBody>
      </p:sp>
      <p:sp>
        <p:nvSpPr>
          <p:cNvPr id="14" name="TextBox 13"/>
          <p:cNvSpPr txBox="1"/>
          <p:nvPr/>
        </p:nvSpPr>
        <p:spPr>
          <a:xfrm>
            <a:off x="2411089" y="648005"/>
            <a:ext cx="609759" cy="584776"/>
          </a:xfrm>
          <a:prstGeom prst="rect">
            <a:avLst/>
          </a:prstGeom>
        </p:spPr>
        <p:txBody>
          <a:bodyPr vert="horz" lIns="91440" tIns="45720" rIns="91440" bIns="45720" rtlCol="0" anchor="ctr">
            <a:noAutofit/>
          </a:bodyPr>
          <a:lstStyle/>
          <a:p>
            <a:pPr defTabSz="914400" fontAlgn="base">
              <a:spcBef>
                <a:spcPct val="0"/>
              </a:spcBef>
              <a:spcAft>
                <a:spcPct val="0"/>
              </a:spcAft>
            </a:pPr>
            <a:r>
              <a:rPr lang="en-US" sz="8000" dirty="0">
                <a:ln w="3175" cmpd="sng">
                  <a:noFill/>
                </a:ln>
                <a:solidFill>
                  <a:srgbClr val="A53010"/>
                </a:solidFill>
                <a:latin typeface="Arial"/>
                <a:cs typeface="Arial" charset="0"/>
              </a:rPr>
              <a:t>“</a:t>
            </a:r>
          </a:p>
        </p:txBody>
      </p:sp>
      <p:sp>
        <p:nvSpPr>
          <p:cNvPr id="15" name="TextBox 14"/>
          <p:cNvSpPr txBox="1"/>
          <p:nvPr/>
        </p:nvSpPr>
        <p:spPr>
          <a:xfrm>
            <a:off x="10892711" y="2905306"/>
            <a:ext cx="609759" cy="584776"/>
          </a:xfrm>
          <a:prstGeom prst="rect">
            <a:avLst/>
          </a:prstGeom>
        </p:spPr>
        <p:txBody>
          <a:bodyPr vert="horz" lIns="91440" tIns="45720" rIns="91440" bIns="45720" rtlCol="0" anchor="ctr">
            <a:noAutofit/>
          </a:bodyPr>
          <a:lstStyle/>
          <a:p>
            <a:pPr defTabSz="914400" fontAlgn="base">
              <a:spcBef>
                <a:spcPct val="0"/>
              </a:spcBef>
              <a:spcAft>
                <a:spcPct val="0"/>
              </a:spcAft>
            </a:pPr>
            <a:r>
              <a:rPr lang="en-US" sz="8000" dirty="0">
                <a:ln w="3175" cmpd="sng">
                  <a:noFill/>
                </a:ln>
                <a:solidFill>
                  <a:srgbClr val="A53010"/>
                </a:solidFill>
                <a:latin typeface="Arial"/>
                <a:cs typeface="Arial" charset="0"/>
              </a:rPr>
              <a:t>”</a:t>
            </a:r>
          </a:p>
        </p:txBody>
      </p:sp>
    </p:spTree>
    <p:extLst>
      <p:ext uri="{BB962C8B-B14F-4D97-AF65-F5344CB8AC3E}">
        <p14:creationId xmlns:p14="http://schemas.microsoft.com/office/powerpoint/2010/main" val="392698767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888" y="2438402"/>
            <a:ext cx="8789313"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888" y="5181600"/>
            <a:ext cx="8789313"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11" name="Freeform 11"/>
          <p:cNvSpPr/>
          <p:nvPr/>
        </p:nvSpPr>
        <p:spPr bwMode="auto">
          <a:xfrm flipV="1">
            <a:off x="78" y="4910661"/>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681637" y="4983089"/>
            <a:ext cx="779971" cy="365125"/>
          </a:xfrm>
        </p:spPr>
        <p:txBody>
          <a:bodyPr/>
          <a:lstStyle/>
          <a:p>
            <a:pPr>
              <a:defRPr/>
            </a:pPr>
            <a:fld id="{010D0748-86AA-4059-A6A0-804915A55F38}" type="slidenum">
              <a:rPr lang="en-US" smtClean="0"/>
              <a:pPr>
                <a:defRPr/>
              </a:pPr>
              <a:t>‹#›</a:t>
            </a:fld>
            <a:endParaRPr lang="en-US"/>
          </a:p>
        </p:txBody>
      </p:sp>
    </p:spTree>
    <p:extLst>
      <p:ext uri="{BB962C8B-B14F-4D97-AF65-F5344CB8AC3E}">
        <p14:creationId xmlns:p14="http://schemas.microsoft.com/office/powerpoint/2010/main" val="213829915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917498" y="609600"/>
            <a:ext cx="814611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887" y="4343400"/>
            <a:ext cx="8917723"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887" y="5181600"/>
            <a:ext cx="8917723"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20" name="Freeform 11"/>
          <p:cNvSpPr/>
          <p:nvPr/>
        </p:nvSpPr>
        <p:spPr bwMode="auto">
          <a:xfrm flipV="1">
            <a:off x="78" y="4910661"/>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681637" y="4983089"/>
            <a:ext cx="779971" cy="365125"/>
          </a:xfrm>
        </p:spPr>
        <p:txBody>
          <a:bodyPr/>
          <a:lstStyle/>
          <a:p>
            <a:pPr>
              <a:defRPr/>
            </a:pPr>
            <a:fld id="{010D0748-86AA-4059-A6A0-804915A55F38}" type="slidenum">
              <a:rPr lang="en-US" smtClean="0"/>
              <a:pPr>
                <a:defRPr/>
              </a:pPr>
              <a:t>‹#›</a:t>
            </a:fld>
            <a:endParaRPr lang="en-US"/>
          </a:p>
        </p:txBody>
      </p:sp>
      <p:sp>
        <p:nvSpPr>
          <p:cNvPr id="11" name="TextBox 10"/>
          <p:cNvSpPr txBox="1"/>
          <p:nvPr/>
        </p:nvSpPr>
        <p:spPr>
          <a:xfrm>
            <a:off x="2411089" y="648005"/>
            <a:ext cx="609759" cy="584776"/>
          </a:xfrm>
          <a:prstGeom prst="rect">
            <a:avLst/>
          </a:prstGeom>
        </p:spPr>
        <p:txBody>
          <a:bodyPr vert="horz" lIns="91440" tIns="45720" rIns="91440" bIns="45720" rtlCol="0" anchor="ctr">
            <a:noAutofit/>
          </a:bodyPr>
          <a:lstStyle/>
          <a:p>
            <a:pPr defTabSz="914400" fontAlgn="base">
              <a:spcBef>
                <a:spcPct val="0"/>
              </a:spcBef>
              <a:spcAft>
                <a:spcPct val="0"/>
              </a:spcAft>
            </a:pPr>
            <a:r>
              <a:rPr lang="en-US" sz="8000" dirty="0">
                <a:ln w="3175" cmpd="sng">
                  <a:noFill/>
                </a:ln>
                <a:solidFill>
                  <a:srgbClr val="A53010"/>
                </a:solidFill>
                <a:latin typeface="Arial"/>
                <a:cs typeface="Arial" charset="0"/>
              </a:rPr>
              <a:t>“</a:t>
            </a:r>
          </a:p>
        </p:txBody>
      </p:sp>
      <p:sp>
        <p:nvSpPr>
          <p:cNvPr id="12" name="TextBox 11"/>
          <p:cNvSpPr txBox="1"/>
          <p:nvPr/>
        </p:nvSpPr>
        <p:spPr>
          <a:xfrm>
            <a:off x="10892711" y="2905306"/>
            <a:ext cx="609759" cy="584776"/>
          </a:xfrm>
          <a:prstGeom prst="rect">
            <a:avLst/>
          </a:prstGeom>
        </p:spPr>
        <p:txBody>
          <a:bodyPr vert="horz" lIns="91440" tIns="45720" rIns="91440" bIns="45720" rtlCol="0" anchor="ctr">
            <a:noAutofit/>
          </a:bodyPr>
          <a:lstStyle/>
          <a:p>
            <a:pPr defTabSz="914400" fontAlgn="base">
              <a:spcBef>
                <a:spcPct val="0"/>
              </a:spcBef>
              <a:spcAft>
                <a:spcPct val="0"/>
              </a:spcAft>
            </a:pPr>
            <a:r>
              <a:rPr lang="en-US" sz="8000" dirty="0">
                <a:ln w="3175" cmpd="sng">
                  <a:noFill/>
                </a:ln>
                <a:solidFill>
                  <a:srgbClr val="A53010"/>
                </a:solidFill>
                <a:latin typeface="Arial"/>
                <a:cs typeface="Arial" charset="0"/>
              </a:rPr>
              <a:t>”</a:t>
            </a:r>
          </a:p>
        </p:txBody>
      </p:sp>
    </p:spTree>
    <p:extLst>
      <p:ext uri="{BB962C8B-B14F-4D97-AF65-F5344CB8AC3E}">
        <p14:creationId xmlns:p14="http://schemas.microsoft.com/office/powerpoint/2010/main" val="387615219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888" y="627407"/>
            <a:ext cx="8789312"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888" y="4343400"/>
            <a:ext cx="8789313"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888" y="5181600"/>
            <a:ext cx="8789313"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10" name="Freeform 11"/>
          <p:cNvSpPr/>
          <p:nvPr/>
        </p:nvSpPr>
        <p:spPr bwMode="auto">
          <a:xfrm flipV="1">
            <a:off x="78" y="4910661"/>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681637" y="4983089"/>
            <a:ext cx="779971" cy="365125"/>
          </a:xfrm>
        </p:spPr>
        <p:txBody>
          <a:bodyPr/>
          <a:lstStyle/>
          <a:p>
            <a:pPr>
              <a:defRPr/>
            </a:pPr>
            <a:fld id="{010D0748-86AA-4059-A6A0-804915A55F38}" type="slidenum">
              <a:rPr lang="en-US" smtClean="0"/>
              <a:pPr>
                <a:defRPr/>
              </a:pPr>
              <a:t>‹#›</a:t>
            </a:fld>
            <a:endParaRPr lang="en-US"/>
          </a:p>
        </p:txBody>
      </p:sp>
    </p:spTree>
    <p:extLst>
      <p:ext uri="{BB962C8B-B14F-4D97-AF65-F5344CB8AC3E}">
        <p14:creationId xmlns:p14="http://schemas.microsoft.com/office/powerpoint/2010/main" val="422120611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10"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13E336F8-A1CC-4569-8100-A0C1E036B8D2}" type="slidenum">
              <a:rPr lang="en-US" smtClean="0"/>
              <a:pPr>
                <a:defRPr/>
              </a:pPr>
              <a:t>‹#›</a:t>
            </a:fld>
            <a:endParaRPr lang="en-US"/>
          </a:p>
        </p:txBody>
      </p:sp>
    </p:spTree>
    <p:extLst>
      <p:ext uri="{BB962C8B-B14F-4D97-AF65-F5344CB8AC3E}">
        <p14:creationId xmlns:p14="http://schemas.microsoft.com/office/powerpoint/2010/main" val="67537198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71380" y="627407"/>
            <a:ext cx="2208176"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888" y="627407"/>
            <a:ext cx="6288464"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10"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FA340D4E-CC31-46D9-B778-4C94FE389616}" type="slidenum">
              <a:rPr lang="en-US" smtClean="0"/>
              <a:pPr>
                <a:defRPr/>
              </a:pPr>
              <a:t>‹#›</a:t>
            </a:fld>
            <a:endParaRPr lang="en-US"/>
          </a:p>
        </p:txBody>
      </p:sp>
    </p:spTree>
    <p:extLst>
      <p:ext uri="{BB962C8B-B14F-4D97-AF65-F5344CB8AC3E}">
        <p14:creationId xmlns:p14="http://schemas.microsoft.com/office/powerpoint/2010/main" val="278120079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92510BD7-3B80-4ABE-881F-2F2EF29BEC5F}"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2461086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394F80C4-C3BE-4E42-93B2-F551A277A075}"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926419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728B5A28-6A50-419D-AE88-624EAE09A19B}"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9228586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986ADAC8-6BE6-43A0-B3E9-10FB4AABE67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2886191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774FFDC5-F0D5-408E-B56E-5A8E958C2708}"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0690154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04B1C10D-7612-46F2-90CC-A6A66B6BD9C5}"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7960381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A2C18751-7F33-4F66-8434-68DF807A4C04}"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0091575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B10B36A5-667E-4FBF-86B5-D24D2C2C192A}"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4823866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4855558-6C74-476C-A7E2-C5B9EEFC35A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4750955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E336F8-A1CC-4569-8100-A0C1E036B8D2}"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4463608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FA340D4E-CC31-46D9-B778-4C94FE389616}"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4876552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3490" name="Rectangle 2"/>
          <p:cNvSpPr>
            <a:spLocks noGrp="1" noChangeArrowheads="1"/>
          </p:cNvSpPr>
          <p:nvPr>
            <p:ph type="ctrTitle" sz="quarter"/>
          </p:nvPr>
        </p:nvSpPr>
        <p:spPr>
          <a:xfrm>
            <a:off x="914400" y="1676400"/>
            <a:ext cx="10363200" cy="1828800"/>
          </a:xfrm>
        </p:spPr>
        <p:txBody>
          <a:bodyPr/>
          <a:lstStyle>
            <a:lvl1pPr>
              <a:defRPr/>
            </a:lvl1pPr>
          </a:lstStyle>
          <a:p>
            <a:r>
              <a:rPr lang="en-US"/>
              <a:t>Click to edit Master title style</a:t>
            </a:r>
          </a:p>
        </p:txBody>
      </p:sp>
      <p:sp>
        <p:nvSpPr>
          <p:cNvPr id="63491" name="Rectangle 3"/>
          <p:cNvSpPr>
            <a:spLocks noGrp="1" noChangeArrowheads="1"/>
          </p:cNvSpPr>
          <p:nvPr>
            <p:ph type="subTitle" sz="quarter" idx="1"/>
          </p:nvPr>
        </p:nvSpPr>
        <p:spPr>
          <a:xfrm>
            <a:off x="1828800" y="3886200"/>
            <a:ext cx="8534400" cy="1752600"/>
          </a:xfrm>
        </p:spPr>
        <p:txBody>
          <a:bodyPr/>
          <a:lstStyle>
            <a:lvl1pPr marL="0" indent="0" algn="ctr">
              <a:buFont typeface="Wingdings" pitchFamily="-11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510BD7-3B80-4ABE-881F-2F2EF29BEC5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68321391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94F80C4-C3BE-4E42-93B2-F551A277A07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96284146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28B5A28-6A50-419D-AE88-624EAE09A19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70298590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81200"/>
            <a:ext cx="5384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384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86ADAC8-6BE6-43A0-B3E9-10FB4AABE67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09376254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74FFDC5-F0D5-408E-B56E-5A8E958C270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02114706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4B1C10D-7612-46F2-90CC-A6A66B6BD9C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51717646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2C18751-7F33-4F66-8434-68DF807A4C0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6871214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0B36A5-667E-4FBF-86B5-D24D2C2C192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8882926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4855558-6C74-476C-A7E2-C5B9EEFC35A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13436677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3E336F8-A1CC-4569-8100-A0C1E036B8D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97487842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0"/>
            <a:ext cx="27432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81000"/>
            <a:ext cx="80264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340D4E-CC31-46D9-B778-4C94FE38961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3771836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3490" name="Rectangle 2"/>
          <p:cNvSpPr>
            <a:spLocks noGrp="1" noChangeArrowheads="1"/>
          </p:cNvSpPr>
          <p:nvPr>
            <p:ph type="ctrTitle" sz="quarter"/>
          </p:nvPr>
        </p:nvSpPr>
        <p:spPr>
          <a:xfrm>
            <a:off x="914400" y="1676400"/>
            <a:ext cx="10363200" cy="1828800"/>
          </a:xfrm>
        </p:spPr>
        <p:txBody>
          <a:bodyPr/>
          <a:lstStyle>
            <a:lvl1pPr>
              <a:defRPr/>
            </a:lvl1pPr>
          </a:lstStyle>
          <a:p>
            <a:r>
              <a:rPr lang="en-US"/>
              <a:t>Click to edit Master title style</a:t>
            </a:r>
          </a:p>
        </p:txBody>
      </p:sp>
      <p:sp>
        <p:nvSpPr>
          <p:cNvPr id="63491" name="Rectangle 3"/>
          <p:cNvSpPr>
            <a:spLocks noGrp="1" noChangeArrowheads="1"/>
          </p:cNvSpPr>
          <p:nvPr>
            <p:ph type="subTitle" sz="quarter" idx="1"/>
          </p:nvPr>
        </p:nvSpPr>
        <p:spPr>
          <a:xfrm>
            <a:off x="1828800" y="3886200"/>
            <a:ext cx="8534400" cy="1752600"/>
          </a:xfrm>
        </p:spPr>
        <p:txBody>
          <a:bodyPr/>
          <a:lstStyle>
            <a:lvl1pPr marL="0" indent="0" algn="ctr">
              <a:buFont typeface="Wingdings" pitchFamily="-11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510BD7-3B80-4ABE-881F-2F2EF29BEC5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76639673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94F80C4-C3BE-4E42-93B2-F551A277A07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96570424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28B5A28-6A50-419D-AE88-624EAE09A19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0411004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81200"/>
            <a:ext cx="5384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384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86ADAC8-6BE6-43A0-B3E9-10FB4AABE67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39191003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74FFDC5-F0D5-408E-B56E-5A8E958C270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83155275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4B1C10D-7612-46F2-90CC-A6A66B6BD9C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50544932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2C18751-7F33-4F66-8434-68DF807A4C0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09151537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0B36A5-667E-4FBF-86B5-D24D2C2C192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8184454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4855558-6C74-476C-A7E2-C5B9EEFC35A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8623516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3E336F8-A1CC-4569-8100-A0C1E036B8D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20130463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0"/>
            <a:ext cx="27432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81000"/>
            <a:ext cx="80264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340D4E-CC31-46D9-B778-4C94FE38961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55849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1.pn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image" Target="../media/image4.png"/><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6.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theme" Target="../theme/theme7.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image" Target="../media/image10.png"/><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19" Type="http://schemas.openxmlformats.org/officeDocument/2006/relationships/image" Target="../media/image9.png"/><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18" Type="http://schemas.openxmlformats.org/officeDocument/2006/relationships/theme" Target="../theme/theme8.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slideLayout" Target="../slideLayouts/slideLayout108.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theme" Target="../theme/theme9.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slideLayout" Target="../slideLayouts/slideLayout12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2.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0.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6.jpe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1.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2.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fontAlgn="base">
              <a:spcBef>
                <a:spcPct val="0"/>
              </a:spcBef>
              <a:spcAft>
                <a:spcPct val="0"/>
              </a:spcAft>
              <a:defRPr/>
            </a:pPr>
            <a:endParaRPr lang="en-US">
              <a:solidFill>
                <a:prstClr val="white">
                  <a:tint val="75000"/>
                </a:prstClr>
              </a:solidFill>
              <a:latin typeface="Tahoma" pitchFamily="-107" charset="0"/>
              <a:cs typeface="Arial"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fontAlgn="base">
              <a:spcBef>
                <a:spcPct val="0"/>
              </a:spcBef>
              <a:spcAft>
                <a:spcPct val="0"/>
              </a:spcAft>
              <a:defRPr/>
            </a:pPr>
            <a:endParaRPr lang="en-US">
              <a:solidFill>
                <a:prstClr val="white">
                  <a:tint val="75000"/>
                </a:prstClr>
              </a:solidFill>
              <a:latin typeface="Tahoma" pitchFamily="-107" charset="0"/>
              <a:cs typeface="Arial"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fontAlgn="base">
              <a:spcBef>
                <a:spcPct val="0"/>
              </a:spcBef>
              <a:spcAft>
                <a:spcPct val="0"/>
              </a:spcAft>
              <a:defRPr/>
            </a:pPr>
            <a:fld id="{010D0748-86AA-4059-A6A0-804915A55F38}" type="slidenum">
              <a:rPr lang="en-US" smtClean="0">
                <a:solidFill>
                  <a:prstClr val="white">
                    <a:tint val="75000"/>
                  </a:prstClr>
                </a:solidFill>
                <a:latin typeface="Tahoma" pitchFamily="-107" charset="0"/>
                <a:cs typeface="Arial" charset="0"/>
              </a:rPr>
              <a:pPr defTabSz="914400" fontAlgn="base">
                <a:spcBef>
                  <a:spcPct val="0"/>
                </a:spcBef>
                <a:spcAft>
                  <a:spcPct val="0"/>
                </a:spcAft>
                <a:defRPr/>
              </a:pPr>
              <a:t>‹#›</a:t>
            </a:fld>
            <a:endParaRPr lang="en-US">
              <a:solidFill>
                <a:prstClr val="white">
                  <a:tint val="75000"/>
                </a:prstClr>
              </a:solidFill>
              <a:latin typeface="Tahoma" pitchFamily="-107" charset="0"/>
              <a:cs typeface="Arial" charset="0"/>
            </a:endParaRPr>
          </a:p>
        </p:txBody>
      </p:sp>
    </p:spTree>
    <p:extLst>
      <p:ext uri="{BB962C8B-B14F-4D97-AF65-F5344CB8AC3E}">
        <p14:creationId xmlns:p14="http://schemas.microsoft.com/office/powerpoint/2010/main" val="426943141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846CE7D5-CF57-46EF-B807-FDD0502418D4}" type="datetimeFigureOut">
              <a:rPr lang="en-US" smtClean="0">
                <a:solidFill>
                  <a:prstClr val="black">
                    <a:tint val="75000"/>
                  </a:prstClr>
                </a:solidFill>
              </a:rPr>
              <a:pPr defTabSz="914400"/>
              <a:t>6/18/2019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330EA680-D336-4FF7-8B7A-9848BB0A1C32}"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41940975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smtClean="0">
                <a:solidFill>
                  <a:prstClr val="black">
                    <a:lumMod val="65000"/>
                    <a:lumOff val="35000"/>
                  </a:prstClr>
                </a:solidFill>
              </a:rPr>
              <a:pPr/>
              <a:t>6/18/2019</a:t>
            </a:fld>
            <a:endParaRPr lang="en-US" dirty="0">
              <a:solidFill>
                <a:prstClr val="black">
                  <a:lumMod val="65000"/>
                  <a:lumOff val="35000"/>
                </a:prstClr>
              </a:solidFill>
            </a:endParaRPr>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solidFill>
                <a:prstClr val="black">
                  <a:lumMod val="65000"/>
                  <a:lumOff val="35000"/>
                </a:prstClr>
              </a:solidFill>
            </a:endParaRPr>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3573526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0" y="-12599"/>
            <a:ext cx="12192000" cy="447369"/>
          </a:xfrm>
          <a:prstGeom prst="rect">
            <a:avLst/>
          </a:prstGeom>
          <a:solidFill>
            <a:srgbClr val="004C97"/>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dirty="0">
              <a:solidFill>
                <a:prstClr val="white"/>
              </a:solidFill>
            </a:endParaRPr>
          </a:p>
        </p:txBody>
      </p:sp>
      <p:sp>
        <p:nvSpPr>
          <p:cNvPr id="8" name="Rectangle 7"/>
          <p:cNvSpPr/>
          <p:nvPr userDrawn="1"/>
        </p:nvSpPr>
        <p:spPr>
          <a:xfrm>
            <a:off x="0" y="6196012"/>
            <a:ext cx="12192000" cy="704645"/>
          </a:xfrm>
          <a:prstGeom prst="rect">
            <a:avLst/>
          </a:prstGeom>
          <a:solidFill>
            <a:srgbClr val="393839"/>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dirty="0">
              <a:solidFill>
                <a:prstClr val="white"/>
              </a:solidFill>
            </a:endParaRPr>
          </a:p>
        </p:txBody>
      </p:sp>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700686" y="6303299"/>
            <a:ext cx="1243782" cy="365125"/>
          </a:xfrm>
          <a:prstGeom prst="rect">
            <a:avLst/>
          </a:prstGeom>
        </p:spPr>
        <p:txBody>
          <a:bodyPr vert="horz" lIns="91440" tIns="45720" rIns="91440" bIns="45720" rtlCol="0" anchor="ctr"/>
          <a:lstStyle>
            <a:lvl1pPr algn="l">
              <a:defRPr sz="1400" b="1">
                <a:solidFill>
                  <a:srgbClr val="FFF7EC"/>
                </a:solidFill>
                <a:latin typeface="Arial" panose="020B0604020202020204" pitchFamily="34" charset="0"/>
                <a:cs typeface="Arial" panose="020B0604020202020204" pitchFamily="34" charset="0"/>
              </a:defRPr>
            </a:lvl1pPr>
          </a:lstStyle>
          <a:p>
            <a:pPr defTabSz="914400"/>
            <a:endParaRPr lang="en-US" dirty="0"/>
          </a:p>
        </p:txBody>
      </p:sp>
      <p:sp>
        <p:nvSpPr>
          <p:cNvPr id="5" name="Footer Placeholder 4"/>
          <p:cNvSpPr>
            <a:spLocks noGrp="1"/>
          </p:cNvSpPr>
          <p:nvPr>
            <p:ph type="ftr" sz="quarter" idx="3"/>
          </p:nvPr>
        </p:nvSpPr>
        <p:spPr>
          <a:xfrm>
            <a:off x="3939048" y="564899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pPr defTabSz="914400"/>
            <a:endParaRPr lang="en-US" dirty="0">
              <a:solidFill>
                <a:prstClr val="black">
                  <a:tint val="75000"/>
                </a:prstClr>
              </a:solidFill>
            </a:endParaRPr>
          </a:p>
        </p:txBody>
      </p:sp>
      <p:sp>
        <p:nvSpPr>
          <p:cNvPr id="6" name="Slide Number Placeholder 5"/>
          <p:cNvSpPr>
            <a:spLocks noGrp="1"/>
          </p:cNvSpPr>
          <p:nvPr>
            <p:ph type="sldNum" sz="quarter" idx="4"/>
          </p:nvPr>
        </p:nvSpPr>
        <p:spPr>
          <a:xfrm>
            <a:off x="11583627" y="5832219"/>
            <a:ext cx="430160" cy="363793"/>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pPr defTabSz="914400"/>
            <a:fld id="{50ADEE99-5B15-4B10-A3EB-5286E787B43D}" type="slidenum">
              <a:rPr lang="en-US" smtClean="0">
                <a:solidFill>
                  <a:prstClr val="black"/>
                </a:solidFill>
              </a:rPr>
              <a:pPr defTabSz="914400"/>
              <a:t>‹#›</a:t>
            </a:fld>
            <a:endParaRPr lang="en-US">
              <a:solidFill>
                <a:prstClr val="black"/>
              </a:solidFill>
            </a:endParaRPr>
          </a:p>
        </p:txBody>
      </p:sp>
      <p:sp>
        <p:nvSpPr>
          <p:cNvPr id="11" name="TextBox 10"/>
          <p:cNvSpPr txBox="1"/>
          <p:nvPr userDrawn="1"/>
        </p:nvSpPr>
        <p:spPr>
          <a:xfrm>
            <a:off x="156695" y="6331974"/>
            <a:ext cx="6765215" cy="307777"/>
          </a:xfrm>
          <a:prstGeom prst="rect">
            <a:avLst/>
          </a:prstGeom>
          <a:noFill/>
        </p:spPr>
        <p:txBody>
          <a:bodyPr wrap="square" rtlCol="0">
            <a:spAutoFit/>
          </a:bodyPr>
          <a:lstStyle/>
          <a:p>
            <a:pPr defTabSz="914400"/>
            <a:r>
              <a:rPr lang="en-US" sz="1400" b="1" dirty="0">
                <a:solidFill>
                  <a:srgbClr val="FFF7EC"/>
                </a:solidFill>
                <a:latin typeface="Arial" panose="020B0604020202020204" pitchFamily="34" charset="0"/>
                <a:cs typeface="Arial" panose="020B0604020202020204" pitchFamily="34" charset="0"/>
              </a:rPr>
              <a:t>Center for Change in Transition Services | www.seattleu.edu/ccts | CC BY 4.0</a:t>
            </a:r>
          </a:p>
        </p:txBody>
      </p:sp>
      <p:sp>
        <p:nvSpPr>
          <p:cNvPr id="19" name="Right Triangle 18"/>
          <p:cNvSpPr/>
          <p:nvPr userDrawn="1"/>
        </p:nvSpPr>
        <p:spPr>
          <a:xfrm rot="10800000" flipH="1">
            <a:off x="-7898" y="6115661"/>
            <a:ext cx="421784" cy="698093"/>
          </a:xfrm>
          <a:prstGeom prst="rtTriangle">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pic>
        <p:nvPicPr>
          <p:cNvPr id="1026" name="Picture 2" descr="Seattle University logo"/>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0635141" y="6370519"/>
            <a:ext cx="1418067" cy="311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39361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1"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6" y="618519"/>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5"/>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7"/>
            <a:ext cx="2743200" cy="365125"/>
          </a:xfrm>
          <a:prstGeom prst="rect">
            <a:avLst/>
          </a:prstGeom>
        </p:spPr>
        <p:txBody>
          <a:bodyPr vert="horz" lIns="91440" tIns="45720" rIns="91440" bIns="45720" rtlCol="0" anchor="ctr"/>
          <a:lstStyle>
            <a:lvl1pPr algn="r">
              <a:defRPr sz="1000">
                <a:solidFill>
                  <a:schemeClr val="tx1"/>
                </a:solidFill>
              </a:defRPr>
            </a:lvl1pPr>
          </a:lstStyle>
          <a:p>
            <a:pPr defTabSz="914400" fontAlgn="base">
              <a:spcBef>
                <a:spcPct val="0"/>
              </a:spcBef>
              <a:spcAft>
                <a:spcPct val="0"/>
              </a:spcAft>
              <a:defRPr/>
            </a:pPr>
            <a:endParaRPr lang="en-US">
              <a:solidFill>
                <a:srgbClr val="F2F2F2"/>
              </a:solidFill>
              <a:latin typeface="Tahoma" pitchFamily="-107" charset="0"/>
              <a:cs typeface="Arial" charset="0"/>
            </a:endParaRPr>
          </a:p>
        </p:txBody>
      </p:sp>
      <p:sp>
        <p:nvSpPr>
          <p:cNvPr id="5" name="Footer Placeholder 4"/>
          <p:cNvSpPr>
            <a:spLocks noGrp="1"/>
          </p:cNvSpPr>
          <p:nvPr>
            <p:ph type="ftr" sz="quarter" idx="3"/>
          </p:nvPr>
        </p:nvSpPr>
        <p:spPr>
          <a:xfrm>
            <a:off x="913775" y="5883277"/>
            <a:ext cx="6672887" cy="365125"/>
          </a:xfrm>
          <a:prstGeom prst="rect">
            <a:avLst/>
          </a:prstGeom>
        </p:spPr>
        <p:txBody>
          <a:bodyPr vert="horz" lIns="91440" tIns="45720" rIns="91440" bIns="45720" rtlCol="0" anchor="ctr"/>
          <a:lstStyle>
            <a:lvl1pPr algn="l">
              <a:defRPr sz="1000">
                <a:solidFill>
                  <a:schemeClr val="tx1"/>
                </a:solidFill>
              </a:defRPr>
            </a:lvl1pPr>
          </a:lstStyle>
          <a:p>
            <a:pPr defTabSz="914400" fontAlgn="base">
              <a:spcBef>
                <a:spcPct val="0"/>
              </a:spcBef>
              <a:spcAft>
                <a:spcPct val="0"/>
              </a:spcAft>
              <a:defRPr/>
            </a:pPr>
            <a:endParaRPr lang="en-US">
              <a:solidFill>
                <a:srgbClr val="F2F2F2"/>
              </a:solidFill>
              <a:latin typeface="Tahoma" pitchFamily="-107" charset="0"/>
              <a:cs typeface="Arial" charset="0"/>
            </a:endParaRPr>
          </a:p>
        </p:txBody>
      </p:sp>
      <p:sp>
        <p:nvSpPr>
          <p:cNvPr id="6" name="Slide Number Placeholder 5"/>
          <p:cNvSpPr>
            <a:spLocks noGrp="1"/>
          </p:cNvSpPr>
          <p:nvPr>
            <p:ph type="sldNum" sz="quarter" idx="4"/>
          </p:nvPr>
        </p:nvSpPr>
        <p:spPr>
          <a:xfrm>
            <a:off x="10514013" y="5883277"/>
            <a:ext cx="764215" cy="365125"/>
          </a:xfrm>
          <a:prstGeom prst="rect">
            <a:avLst/>
          </a:prstGeom>
        </p:spPr>
        <p:txBody>
          <a:bodyPr vert="horz" lIns="91440" tIns="45720" rIns="91440" bIns="45720" rtlCol="0" anchor="ctr"/>
          <a:lstStyle>
            <a:lvl1pPr algn="r">
              <a:defRPr sz="1000">
                <a:solidFill>
                  <a:schemeClr val="tx1"/>
                </a:solidFill>
              </a:defRPr>
            </a:lvl1pPr>
          </a:lstStyle>
          <a:p>
            <a:pPr defTabSz="914400" fontAlgn="base">
              <a:spcBef>
                <a:spcPct val="0"/>
              </a:spcBef>
              <a:spcAft>
                <a:spcPct val="0"/>
              </a:spcAft>
              <a:defRPr/>
            </a:pPr>
            <a:fld id="{010D0748-86AA-4059-A6A0-804915A55F38}" type="slidenum">
              <a:rPr lang="en-US" smtClean="0">
                <a:solidFill>
                  <a:srgbClr val="F2F2F2"/>
                </a:solidFill>
                <a:latin typeface="Tahoma" pitchFamily="-107" charset="0"/>
                <a:cs typeface="Arial" charset="0"/>
              </a:rPr>
              <a:pPr defTabSz="914400" fontAlgn="base">
                <a:spcBef>
                  <a:spcPct val="0"/>
                </a:spcBef>
                <a:spcAft>
                  <a:spcPct val="0"/>
                </a:spcAft>
                <a:defRPr/>
              </a:pPr>
              <a:t>‹#›</a:t>
            </a:fld>
            <a:endParaRPr lang="en-US">
              <a:solidFill>
                <a:srgbClr val="F2F2F2"/>
              </a:solidFill>
              <a:latin typeface="Tahoma" pitchFamily="-107" charset="0"/>
              <a:cs typeface="Arial" charset="0"/>
            </a:endParaRPr>
          </a:p>
        </p:txBody>
      </p:sp>
    </p:spTree>
    <p:extLst>
      <p:ext uri="{BB962C8B-B14F-4D97-AF65-F5344CB8AC3E}">
        <p14:creationId xmlns:p14="http://schemas.microsoft.com/office/powerpoint/2010/main" val="386117042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846CE7D5-CF57-46EF-B807-FDD0502418D4}" type="datetimeFigureOut">
              <a:rPr lang="en-US" smtClean="0">
                <a:solidFill>
                  <a:prstClr val="black">
                    <a:tint val="75000"/>
                  </a:prstClr>
                </a:solidFill>
              </a:rPr>
              <a:pPr defTabSz="914400"/>
              <a:t>6/18/2019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330EA680-D336-4FF7-8B7A-9848BB0A1C32}"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2744684973"/>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1"/>
            <a:ext cx="12192000" cy="6858001"/>
            <a:chOff x="0" y="0"/>
            <a:chExt cx="9144000" cy="6858001"/>
          </a:xfrm>
        </p:grpSpPr>
        <p:pic>
          <p:nvPicPr>
            <p:cNvPr id="8" name="Picture 7" descr="S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39689"/>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6211888"/>
              <a:ext cx="685800" cy="606425"/>
            </a:xfrm>
            <a:prstGeom prst="rect">
              <a:avLst/>
            </a:prstGeom>
          </p:spPr>
        </p:pic>
      </p:grpSp>
      <p:sp>
        <p:nvSpPr>
          <p:cNvPr id="2" name="Title Placeholder 1"/>
          <p:cNvSpPr>
            <a:spLocks noGrp="1"/>
          </p:cNvSpPr>
          <p:nvPr>
            <p:ph type="title"/>
          </p:nvPr>
        </p:nvSpPr>
        <p:spPr>
          <a:xfrm>
            <a:off x="1569155" y="915338"/>
            <a:ext cx="9064979"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69154" y="2490136"/>
            <a:ext cx="9064981"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475561" y="5960533"/>
            <a:ext cx="1531044"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914400" fontAlgn="base">
              <a:spcBef>
                <a:spcPct val="0"/>
              </a:spcBef>
              <a:spcAft>
                <a:spcPct val="0"/>
              </a:spcAft>
              <a:defRPr/>
            </a:pPr>
            <a:endParaRPr lang="en-US">
              <a:solidFill>
                <a:prstClr val="black"/>
              </a:solidFill>
              <a:cs typeface="Arial" charset="0"/>
            </a:endParaRPr>
          </a:p>
        </p:txBody>
      </p:sp>
      <p:sp>
        <p:nvSpPr>
          <p:cNvPr id="5" name="Footer Placeholder 4"/>
          <p:cNvSpPr>
            <a:spLocks noGrp="1"/>
          </p:cNvSpPr>
          <p:nvPr>
            <p:ph type="ftr" sz="quarter" idx="3"/>
          </p:nvPr>
        </p:nvSpPr>
        <p:spPr>
          <a:xfrm>
            <a:off x="1569154" y="5960533"/>
            <a:ext cx="6806223"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914400" fontAlgn="base">
              <a:spcBef>
                <a:spcPct val="0"/>
              </a:spcBef>
              <a:spcAft>
                <a:spcPct val="0"/>
              </a:spcAft>
              <a:defRPr/>
            </a:pPr>
            <a:endParaRPr lang="en-US">
              <a:solidFill>
                <a:prstClr val="black"/>
              </a:solidFill>
              <a:cs typeface="Arial" charset="0"/>
            </a:endParaRPr>
          </a:p>
        </p:txBody>
      </p:sp>
      <p:sp>
        <p:nvSpPr>
          <p:cNvPr id="6" name="Slide Number Placeholder 5"/>
          <p:cNvSpPr>
            <a:spLocks noGrp="1"/>
          </p:cNvSpPr>
          <p:nvPr>
            <p:ph type="sldNum" sz="quarter" idx="4"/>
          </p:nvPr>
        </p:nvSpPr>
        <p:spPr>
          <a:xfrm>
            <a:off x="10106788" y="5960533"/>
            <a:ext cx="52734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914400" fontAlgn="base">
              <a:spcBef>
                <a:spcPct val="0"/>
              </a:spcBef>
              <a:spcAft>
                <a:spcPct val="0"/>
              </a:spcAft>
              <a:defRPr/>
            </a:pPr>
            <a:fld id="{010D0748-86AA-4059-A6A0-804915A55F38}" type="slidenum">
              <a:rPr lang="en-US" smtClean="0">
                <a:solidFill>
                  <a:prstClr val="black"/>
                </a:solidFill>
                <a:cs typeface="Arial" charset="0"/>
              </a:rPr>
              <a:pPr defTabSz="914400" fontAlgn="base">
                <a:spcBef>
                  <a:spcPct val="0"/>
                </a:spcBef>
                <a:spcAft>
                  <a:spcPct val="0"/>
                </a:spcAft>
                <a:defRPr/>
              </a:pPr>
              <a:t>‹#›</a:t>
            </a:fld>
            <a:endParaRPr lang="en-US">
              <a:solidFill>
                <a:prstClr val="black"/>
              </a:solidFill>
              <a:cs typeface="Arial" charset="0"/>
            </a:endParaRPr>
          </a:p>
        </p:txBody>
      </p:sp>
    </p:spTree>
    <p:extLst>
      <p:ext uri="{BB962C8B-B14F-4D97-AF65-F5344CB8AC3E}">
        <p14:creationId xmlns:p14="http://schemas.microsoft.com/office/powerpoint/2010/main" val="2504435652"/>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609602"/>
            <a:ext cx="10363200"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2142069"/>
            <a:ext cx="10363200"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98283" y="5870577"/>
            <a:ext cx="1616231"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914400" fontAlgn="base">
              <a:spcBef>
                <a:spcPct val="0"/>
              </a:spcBef>
              <a:spcAft>
                <a:spcPct val="0"/>
              </a:spcAft>
              <a:defRPr/>
            </a:pPr>
            <a:endParaRPr lang="en-US">
              <a:solidFill>
                <a:prstClr val="white"/>
              </a:solidFill>
              <a:cs typeface="Arial" charset="0"/>
            </a:endParaRPr>
          </a:p>
        </p:txBody>
      </p:sp>
      <p:sp>
        <p:nvSpPr>
          <p:cNvPr id="5" name="Footer Placeholder 4"/>
          <p:cNvSpPr>
            <a:spLocks noGrp="1"/>
          </p:cNvSpPr>
          <p:nvPr>
            <p:ph type="ftr" sz="quarter" idx="3"/>
          </p:nvPr>
        </p:nvSpPr>
        <p:spPr>
          <a:xfrm>
            <a:off x="609601" y="5870577"/>
            <a:ext cx="7987081"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914400" fontAlgn="base">
              <a:spcBef>
                <a:spcPct val="0"/>
              </a:spcBef>
              <a:spcAft>
                <a:spcPct val="0"/>
              </a:spcAft>
              <a:defRPr/>
            </a:pPr>
            <a:endParaRPr lang="en-US">
              <a:solidFill>
                <a:prstClr val="white"/>
              </a:solidFill>
              <a:cs typeface="Arial" charset="0"/>
            </a:endParaRPr>
          </a:p>
        </p:txBody>
      </p:sp>
      <p:sp>
        <p:nvSpPr>
          <p:cNvPr id="6" name="Slide Number Placeholder 5"/>
          <p:cNvSpPr>
            <a:spLocks noGrp="1"/>
          </p:cNvSpPr>
          <p:nvPr>
            <p:ph type="sldNum" sz="quarter" idx="4"/>
          </p:nvPr>
        </p:nvSpPr>
        <p:spPr>
          <a:xfrm>
            <a:off x="10416113" y="5870577"/>
            <a:ext cx="556688"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914400" fontAlgn="base">
              <a:spcBef>
                <a:spcPct val="0"/>
              </a:spcBef>
              <a:spcAft>
                <a:spcPct val="0"/>
              </a:spcAft>
              <a:defRPr/>
            </a:pPr>
            <a:fld id="{010D0748-86AA-4059-A6A0-804915A55F38}" type="slidenum">
              <a:rPr lang="en-US" smtClean="0">
                <a:solidFill>
                  <a:prstClr val="white"/>
                </a:solidFill>
                <a:cs typeface="Arial" charset="0"/>
              </a:rPr>
              <a:pPr defTabSz="914400" fontAlgn="base">
                <a:spcBef>
                  <a:spcPct val="0"/>
                </a:spcBef>
                <a:spcAft>
                  <a:spcPct val="0"/>
                </a:spcAft>
                <a:defRPr/>
              </a:pPr>
              <a:t>‹#›</a:t>
            </a:fld>
            <a:endParaRPr lang="en-US">
              <a:solidFill>
                <a:prstClr val="white"/>
              </a:solidFill>
              <a:cs typeface="Arial" charset="0"/>
            </a:endParaRPr>
          </a:p>
        </p:txBody>
      </p:sp>
    </p:spTree>
    <p:extLst>
      <p:ext uri="{BB962C8B-B14F-4D97-AF65-F5344CB8AC3E}">
        <p14:creationId xmlns:p14="http://schemas.microsoft.com/office/powerpoint/2010/main" val="3271145462"/>
      </p:ext>
    </p:extLst>
  </p:cSld>
  <p:clrMap bg1="dk1" tx1="lt1" bg2="dk2" tx2="lt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 id="2147483786" r:id="rId16"/>
    <p:sldLayoutId id="2147483787"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26416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7228" y="285"/>
            <a:ext cx="2603029"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24384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3600" y="624110"/>
            <a:ext cx="87856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888" y="2133600"/>
            <a:ext cx="8789313"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3200" y="6135090"/>
            <a:ext cx="102184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914400" fontAlgn="base">
              <a:spcBef>
                <a:spcPct val="0"/>
              </a:spcBef>
              <a:spcAft>
                <a:spcPct val="0"/>
              </a:spcAft>
              <a:defRPr/>
            </a:pPr>
            <a:endParaRPr lang="en-US">
              <a:solidFill>
                <a:prstClr val="black">
                  <a:tint val="75000"/>
                </a:prstClr>
              </a:solidFill>
              <a:latin typeface="Tahoma" pitchFamily="-107" charset="0"/>
              <a:cs typeface="Arial" charset="0"/>
            </a:endParaRPr>
          </a:p>
        </p:txBody>
      </p:sp>
      <p:sp>
        <p:nvSpPr>
          <p:cNvPr id="5" name="Footer Placeholder 4"/>
          <p:cNvSpPr>
            <a:spLocks noGrp="1"/>
          </p:cNvSpPr>
          <p:nvPr>
            <p:ph type="ftr" sz="quarter" idx="3"/>
          </p:nvPr>
        </p:nvSpPr>
        <p:spPr>
          <a:xfrm>
            <a:off x="2589887" y="6135810"/>
            <a:ext cx="7621984"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914400" fontAlgn="base">
              <a:spcBef>
                <a:spcPct val="0"/>
              </a:spcBef>
              <a:spcAft>
                <a:spcPct val="0"/>
              </a:spcAft>
              <a:defRPr/>
            </a:pPr>
            <a:endParaRPr lang="en-US">
              <a:solidFill>
                <a:prstClr val="black">
                  <a:tint val="75000"/>
                </a:prstClr>
              </a:solidFill>
              <a:latin typeface="Tahoma" pitchFamily="-107" charset="0"/>
              <a:cs typeface="Arial" charset="0"/>
            </a:endParaRPr>
          </a:p>
        </p:txBody>
      </p:sp>
      <p:sp>
        <p:nvSpPr>
          <p:cNvPr id="6" name="Slide Number Placeholder 5"/>
          <p:cNvSpPr>
            <a:spLocks noGrp="1"/>
          </p:cNvSpPr>
          <p:nvPr>
            <p:ph type="sldNum" sz="quarter" idx="4"/>
          </p:nvPr>
        </p:nvSpPr>
        <p:spPr bwMode="gray">
          <a:xfrm>
            <a:off x="681637" y="787784"/>
            <a:ext cx="779971" cy="365125"/>
          </a:xfrm>
          <a:prstGeom prst="rect">
            <a:avLst/>
          </a:prstGeom>
        </p:spPr>
        <p:txBody>
          <a:bodyPr vert="horz" lIns="91440" tIns="45720" rIns="91440" bIns="45720" rtlCol="0" anchor="ctr"/>
          <a:lstStyle>
            <a:lvl1pPr algn="r">
              <a:defRPr sz="2000">
                <a:solidFill>
                  <a:srgbClr val="FEFFFF"/>
                </a:solidFill>
              </a:defRPr>
            </a:lvl1pPr>
          </a:lstStyle>
          <a:p>
            <a:pPr defTabSz="914400" fontAlgn="base">
              <a:spcBef>
                <a:spcPct val="0"/>
              </a:spcBef>
              <a:spcAft>
                <a:spcPct val="0"/>
              </a:spcAft>
              <a:defRPr/>
            </a:pPr>
            <a:fld id="{010D0748-86AA-4059-A6A0-804915A55F38}" type="slidenum">
              <a:rPr lang="en-US" smtClean="0">
                <a:latin typeface="Tahoma" pitchFamily="-107" charset="0"/>
                <a:cs typeface="Arial" charset="0"/>
              </a:rPr>
              <a:pPr defTabSz="914400" fontAlgn="base">
                <a:spcBef>
                  <a:spcPct val="0"/>
                </a:spcBef>
                <a:spcAft>
                  <a:spcPct val="0"/>
                </a:spcAft>
                <a:defRPr/>
              </a:pPr>
              <a:t>‹#›</a:t>
            </a:fld>
            <a:endParaRPr lang="en-US">
              <a:latin typeface="Tahoma" pitchFamily="-107" charset="0"/>
              <a:cs typeface="Arial" charset="0"/>
            </a:endParaRPr>
          </a:p>
        </p:txBody>
      </p:sp>
    </p:spTree>
    <p:extLst>
      <p:ext uri="{BB962C8B-B14F-4D97-AF65-F5344CB8AC3E}">
        <p14:creationId xmlns:p14="http://schemas.microsoft.com/office/powerpoint/2010/main" val="2337213834"/>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914400" fontAlgn="base">
              <a:spcBef>
                <a:spcPct val="0"/>
              </a:spcBef>
              <a:spcAft>
                <a:spcPct val="0"/>
              </a:spcAft>
              <a:defRPr/>
            </a:pPr>
            <a:endParaRPr lang="en-US">
              <a:solidFill>
                <a:prstClr val="black">
                  <a:tint val="75000"/>
                </a:prstClr>
              </a:solidFill>
              <a:latin typeface="Tahoma" pitchFamily="-107" charset="0"/>
              <a:cs typeface="Arial"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914400" fontAlgn="base">
              <a:spcBef>
                <a:spcPct val="0"/>
              </a:spcBef>
              <a:spcAft>
                <a:spcPct val="0"/>
              </a:spcAft>
              <a:defRPr/>
            </a:pPr>
            <a:endParaRPr lang="en-US">
              <a:solidFill>
                <a:prstClr val="black">
                  <a:tint val="75000"/>
                </a:prstClr>
              </a:solidFill>
              <a:latin typeface="Tahoma" pitchFamily="-107" charset="0"/>
              <a:cs typeface="Arial"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914400" fontAlgn="base">
              <a:spcBef>
                <a:spcPct val="0"/>
              </a:spcBef>
              <a:spcAft>
                <a:spcPct val="0"/>
              </a:spcAft>
              <a:defRPr/>
            </a:pPr>
            <a:fld id="{010D0748-86AA-4059-A6A0-804915A55F38}" type="slidenum">
              <a:rPr lang="en-US" smtClean="0">
                <a:solidFill>
                  <a:prstClr val="black">
                    <a:tint val="75000"/>
                  </a:prstClr>
                </a:solidFill>
                <a:latin typeface="Tahoma" pitchFamily="-107" charset="0"/>
                <a:cs typeface="Arial" charset="0"/>
              </a:rPr>
              <a:pPr defTabSz="914400" fontAlgn="base">
                <a:spcBef>
                  <a:spcPct val="0"/>
                </a:spcBef>
                <a:spcAft>
                  <a:spcPct val="0"/>
                </a:spcAft>
                <a:defRPr/>
              </a:pPr>
              <a:t>‹#›</a:t>
            </a:fld>
            <a:endParaRPr lang="en-US">
              <a:solidFill>
                <a:prstClr val="black">
                  <a:tint val="75000"/>
                </a:prstClr>
              </a:solidFill>
              <a:latin typeface="Tahoma" pitchFamily="-107" charset="0"/>
              <a:cs typeface="Arial" charset="0"/>
            </a:endParaRPr>
          </a:p>
        </p:txBody>
      </p:sp>
    </p:spTree>
    <p:extLst>
      <p:ext uri="{BB962C8B-B14F-4D97-AF65-F5344CB8AC3E}">
        <p14:creationId xmlns:p14="http://schemas.microsoft.com/office/powerpoint/2010/main" val="4215514207"/>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bwMode="auto">
          <a:xfrm>
            <a:off x="609600" y="381000"/>
            <a:ext cx="109728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2467" name="Rectangle 3"/>
          <p:cNvSpPr>
            <a:spLocks noGrp="1" noChangeArrowheads="1"/>
          </p:cNvSpPr>
          <p:nvPr>
            <p:ph type="body" idx="1"/>
          </p:nvPr>
        </p:nvSpPr>
        <p:spPr bwMode="auto">
          <a:xfrm>
            <a:off x="609600" y="1981200"/>
            <a:ext cx="10972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246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defRPr>
            </a:lvl1pPr>
          </a:lstStyle>
          <a:p>
            <a:pPr defTabSz="914400" fontAlgn="base">
              <a:spcBef>
                <a:spcPct val="0"/>
              </a:spcBef>
              <a:spcAft>
                <a:spcPct val="0"/>
              </a:spcAft>
              <a:defRPr/>
            </a:pPr>
            <a:endParaRPr lang="en-US">
              <a:solidFill>
                <a:srgbClr val="FFFFFF"/>
              </a:solidFill>
            </a:endParaRPr>
          </a:p>
        </p:txBody>
      </p:sp>
      <p:sp>
        <p:nvSpPr>
          <p:cNvPr id="6246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defRPr>
            </a:lvl1pPr>
          </a:lstStyle>
          <a:p>
            <a:pPr defTabSz="914400" fontAlgn="base">
              <a:spcBef>
                <a:spcPct val="0"/>
              </a:spcBef>
              <a:spcAft>
                <a:spcPct val="0"/>
              </a:spcAft>
              <a:defRPr/>
            </a:pPr>
            <a:endParaRPr lang="en-US">
              <a:solidFill>
                <a:srgbClr val="FFFFFF"/>
              </a:solidFill>
            </a:endParaRPr>
          </a:p>
        </p:txBody>
      </p:sp>
      <p:sp>
        <p:nvSpPr>
          <p:cNvPr id="6247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charset="0"/>
              </a:defRPr>
            </a:lvl1pPr>
          </a:lstStyle>
          <a:p>
            <a:pPr defTabSz="914400" fontAlgn="base">
              <a:spcBef>
                <a:spcPct val="0"/>
              </a:spcBef>
              <a:spcAft>
                <a:spcPct val="0"/>
              </a:spcAft>
              <a:defRPr/>
            </a:pPr>
            <a:fld id="{010D0748-86AA-4059-A6A0-804915A55F38}" type="slidenum">
              <a:rPr lang="en-US" smtClean="0">
                <a:solidFill>
                  <a:srgbClr val="FFFFFF"/>
                </a:solidFill>
              </a:rPr>
              <a:pPr defTabSz="914400"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1730946385"/>
      </p:ext>
    </p:extLst>
  </p:cSld>
  <p:clrMap bg1="dk2" tx1="lt1" bg2="dk1" tx2="lt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107"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107" charset="2"/>
        <a:buChar char="n"/>
        <a:defRPr sz="28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itchFamily="-107" charset="2"/>
        <a:buChar char="n"/>
        <a:defRPr sz="24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itchFamily="-107" charset="2"/>
        <a:buChar char="n"/>
        <a:defRPr sz="20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itchFamily="-107" charset="2"/>
        <a:buChar char="n"/>
        <a:defRPr sz="2000">
          <a:solidFill>
            <a:schemeClr val="tx1"/>
          </a:solidFill>
          <a:effectLst>
            <a:outerShdw blurRad="38100" dist="38100" dir="2700000" algn="tl">
              <a:srgbClr val="000000"/>
            </a:outerShdw>
          </a:effectLst>
          <a:latin typeface="+mn-lt"/>
          <a:ea typeface="+mn-ea"/>
          <a:cs typeface="+mn-cs"/>
        </a:defRPr>
      </a:lvl5pPr>
      <a:lvl6pPr marL="2514600" indent="-228600" algn="l" rtl="0" fontAlgn="base">
        <a:spcBef>
          <a:spcPct val="20000"/>
        </a:spcBef>
        <a:spcAft>
          <a:spcPct val="0"/>
        </a:spcAft>
        <a:buClr>
          <a:schemeClr val="hlink"/>
        </a:buClr>
        <a:buSzPct val="65000"/>
        <a:buFont typeface="Wingdings" pitchFamily="-112" charset="2"/>
        <a:buChar char="n"/>
        <a:defRPr sz="2000">
          <a:solidFill>
            <a:schemeClr val="tx1"/>
          </a:solidFill>
          <a:effectLst>
            <a:outerShdw blurRad="38100" dist="38100" dir="2700000" algn="tl">
              <a:srgbClr val="000000"/>
            </a:outerShdw>
          </a:effectLst>
          <a:latin typeface="+mn-lt"/>
          <a:ea typeface="+mn-ea"/>
          <a:cs typeface="+mn-cs"/>
        </a:defRPr>
      </a:lvl6pPr>
      <a:lvl7pPr marL="2971800" indent="-228600" algn="l" rtl="0" fontAlgn="base">
        <a:spcBef>
          <a:spcPct val="20000"/>
        </a:spcBef>
        <a:spcAft>
          <a:spcPct val="0"/>
        </a:spcAft>
        <a:buClr>
          <a:schemeClr val="hlink"/>
        </a:buClr>
        <a:buSzPct val="65000"/>
        <a:buFont typeface="Wingdings" pitchFamily="-112" charset="2"/>
        <a:buChar char="n"/>
        <a:defRPr sz="2000">
          <a:solidFill>
            <a:schemeClr val="tx1"/>
          </a:solidFill>
          <a:effectLst>
            <a:outerShdw blurRad="38100" dist="38100" dir="2700000" algn="tl">
              <a:srgbClr val="000000"/>
            </a:outerShdw>
          </a:effectLst>
          <a:latin typeface="+mn-lt"/>
          <a:ea typeface="+mn-ea"/>
          <a:cs typeface="+mn-cs"/>
        </a:defRPr>
      </a:lvl7pPr>
      <a:lvl8pPr marL="3429000" indent="-228600" algn="l" rtl="0" fontAlgn="base">
        <a:spcBef>
          <a:spcPct val="20000"/>
        </a:spcBef>
        <a:spcAft>
          <a:spcPct val="0"/>
        </a:spcAft>
        <a:buClr>
          <a:schemeClr val="hlink"/>
        </a:buClr>
        <a:buSzPct val="65000"/>
        <a:buFont typeface="Wingdings" pitchFamily="-112" charset="2"/>
        <a:buChar char="n"/>
        <a:defRPr sz="2000">
          <a:solidFill>
            <a:schemeClr val="tx1"/>
          </a:solidFill>
          <a:effectLst>
            <a:outerShdw blurRad="38100" dist="38100" dir="2700000" algn="tl">
              <a:srgbClr val="000000"/>
            </a:outerShdw>
          </a:effectLst>
          <a:latin typeface="+mn-lt"/>
          <a:ea typeface="+mn-ea"/>
          <a:cs typeface="+mn-cs"/>
        </a:defRPr>
      </a:lvl8pPr>
      <a:lvl9pPr marL="3886200" indent="-228600" algn="l" rtl="0" fontAlgn="base">
        <a:spcBef>
          <a:spcPct val="20000"/>
        </a:spcBef>
        <a:spcAft>
          <a:spcPct val="0"/>
        </a:spcAft>
        <a:buClr>
          <a:schemeClr val="hlink"/>
        </a:buClr>
        <a:buSzPct val="65000"/>
        <a:buFont typeface="Wingdings" pitchFamily="-112" charset="2"/>
        <a:buChar char="n"/>
        <a:defRPr sz="2000">
          <a:solidFill>
            <a:schemeClr val="tx1"/>
          </a:solidFill>
          <a:effectLst>
            <a:outerShdw blurRad="38100" dist="38100" dir="2700000" algn="tl">
              <a:srgbClr val="000000"/>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bwMode="auto">
          <a:xfrm>
            <a:off x="609600" y="381000"/>
            <a:ext cx="109728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2467" name="Rectangle 3"/>
          <p:cNvSpPr>
            <a:spLocks noGrp="1" noChangeArrowheads="1"/>
          </p:cNvSpPr>
          <p:nvPr>
            <p:ph type="body" idx="1"/>
          </p:nvPr>
        </p:nvSpPr>
        <p:spPr bwMode="auto">
          <a:xfrm>
            <a:off x="609600" y="1981200"/>
            <a:ext cx="10972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246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defRPr>
            </a:lvl1pPr>
          </a:lstStyle>
          <a:p>
            <a:pPr defTabSz="914400" fontAlgn="base">
              <a:spcBef>
                <a:spcPct val="0"/>
              </a:spcBef>
              <a:spcAft>
                <a:spcPct val="0"/>
              </a:spcAft>
              <a:defRPr/>
            </a:pPr>
            <a:endParaRPr lang="en-US">
              <a:solidFill>
                <a:srgbClr val="FFFFFF"/>
              </a:solidFill>
            </a:endParaRPr>
          </a:p>
        </p:txBody>
      </p:sp>
      <p:sp>
        <p:nvSpPr>
          <p:cNvPr id="6246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defRPr>
            </a:lvl1pPr>
          </a:lstStyle>
          <a:p>
            <a:pPr defTabSz="914400" fontAlgn="base">
              <a:spcBef>
                <a:spcPct val="0"/>
              </a:spcBef>
              <a:spcAft>
                <a:spcPct val="0"/>
              </a:spcAft>
              <a:defRPr/>
            </a:pPr>
            <a:endParaRPr lang="en-US">
              <a:solidFill>
                <a:srgbClr val="FFFFFF"/>
              </a:solidFill>
            </a:endParaRPr>
          </a:p>
        </p:txBody>
      </p:sp>
      <p:sp>
        <p:nvSpPr>
          <p:cNvPr id="6247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charset="0"/>
              </a:defRPr>
            </a:lvl1pPr>
          </a:lstStyle>
          <a:p>
            <a:pPr defTabSz="914400" fontAlgn="base">
              <a:spcBef>
                <a:spcPct val="0"/>
              </a:spcBef>
              <a:spcAft>
                <a:spcPct val="0"/>
              </a:spcAft>
              <a:defRPr/>
            </a:pPr>
            <a:fld id="{010D0748-86AA-4059-A6A0-804915A55F38}" type="slidenum">
              <a:rPr lang="en-US" smtClean="0">
                <a:solidFill>
                  <a:srgbClr val="FFFFFF"/>
                </a:solidFill>
              </a:rPr>
              <a:pPr defTabSz="914400"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1613816317"/>
      </p:ext>
    </p:extLst>
  </p:cSld>
  <p:clrMap bg1="dk2" tx1="lt1" bg2="dk1" tx2="lt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112" charset="0"/>
          <a:ea typeface="Arial" pitchFamily="-112" charset="0"/>
          <a:cs typeface="Arial" pitchFamily="-112"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107"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107" charset="2"/>
        <a:buChar char="n"/>
        <a:defRPr sz="28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itchFamily="-107" charset="2"/>
        <a:buChar char="n"/>
        <a:defRPr sz="24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itchFamily="-107" charset="2"/>
        <a:buChar char="n"/>
        <a:defRPr sz="20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itchFamily="-107" charset="2"/>
        <a:buChar char="n"/>
        <a:defRPr sz="2000">
          <a:solidFill>
            <a:schemeClr val="tx1"/>
          </a:solidFill>
          <a:effectLst>
            <a:outerShdw blurRad="38100" dist="38100" dir="2700000" algn="tl">
              <a:srgbClr val="000000"/>
            </a:outerShdw>
          </a:effectLst>
          <a:latin typeface="+mn-lt"/>
          <a:ea typeface="+mn-ea"/>
          <a:cs typeface="+mn-cs"/>
        </a:defRPr>
      </a:lvl5pPr>
      <a:lvl6pPr marL="2514600" indent="-228600" algn="l" rtl="0" fontAlgn="base">
        <a:spcBef>
          <a:spcPct val="20000"/>
        </a:spcBef>
        <a:spcAft>
          <a:spcPct val="0"/>
        </a:spcAft>
        <a:buClr>
          <a:schemeClr val="hlink"/>
        </a:buClr>
        <a:buSzPct val="65000"/>
        <a:buFont typeface="Wingdings" pitchFamily="-112" charset="2"/>
        <a:buChar char="n"/>
        <a:defRPr sz="2000">
          <a:solidFill>
            <a:schemeClr val="tx1"/>
          </a:solidFill>
          <a:effectLst>
            <a:outerShdw blurRad="38100" dist="38100" dir="2700000" algn="tl">
              <a:srgbClr val="000000"/>
            </a:outerShdw>
          </a:effectLst>
          <a:latin typeface="+mn-lt"/>
          <a:ea typeface="+mn-ea"/>
          <a:cs typeface="+mn-cs"/>
        </a:defRPr>
      </a:lvl6pPr>
      <a:lvl7pPr marL="2971800" indent="-228600" algn="l" rtl="0" fontAlgn="base">
        <a:spcBef>
          <a:spcPct val="20000"/>
        </a:spcBef>
        <a:spcAft>
          <a:spcPct val="0"/>
        </a:spcAft>
        <a:buClr>
          <a:schemeClr val="hlink"/>
        </a:buClr>
        <a:buSzPct val="65000"/>
        <a:buFont typeface="Wingdings" pitchFamily="-112" charset="2"/>
        <a:buChar char="n"/>
        <a:defRPr sz="2000">
          <a:solidFill>
            <a:schemeClr val="tx1"/>
          </a:solidFill>
          <a:effectLst>
            <a:outerShdw blurRad="38100" dist="38100" dir="2700000" algn="tl">
              <a:srgbClr val="000000"/>
            </a:outerShdw>
          </a:effectLst>
          <a:latin typeface="+mn-lt"/>
          <a:ea typeface="+mn-ea"/>
          <a:cs typeface="+mn-cs"/>
        </a:defRPr>
      </a:lvl7pPr>
      <a:lvl8pPr marL="3429000" indent="-228600" algn="l" rtl="0" fontAlgn="base">
        <a:spcBef>
          <a:spcPct val="20000"/>
        </a:spcBef>
        <a:spcAft>
          <a:spcPct val="0"/>
        </a:spcAft>
        <a:buClr>
          <a:schemeClr val="hlink"/>
        </a:buClr>
        <a:buSzPct val="65000"/>
        <a:buFont typeface="Wingdings" pitchFamily="-112" charset="2"/>
        <a:buChar char="n"/>
        <a:defRPr sz="2000">
          <a:solidFill>
            <a:schemeClr val="tx1"/>
          </a:solidFill>
          <a:effectLst>
            <a:outerShdw blurRad="38100" dist="38100" dir="2700000" algn="tl">
              <a:srgbClr val="000000"/>
            </a:outerShdw>
          </a:effectLst>
          <a:latin typeface="+mn-lt"/>
          <a:ea typeface="+mn-ea"/>
          <a:cs typeface="+mn-cs"/>
        </a:defRPr>
      </a:lvl8pPr>
      <a:lvl9pPr marL="3886200" indent="-228600" algn="l" rtl="0" fontAlgn="base">
        <a:spcBef>
          <a:spcPct val="20000"/>
        </a:spcBef>
        <a:spcAft>
          <a:spcPct val="0"/>
        </a:spcAft>
        <a:buClr>
          <a:schemeClr val="hlink"/>
        </a:buClr>
        <a:buSzPct val="65000"/>
        <a:buFont typeface="Wingdings" pitchFamily="-112" charset="2"/>
        <a:buChar char="n"/>
        <a:defRPr sz="2000">
          <a:solidFill>
            <a:schemeClr val="tx1"/>
          </a:solidFill>
          <a:effectLst>
            <a:outerShdw blurRad="38100" dist="38100" dir="2700000" algn="tl">
              <a:srgbClr val="000000"/>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Layout" Target="../slideLayouts/slideLayout19.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Layout" Target="../slideLayouts/slideLayout19.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6.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37.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93.xml"/><Relationship Id="rId5" Type="http://schemas.openxmlformats.org/officeDocument/2006/relationships/image" Target="../media/image33.jp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10.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26.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028FE-FF61-464E-BC44-18AA12CB60BD}"/>
              </a:ext>
            </a:extLst>
          </p:cNvPr>
          <p:cNvSpPr>
            <a:spLocks noGrp="1"/>
          </p:cNvSpPr>
          <p:nvPr>
            <p:ph type="ctrTitle"/>
          </p:nvPr>
        </p:nvSpPr>
        <p:spPr>
          <a:xfrm>
            <a:off x="1097280" y="758952"/>
            <a:ext cx="10058400" cy="3278210"/>
          </a:xfrm>
        </p:spPr>
        <p:txBody>
          <a:bodyPr>
            <a:normAutofit/>
          </a:bodyPr>
          <a:lstStyle/>
          <a:p>
            <a:pPr algn="ctr"/>
            <a:r>
              <a:rPr lang="en-US" sz="8400" b="1" dirty="0">
                <a:latin typeface="Calibri" panose="020F0502020204030204" pitchFamily="34" charset="0"/>
                <a:cs typeface="Calibri" panose="020F0502020204030204" pitchFamily="34" charset="0"/>
              </a:rPr>
              <a:t>Student-Led IEPs</a:t>
            </a:r>
            <a:br>
              <a:rPr lang="en-US" sz="8400" b="1" dirty="0">
                <a:latin typeface="Calibri" panose="020F0502020204030204" pitchFamily="34" charset="0"/>
                <a:cs typeface="Calibri" panose="020F0502020204030204" pitchFamily="34" charset="0"/>
              </a:rPr>
            </a:br>
            <a:r>
              <a:rPr lang="en-US" sz="8400" b="1" i="1" dirty="0">
                <a:latin typeface="Calibri" panose="020F0502020204030204" pitchFamily="34" charset="0"/>
                <a:cs typeface="Calibri" panose="020F0502020204030204" pitchFamily="34" charset="0"/>
              </a:rPr>
              <a:t>The Difference</a:t>
            </a:r>
          </a:p>
        </p:txBody>
      </p:sp>
      <p:sp>
        <p:nvSpPr>
          <p:cNvPr id="3" name="Subtitle 2">
            <a:extLst>
              <a:ext uri="{FF2B5EF4-FFF2-40B4-BE49-F238E27FC236}">
                <a16:creationId xmlns:a16="http://schemas.microsoft.com/office/drawing/2014/main" id="{7F8E8882-433F-4379-93D9-0719BC1F1822}"/>
              </a:ext>
            </a:extLst>
          </p:cNvPr>
          <p:cNvSpPr>
            <a:spLocks noGrp="1"/>
          </p:cNvSpPr>
          <p:nvPr>
            <p:ph type="subTitle" idx="1"/>
          </p:nvPr>
        </p:nvSpPr>
        <p:spPr>
          <a:xfrm>
            <a:off x="1100051" y="4589253"/>
            <a:ext cx="10058400" cy="1207698"/>
          </a:xfrm>
        </p:spPr>
        <p:txBody>
          <a:bodyPr>
            <a:normAutofit lnSpcReduction="10000"/>
          </a:bodyPr>
          <a:lstStyle/>
          <a:p>
            <a:r>
              <a:rPr lang="en-US" sz="2200" b="1" dirty="0">
                <a:solidFill>
                  <a:schemeClr val="tx1">
                    <a:lumMod val="85000"/>
                    <a:lumOff val="15000"/>
                  </a:schemeClr>
                </a:solidFill>
                <a:latin typeface="+mn-lt"/>
              </a:rPr>
              <a:t>Ed Ashworth-Special Education Teacher &amp; Case Manager</a:t>
            </a:r>
          </a:p>
          <a:p>
            <a:r>
              <a:rPr lang="en-US" sz="2200" b="1" dirty="0">
                <a:solidFill>
                  <a:schemeClr val="tx1">
                    <a:lumMod val="85000"/>
                    <a:lumOff val="15000"/>
                  </a:schemeClr>
                </a:solidFill>
                <a:latin typeface="+mn-lt"/>
              </a:rPr>
              <a:t>Carrie Stokes-Special Education Director</a:t>
            </a:r>
          </a:p>
          <a:p>
            <a:r>
              <a:rPr lang="en-US" sz="2200" b="1" dirty="0" err="1">
                <a:solidFill>
                  <a:schemeClr val="tx1">
                    <a:lumMod val="85000"/>
                    <a:lumOff val="15000"/>
                  </a:schemeClr>
                </a:solidFill>
                <a:latin typeface="+mn-lt"/>
              </a:rPr>
              <a:t>Ande</a:t>
            </a:r>
            <a:r>
              <a:rPr lang="en-US" sz="2200" b="1" dirty="0">
                <a:solidFill>
                  <a:schemeClr val="tx1">
                    <a:lumMod val="85000"/>
                    <a:lumOff val="15000"/>
                  </a:schemeClr>
                </a:solidFill>
                <a:latin typeface="+mn-lt"/>
              </a:rPr>
              <a:t> Chapman-Transition consultant</a:t>
            </a:r>
          </a:p>
          <a:p>
            <a:endParaRPr lang="en-US" sz="2000" b="1" dirty="0">
              <a:solidFill>
                <a:schemeClr val="tx1">
                  <a:lumMod val="85000"/>
                  <a:lumOff val="15000"/>
                </a:schemeClr>
              </a:solidFill>
              <a:latin typeface="+mn-lt"/>
            </a:endParaRPr>
          </a:p>
          <a:p>
            <a:endParaRPr lang="en-US" sz="2000" b="1" dirty="0">
              <a:solidFill>
                <a:schemeClr val="tx1">
                  <a:lumMod val="85000"/>
                  <a:lumOff val="15000"/>
                </a:schemeClr>
              </a:solidFill>
              <a:latin typeface="+mn-lt"/>
            </a:endParaRPr>
          </a:p>
          <a:p>
            <a:endParaRPr lang="en-US" sz="2000" b="1" dirty="0">
              <a:solidFill>
                <a:schemeClr val="tx1">
                  <a:lumMod val="85000"/>
                  <a:lumOff val="15000"/>
                </a:schemeClr>
              </a:solidFill>
              <a:latin typeface="+mn-lt"/>
            </a:endParaRPr>
          </a:p>
          <a:p>
            <a:endParaRPr lang="en-US" dirty="0">
              <a:solidFill>
                <a:schemeClr val="tx1">
                  <a:lumMod val="85000"/>
                  <a:lumOff val="15000"/>
                </a:schemeClr>
              </a:solidFill>
            </a:endParaRPr>
          </a:p>
        </p:txBody>
      </p:sp>
    </p:spTree>
    <p:extLst>
      <p:ext uri="{BB962C8B-B14F-4D97-AF65-F5344CB8AC3E}">
        <p14:creationId xmlns:p14="http://schemas.microsoft.com/office/powerpoint/2010/main" val="644026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161A4-FA93-4955-8DA4-FC1AD8B2B816}"/>
              </a:ext>
            </a:extLst>
          </p:cNvPr>
          <p:cNvSpPr>
            <a:spLocks noGrp="1"/>
          </p:cNvSpPr>
          <p:nvPr>
            <p:ph type="title"/>
          </p:nvPr>
        </p:nvSpPr>
        <p:spPr/>
        <p:txBody>
          <a:bodyPr>
            <a:normAutofit/>
          </a:bodyPr>
          <a:lstStyle/>
          <a:p>
            <a:pPr algn="ctr"/>
            <a:r>
              <a:rPr lang="en-US" sz="5400" b="1" dirty="0">
                <a:latin typeface="+mn-lt"/>
              </a:rPr>
              <a:t>Agenda</a:t>
            </a:r>
          </a:p>
        </p:txBody>
      </p:sp>
      <p:sp>
        <p:nvSpPr>
          <p:cNvPr id="3" name="Content Placeholder 2">
            <a:extLst>
              <a:ext uri="{FF2B5EF4-FFF2-40B4-BE49-F238E27FC236}">
                <a16:creationId xmlns:a16="http://schemas.microsoft.com/office/drawing/2014/main" id="{BBE86FB5-A570-4233-8775-5A60A6A82706}"/>
              </a:ext>
            </a:extLst>
          </p:cNvPr>
          <p:cNvSpPr>
            <a:spLocks noGrp="1"/>
          </p:cNvSpPr>
          <p:nvPr>
            <p:ph idx="1"/>
          </p:nvPr>
        </p:nvSpPr>
        <p:spPr/>
        <p:txBody>
          <a:bodyPr>
            <a:normAutofit/>
          </a:bodyPr>
          <a:lstStyle/>
          <a:p>
            <a:pPr marL="201168" lvl="1" indent="0">
              <a:buNone/>
            </a:pPr>
            <a:r>
              <a:rPr lang="en-US" sz="3200" b="1" i="1" dirty="0"/>
              <a:t>The Difference	</a:t>
            </a:r>
            <a:r>
              <a:rPr lang="en-US" sz="3200" b="1" dirty="0"/>
              <a:t>				Ed Ashworth</a:t>
            </a:r>
          </a:p>
          <a:p>
            <a:pPr marL="201168" lvl="1" indent="0">
              <a:buNone/>
            </a:pPr>
            <a:r>
              <a:rPr lang="en-US" sz="3200" b="1" dirty="0"/>
              <a:t>	How It All Started				</a:t>
            </a:r>
          </a:p>
          <a:p>
            <a:pPr marL="201168" lvl="1" indent="0">
              <a:buNone/>
            </a:pPr>
            <a:r>
              <a:rPr lang="en-US" sz="3200" b="1" dirty="0"/>
              <a:t>	Staff &amp; Students	</a:t>
            </a:r>
          </a:p>
          <a:p>
            <a:pPr marL="201168" lvl="1" indent="0">
              <a:buNone/>
            </a:pPr>
            <a:r>
              <a:rPr lang="en-US" sz="3200" b="1" i="1" dirty="0"/>
              <a:t>The Difference	</a:t>
            </a:r>
            <a:r>
              <a:rPr lang="en-US" sz="3200" b="1" dirty="0"/>
              <a:t>				</a:t>
            </a:r>
            <a:r>
              <a:rPr lang="en-US" sz="3200" b="1" dirty="0" err="1"/>
              <a:t>Ande</a:t>
            </a:r>
            <a:r>
              <a:rPr lang="en-US" sz="3200" b="1" dirty="0"/>
              <a:t> Chapman</a:t>
            </a:r>
          </a:p>
          <a:p>
            <a:pPr marL="201168" lvl="1" indent="0">
              <a:buNone/>
            </a:pPr>
            <a:r>
              <a:rPr lang="en-US" sz="3200" b="1" dirty="0"/>
              <a:t>	Focused Student Workshop</a:t>
            </a:r>
          </a:p>
          <a:p>
            <a:pPr marL="201168" lvl="1" indent="0">
              <a:buNone/>
            </a:pPr>
            <a:r>
              <a:rPr lang="en-US" sz="3200" b="1" i="1" dirty="0"/>
              <a:t>The Difference	</a:t>
            </a:r>
            <a:r>
              <a:rPr lang="en-US" sz="3200" b="1" dirty="0"/>
              <a:t>				Carrie Stokes</a:t>
            </a:r>
          </a:p>
          <a:p>
            <a:pPr marL="201168" lvl="1" indent="0">
              <a:buNone/>
            </a:pPr>
            <a:r>
              <a:rPr lang="en-US" sz="3200" b="1" dirty="0"/>
              <a:t>	Administrator’s Perspective</a:t>
            </a:r>
          </a:p>
          <a:p>
            <a:pPr marL="201168" lvl="1" indent="0">
              <a:buNone/>
            </a:pPr>
            <a:r>
              <a:rPr lang="en-US" sz="3200" b="1" dirty="0"/>
              <a:t>Questions &amp; Answers</a:t>
            </a:r>
          </a:p>
        </p:txBody>
      </p:sp>
    </p:spTree>
    <p:extLst>
      <p:ext uri="{BB962C8B-B14F-4D97-AF65-F5344CB8AC3E}">
        <p14:creationId xmlns:p14="http://schemas.microsoft.com/office/powerpoint/2010/main" val="2207210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CD916-54E1-4110-B125-CEFFBFAF7CFC}"/>
              </a:ext>
            </a:extLst>
          </p:cNvPr>
          <p:cNvSpPr>
            <a:spLocks noGrp="1"/>
          </p:cNvSpPr>
          <p:nvPr>
            <p:ph type="title"/>
          </p:nvPr>
        </p:nvSpPr>
        <p:spPr/>
        <p:txBody>
          <a:bodyPr>
            <a:normAutofit/>
          </a:bodyPr>
          <a:lstStyle/>
          <a:p>
            <a:pPr algn="ctr"/>
            <a:r>
              <a:rPr lang="en-US" sz="2800" b="1" dirty="0">
                <a:solidFill>
                  <a:srgbClr val="C00000"/>
                </a:solidFill>
              </a:rPr>
              <a:t>The DIFFERENCE in my Life  </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46852" y="1297940"/>
            <a:ext cx="5753037" cy="4602430"/>
          </a:xfrm>
        </p:spPr>
      </p:pic>
    </p:spTree>
    <p:extLst>
      <p:ext uri="{BB962C8B-B14F-4D97-AF65-F5344CB8AC3E}">
        <p14:creationId xmlns:p14="http://schemas.microsoft.com/office/powerpoint/2010/main" val="20604781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37968" y="3626751"/>
            <a:ext cx="9144000" cy="1423044"/>
          </a:xfrm>
          <a:solidFill>
            <a:schemeClr val="accent3">
              <a:lumMod val="40000"/>
              <a:lumOff val="60000"/>
            </a:schemeClr>
          </a:solidFill>
        </p:spPr>
        <p:txBody>
          <a:bodyPr>
            <a:noAutofit/>
          </a:bodyPr>
          <a:lstStyle/>
          <a:p>
            <a:r>
              <a:rPr lang="en-US" sz="2800" dirty="0">
                <a:solidFill>
                  <a:srgbClr val="C00000"/>
                </a:solidFill>
              </a:rPr>
              <a:t>This training changed the program I supervise and how we can empower our students to self advocate for and promote themselves to faculty and administration for their education!</a:t>
            </a:r>
          </a:p>
        </p:txBody>
      </p:sp>
      <p:sp>
        <p:nvSpPr>
          <p:cNvPr id="5" name="TextBox 4"/>
          <p:cNvSpPr txBox="1"/>
          <p:nvPr/>
        </p:nvSpPr>
        <p:spPr>
          <a:xfrm>
            <a:off x="1037968" y="1120346"/>
            <a:ext cx="9473513" cy="1815882"/>
          </a:xfrm>
          <a:prstGeom prst="rect">
            <a:avLst/>
          </a:prstGeom>
          <a:solidFill>
            <a:srgbClr val="FFFF00"/>
          </a:solidFill>
          <a:effectLst>
            <a:outerShdw blurRad="50800" dist="38100" dir="2700000" algn="tl" rotWithShape="0">
              <a:prstClr val="black">
                <a:alpha val="40000"/>
              </a:prstClr>
            </a:outerShdw>
          </a:effectLst>
        </p:spPr>
        <p:txBody>
          <a:bodyPr wrap="square" rtlCol="0">
            <a:spAutoFit/>
          </a:bodyPr>
          <a:lstStyle/>
          <a:p>
            <a:pPr marL="285750" indent="-285750">
              <a:buFont typeface="Wingdings" panose="05000000000000000000" pitchFamily="2" charset="2"/>
              <a:buChar char="Ø"/>
            </a:pPr>
            <a:r>
              <a:rPr lang="en-US" sz="2800" dirty="0"/>
              <a:t>THE DIFFERENCE </a:t>
            </a:r>
          </a:p>
          <a:p>
            <a:pPr marL="285750" indent="-285750">
              <a:buFont typeface="Wingdings" panose="05000000000000000000" pitchFamily="2" charset="2"/>
              <a:buChar char="Ø"/>
            </a:pPr>
            <a:r>
              <a:rPr lang="en-US" sz="2800" dirty="0"/>
              <a:t>Student Led IEP Training presented on October 30, 2018</a:t>
            </a:r>
          </a:p>
          <a:p>
            <a:pPr marL="285750" indent="-285750">
              <a:buFont typeface="Wingdings" panose="05000000000000000000" pitchFamily="2" charset="2"/>
              <a:buChar char="Ø"/>
            </a:pPr>
            <a:r>
              <a:rPr lang="en-US" sz="2800" dirty="0"/>
              <a:t>Presenter:  Mrs. Hirschmann, Seattle U Center for Change in Transition Services</a:t>
            </a:r>
          </a:p>
        </p:txBody>
      </p:sp>
    </p:spTree>
    <p:extLst>
      <p:ext uri="{BB962C8B-B14F-4D97-AF65-F5344CB8AC3E}">
        <p14:creationId xmlns:p14="http://schemas.microsoft.com/office/powerpoint/2010/main" val="4178400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58801" y="455185"/>
            <a:ext cx="9144000" cy="1011150"/>
          </a:xfrm>
        </p:spPr>
        <p:txBody>
          <a:bodyPr>
            <a:normAutofit/>
          </a:bodyPr>
          <a:lstStyle/>
          <a:p>
            <a:r>
              <a:rPr lang="en-US" sz="2800" dirty="0">
                <a:solidFill>
                  <a:srgbClr val="C00000"/>
                </a:solidFill>
              </a:rPr>
              <a:t>WHAT ARE THE TEACHERS SAYING IN THE GENERAL EDUCATION FIELD?</a:t>
            </a:r>
          </a:p>
        </p:txBody>
      </p:sp>
      <p:sp>
        <p:nvSpPr>
          <p:cNvPr id="4" name="TextBox 3"/>
          <p:cNvSpPr txBox="1"/>
          <p:nvPr/>
        </p:nvSpPr>
        <p:spPr>
          <a:xfrm>
            <a:off x="1558801" y="1408669"/>
            <a:ext cx="9321281" cy="5816977"/>
          </a:xfrm>
          <a:prstGeom prst="rect">
            <a:avLst/>
          </a:prstGeom>
          <a:noFill/>
        </p:spPr>
        <p:txBody>
          <a:bodyPr wrap="square" rtlCol="0">
            <a:spAutoFit/>
          </a:bodyPr>
          <a:lstStyle/>
          <a:p>
            <a:r>
              <a:rPr lang="en-US" sz="2800" dirty="0">
                <a:solidFill>
                  <a:srgbClr val="C00000"/>
                </a:solidFill>
                <a:latin typeface="Segoe UI" panose="020B0502040204020203" pitchFamily="34" charset="0"/>
                <a:cs typeface="Segoe UI" panose="020B0502040204020203" pitchFamily="34" charset="0"/>
              </a:rPr>
              <a:t>I appreciate the format… it gives the kids the “floor.”  I like the power it gives them and it gives me a new context… seeing them explaining their different learning processes.  Well done.  Aaron </a:t>
            </a:r>
            <a:r>
              <a:rPr lang="en-US" sz="2800" dirty="0" err="1">
                <a:solidFill>
                  <a:srgbClr val="C00000"/>
                </a:solidFill>
                <a:latin typeface="Segoe UI" panose="020B0502040204020203" pitchFamily="34" charset="0"/>
                <a:cs typeface="Segoe UI" panose="020B0502040204020203" pitchFamily="34" charset="0"/>
              </a:rPr>
              <a:t>Nickelson</a:t>
            </a:r>
            <a:r>
              <a:rPr lang="en-US" sz="2800" dirty="0">
                <a:solidFill>
                  <a:srgbClr val="C00000"/>
                </a:solidFill>
                <a:latin typeface="Segoe UI" panose="020B0502040204020203" pitchFamily="34" charset="0"/>
                <a:cs typeface="Segoe UI" panose="020B0502040204020203" pitchFamily="34" charset="0"/>
              </a:rPr>
              <a:t>, Junior / Senior History</a:t>
            </a:r>
          </a:p>
          <a:p>
            <a:endParaRPr lang="en-US" sz="2800" dirty="0">
              <a:solidFill>
                <a:srgbClr val="C00000"/>
              </a:solidFill>
              <a:latin typeface="Segoe UI" panose="020B0502040204020203" pitchFamily="34" charset="0"/>
              <a:cs typeface="Segoe UI" panose="020B0502040204020203" pitchFamily="34" charset="0"/>
            </a:endParaRPr>
          </a:p>
          <a:p>
            <a:r>
              <a:rPr lang="en-US" sz="2800" dirty="0">
                <a:solidFill>
                  <a:srgbClr val="C00000"/>
                </a:solidFill>
                <a:latin typeface="Segoe UI" panose="020B0502040204020203" pitchFamily="34" charset="0"/>
                <a:cs typeface="Segoe UI" panose="020B0502040204020203" pitchFamily="34" charset="0"/>
              </a:rPr>
              <a:t>The Student led IEP ‘s were impressive. The best part about them is what they do for the student. So many of our students have difficulty communicating, especially when they have a need. They also give them confidence and a better understanding of themselves.  Ron Cate, 9</a:t>
            </a:r>
            <a:r>
              <a:rPr lang="en-US" sz="2800" baseline="30000" dirty="0">
                <a:solidFill>
                  <a:srgbClr val="C00000"/>
                </a:solidFill>
                <a:latin typeface="Segoe UI" panose="020B0502040204020203" pitchFamily="34" charset="0"/>
                <a:cs typeface="Segoe UI" panose="020B0502040204020203" pitchFamily="34" charset="0"/>
              </a:rPr>
              <a:t>th</a:t>
            </a:r>
            <a:r>
              <a:rPr lang="en-US" sz="2800" dirty="0">
                <a:solidFill>
                  <a:srgbClr val="C00000"/>
                </a:solidFill>
                <a:latin typeface="Segoe UI" panose="020B0502040204020203" pitchFamily="34" charset="0"/>
                <a:cs typeface="Segoe UI" panose="020B0502040204020203" pitchFamily="34" charset="0"/>
              </a:rPr>
              <a:t>/10</a:t>
            </a:r>
            <a:r>
              <a:rPr lang="en-US" sz="2800" baseline="30000" dirty="0">
                <a:solidFill>
                  <a:srgbClr val="C00000"/>
                </a:solidFill>
                <a:latin typeface="Segoe UI" panose="020B0502040204020203" pitchFamily="34" charset="0"/>
                <a:cs typeface="Segoe UI" panose="020B0502040204020203" pitchFamily="34" charset="0"/>
              </a:rPr>
              <a:t>th</a:t>
            </a:r>
            <a:r>
              <a:rPr lang="en-US" sz="2800" dirty="0">
                <a:solidFill>
                  <a:srgbClr val="C00000"/>
                </a:solidFill>
                <a:latin typeface="Segoe UI" panose="020B0502040204020203" pitchFamily="34" charset="0"/>
                <a:cs typeface="Segoe UI" panose="020B0502040204020203" pitchFamily="34" charset="0"/>
              </a:rPr>
              <a:t> History.</a:t>
            </a:r>
          </a:p>
          <a:p>
            <a:endParaRPr lang="en-US" dirty="0">
              <a:latin typeface="Segoe UI" panose="020B0502040204020203" pitchFamily="34" charset="0"/>
              <a:cs typeface="Segoe UI" panose="020B0502040204020203" pitchFamily="34" charset="0"/>
            </a:endParaRPr>
          </a:p>
          <a:p>
            <a:endParaRPr lang="en-US" dirty="0"/>
          </a:p>
        </p:txBody>
      </p:sp>
    </p:spTree>
    <p:extLst>
      <p:ext uri="{BB962C8B-B14F-4D97-AF65-F5344CB8AC3E}">
        <p14:creationId xmlns:p14="http://schemas.microsoft.com/office/powerpoint/2010/main" val="1331188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IEP Participation:  Who Talks?</a:t>
            </a:r>
          </a:p>
        </p:txBody>
      </p:sp>
      <p:sp>
        <p:nvSpPr>
          <p:cNvPr id="4" name="Slide Number Placeholder 3"/>
          <p:cNvSpPr>
            <a:spLocks noGrp="1"/>
          </p:cNvSpPr>
          <p:nvPr>
            <p:ph type="sldNum" sz="quarter" idx="12"/>
          </p:nvPr>
        </p:nvSpPr>
        <p:spPr/>
        <p:txBody>
          <a:bodyPr/>
          <a:lstStyle/>
          <a:p>
            <a:fld id="{50ADEE99-5B15-4B10-A3EB-5286E787B43D}" type="slidenum">
              <a:rPr lang="en-US" smtClean="0">
                <a:solidFill>
                  <a:prstClr val="black"/>
                </a:solidFill>
              </a:rPr>
              <a:pPr/>
              <a:t>6</a:t>
            </a:fld>
            <a:endParaRPr lang="en-US">
              <a:solidFill>
                <a:prstClr val="black"/>
              </a:solidFill>
            </a:endParaRPr>
          </a:p>
        </p:txBody>
      </p:sp>
      <p:graphicFrame>
        <p:nvGraphicFramePr>
          <p:cNvPr id="5" name="Content Placeholder 8"/>
          <p:cNvGraphicFramePr>
            <a:graphicFrameLocks noGrp="1"/>
          </p:cNvGraphicFramePr>
          <p:nvPr>
            <p:ph idx="1"/>
            <p:extLst>
              <p:ext uri="{D42A27DB-BD31-4B8C-83A1-F6EECF244321}">
                <p14:modId xmlns:p14="http://schemas.microsoft.com/office/powerpoint/2010/main" val="3004153558"/>
              </p:ext>
            </p:extLst>
          </p:nvPr>
        </p:nvGraphicFramePr>
        <p:xfrm>
          <a:off x="-1787288" y="1455576"/>
          <a:ext cx="12805527" cy="445503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47874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79934"/>
          </a:xfrm>
        </p:spPr>
        <p:txBody>
          <a:bodyPr>
            <a:normAutofit/>
          </a:bodyPr>
          <a:lstStyle/>
          <a:p>
            <a:pPr algn="ctr"/>
            <a:r>
              <a:rPr lang="en-US" sz="2800" dirty="0">
                <a:solidFill>
                  <a:srgbClr val="C00000"/>
                </a:solidFill>
              </a:rPr>
              <a:t>Starting Point (What the student understands about themselves)</a:t>
            </a:r>
            <a:endParaRPr lang="en-US" sz="2800" dirty="0"/>
          </a:p>
        </p:txBody>
      </p:sp>
      <p:pic>
        <p:nvPicPr>
          <p:cNvPr id="6" name="Content Placeholder 5"/>
          <p:cNvPicPr>
            <a:picLocks noGrp="1" noChangeAspect="1"/>
          </p:cNvPicPr>
          <p:nvPr>
            <p:ph idx="1"/>
          </p:nvPr>
        </p:nvPicPr>
        <p:blipFill>
          <a:blip r:embed="rId2"/>
          <a:stretch>
            <a:fillRect/>
          </a:stretch>
        </p:blipFill>
        <p:spPr>
          <a:xfrm>
            <a:off x="1640911" y="1227439"/>
            <a:ext cx="8910178" cy="5011976"/>
          </a:xfrm>
          <a:prstGeom prst="rect">
            <a:avLst/>
          </a:prstGeom>
        </p:spPr>
      </p:pic>
    </p:spTree>
    <p:extLst>
      <p:ext uri="{BB962C8B-B14F-4D97-AF65-F5344CB8AC3E}">
        <p14:creationId xmlns:p14="http://schemas.microsoft.com/office/powerpoint/2010/main" val="699401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603082"/>
          </a:xfrm>
        </p:spPr>
        <p:txBody>
          <a:bodyPr>
            <a:normAutofit/>
          </a:bodyPr>
          <a:lstStyle/>
          <a:p>
            <a:pPr algn="ctr"/>
            <a:r>
              <a:rPr lang="en-US" sz="2800" dirty="0">
                <a:solidFill>
                  <a:srgbClr val="C00000"/>
                </a:solidFill>
              </a:rPr>
              <a:t>Teaching Resources we used.</a:t>
            </a:r>
          </a:p>
        </p:txBody>
      </p:sp>
      <p:pic>
        <p:nvPicPr>
          <p:cNvPr id="4" name="Picture 3"/>
          <p:cNvPicPr>
            <a:picLocks noChangeAspect="1"/>
          </p:cNvPicPr>
          <p:nvPr/>
        </p:nvPicPr>
        <p:blipFill>
          <a:blip r:embed="rId2"/>
          <a:stretch>
            <a:fillRect/>
          </a:stretch>
        </p:blipFill>
        <p:spPr>
          <a:xfrm>
            <a:off x="1479787" y="1065613"/>
            <a:ext cx="9352969" cy="5261045"/>
          </a:xfrm>
          <a:prstGeom prst="rect">
            <a:avLst/>
          </a:prstGeom>
        </p:spPr>
      </p:pic>
    </p:spTree>
    <p:extLst>
      <p:ext uri="{BB962C8B-B14F-4D97-AF65-F5344CB8AC3E}">
        <p14:creationId xmlns:p14="http://schemas.microsoft.com/office/powerpoint/2010/main" val="2943123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77913" y="1098550"/>
            <a:ext cx="10318750" cy="4034655"/>
          </a:xfrm>
        </p:spPr>
        <p:txBody>
          <a:bodyPr/>
          <a:lstStyle/>
          <a:p>
            <a:r>
              <a:rPr lang="en-US" dirty="0">
                <a:solidFill>
                  <a:srgbClr val="2A1A00"/>
                </a:solidFill>
              </a:rPr>
              <a:t>Fundamental</a:t>
            </a:r>
            <a:br>
              <a:rPr lang="en-US" dirty="0">
                <a:solidFill>
                  <a:schemeClr val="tx1"/>
                </a:solidFill>
              </a:rPr>
            </a:br>
            <a:r>
              <a:rPr lang="en-US" dirty="0">
                <a:solidFill>
                  <a:srgbClr val="2A1A00"/>
                </a:solidFill>
                <a:latin typeface="Impact"/>
              </a:rPr>
              <a:t>Transition</a:t>
            </a:r>
            <a:r>
              <a:rPr lang="en-US" dirty="0"/>
              <a:t> skills</a:t>
            </a:r>
            <a:br>
              <a:rPr lang="en-US" dirty="0">
                <a:solidFill>
                  <a:schemeClr val="tx1"/>
                </a:solidFill>
              </a:rPr>
            </a:br>
            <a:r>
              <a:rPr lang="en-US" dirty="0"/>
              <a:t>Bell ringers</a:t>
            </a:r>
          </a:p>
        </p:txBody>
      </p:sp>
      <p:sp>
        <p:nvSpPr>
          <p:cNvPr id="3" name="Subtitle 2"/>
          <p:cNvSpPr>
            <a:spLocks noGrp="1"/>
          </p:cNvSpPr>
          <p:nvPr>
            <p:ph type="subTitle" idx="1"/>
          </p:nvPr>
        </p:nvSpPr>
        <p:spPr/>
        <p:txBody>
          <a:bodyPr>
            <a:normAutofit fontScale="55000" lnSpcReduction="20000"/>
          </a:bodyPr>
          <a:lstStyle/>
          <a:p>
            <a:r>
              <a:rPr lang="en-US" dirty="0"/>
              <a:t>By: Mindy Lingo </a:t>
            </a:r>
            <a:endParaRPr lang="en-US" b="0" dirty="0">
              <a:solidFill>
                <a:schemeClr val="tx1"/>
              </a:solidFill>
            </a:endParaRPr>
          </a:p>
          <a:p>
            <a:r>
              <a:rPr lang="en-US" dirty="0"/>
              <a:t>Sooner Scholar</a:t>
            </a:r>
          </a:p>
          <a:p>
            <a:r>
              <a:rPr lang="en-US" dirty="0">
                <a:solidFill>
                  <a:srgbClr val="2A1A00"/>
                </a:solidFill>
              </a:rPr>
              <a:t>University of Oklahoma</a:t>
            </a:r>
          </a:p>
        </p:txBody>
      </p:sp>
    </p:spTree>
    <p:extLst>
      <p:ext uri="{BB962C8B-B14F-4D97-AF65-F5344CB8AC3E}">
        <p14:creationId xmlns:p14="http://schemas.microsoft.com/office/powerpoint/2010/main" val="942559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03821-4F16-4A55-9835-8F35FD301940}"/>
              </a:ext>
            </a:extLst>
          </p:cNvPr>
          <p:cNvSpPr>
            <a:spLocks noGrp="1"/>
          </p:cNvSpPr>
          <p:nvPr>
            <p:ph type="title" idx="4294967295"/>
          </p:nvPr>
        </p:nvSpPr>
        <p:spPr>
          <a:xfrm>
            <a:off x="0" y="220663"/>
            <a:ext cx="10058400" cy="833437"/>
          </a:xfrm>
        </p:spPr>
        <p:txBody>
          <a:bodyPr>
            <a:normAutofit/>
          </a:bodyPr>
          <a:lstStyle/>
          <a:p>
            <a:pPr algn="ctr"/>
            <a:r>
              <a:rPr lang="en-US" sz="3200" b="1" u="sng" dirty="0">
                <a:solidFill>
                  <a:srgbClr val="C00000"/>
                </a:solidFill>
              </a:rPr>
              <a:t>Bell Ringer Components</a:t>
            </a:r>
          </a:p>
        </p:txBody>
      </p:sp>
      <p:sp>
        <p:nvSpPr>
          <p:cNvPr id="3" name="Content Placeholder 2">
            <a:extLst>
              <a:ext uri="{FF2B5EF4-FFF2-40B4-BE49-F238E27FC236}">
                <a16:creationId xmlns:a16="http://schemas.microsoft.com/office/drawing/2014/main" id="{9E4003CE-1C39-4536-84AE-8E2697DA5541}"/>
              </a:ext>
            </a:extLst>
          </p:cNvPr>
          <p:cNvSpPr>
            <a:spLocks noGrp="1"/>
          </p:cNvSpPr>
          <p:nvPr>
            <p:ph idx="4294967295"/>
          </p:nvPr>
        </p:nvSpPr>
        <p:spPr>
          <a:xfrm>
            <a:off x="659027" y="963827"/>
            <a:ext cx="10058400" cy="5577016"/>
          </a:xfrm>
        </p:spPr>
        <p:txBody>
          <a:bodyPr>
            <a:normAutofit/>
          </a:bodyPr>
          <a:lstStyle/>
          <a:p>
            <a:pPr lvl="1"/>
            <a:endParaRPr lang="en-US" sz="2800" dirty="0">
              <a:solidFill>
                <a:srgbClr val="C00000"/>
              </a:solidFill>
            </a:endParaRPr>
          </a:p>
          <a:p>
            <a:pPr lvl="1"/>
            <a:endParaRPr lang="en-US" sz="2800" dirty="0">
              <a:solidFill>
                <a:srgbClr val="C00000"/>
              </a:solidFill>
            </a:endParaRPr>
          </a:p>
          <a:p>
            <a:pPr lvl="1"/>
            <a:r>
              <a:rPr lang="en-US" sz="2800" dirty="0">
                <a:solidFill>
                  <a:srgbClr val="C00000"/>
                </a:solidFill>
              </a:rPr>
              <a:t>HOW DO I SEE MYSELF</a:t>
            </a:r>
          </a:p>
          <a:p>
            <a:pPr marL="457200" lvl="1" indent="0">
              <a:buNone/>
            </a:pPr>
            <a:endParaRPr lang="en-US" sz="2800" dirty="0">
              <a:solidFill>
                <a:srgbClr val="C00000"/>
              </a:solidFill>
            </a:endParaRPr>
          </a:p>
          <a:p>
            <a:pPr lvl="1"/>
            <a:r>
              <a:rPr lang="en-US" sz="2800" dirty="0">
                <a:solidFill>
                  <a:srgbClr val="C00000"/>
                </a:solidFill>
              </a:rPr>
              <a:t>DISABILITY INFORMATION  (LEARNING STYLE)</a:t>
            </a:r>
          </a:p>
          <a:p>
            <a:pPr marL="457200" lvl="1" indent="0">
              <a:buNone/>
            </a:pPr>
            <a:endParaRPr lang="en-US" sz="2800" dirty="0">
              <a:solidFill>
                <a:srgbClr val="C00000"/>
              </a:solidFill>
            </a:endParaRPr>
          </a:p>
          <a:p>
            <a:pPr lvl="1"/>
            <a:r>
              <a:rPr lang="en-US" sz="2800" dirty="0">
                <a:solidFill>
                  <a:srgbClr val="C00000"/>
                </a:solidFill>
              </a:rPr>
              <a:t>IEP (INDIVIDUALIZED EDUCATION PROGRAM)</a:t>
            </a:r>
          </a:p>
          <a:p>
            <a:pPr marL="457200" lvl="1" indent="0">
              <a:buNone/>
            </a:pPr>
            <a:endParaRPr lang="en-US" sz="2800" dirty="0">
              <a:solidFill>
                <a:srgbClr val="C00000"/>
              </a:solidFill>
            </a:endParaRPr>
          </a:p>
          <a:p>
            <a:pPr lvl="1"/>
            <a:r>
              <a:rPr lang="en-US" sz="2800" dirty="0">
                <a:solidFill>
                  <a:srgbClr val="C00000"/>
                </a:solidFill>
              </a:rPr>
              <a:t>IMPROVEMENT SKILLS</a:t>
            </a:r>
          </a:p>
          <a:p>
            <a:pPr marL="457200" lvl="1" indent="0">
              <a:buNone/>
            </a:pPr>
            <a:endParaRPr lang="en-US" sz="2800" dirty="0">
              <a:solidFill>
                <a:srgbClr val="C00000"/>
              </a:solidFill>
            </a:endParaRPr>
          </a:p>
          <a:p>
            <a:pPr lvl="1"/>
            <a:r>
              <a:rPr lang="en-US" sz="2800" dirty="0">
                <a:solidFill>
                  <a:srgbClr val="C00000"/>
                </a:solidFill>
              </a:rPr>
              <a:t>MY FUTURE</a:t>
            </a:r>
          </a:p>
        </p:txBody>
      </p:sp>
    </p:spTree>
    <p:extLst>
      <p:ext uri="{BB962C8B-B14F-4D97-AF65-F5344CB8AC3E}">
        <p14:creationId xmlns:p14="http://schemas.microsoft.com/office/powerpoint/2010/main" val="742232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8913812" cy="646670"/>
          </a:xfrm>
          <a:ln>
            <a:solidFill>
              <a:schemeClr val="tx1"/>
            </a:solidFill>
          </a:ln>
        </p:spPr>
        <p:txBody>
          <a:bodyPr>
            <a:normAutofit/>
          </a:bodyPr>
          <a:lstStyle/>
          <a:p>
            <a:pPr algn="ctr"/>
            <a:r>
              <a:rPr lang="en-US" sz="2800" dirty="0">
                <a:latin typeface="Century Gothic"/>
                <a:cs typeface="Aldhabi"/>
              </a:rPr>
              <a:t>What is my Learning Style?</a:t>
            </a:r>
          </a:p>
        </p:txBody>
      </p:sp>
      <p:sp>
        <p:nvSpPr>
          <p:cNvPr id="4" name="Text Placeholder 3"/>
          <p:cNvSpPr>
            <a:spLocks noGrp="1"/>
          </p:cNvSpPr>
          <p:nvPr>
            <p:ph type="body" sz="half" idx="2"/>
          </p:nvPr>
        </p:nvSpPr>
        <p:spPr>
          <a:xfrm>
            <a:off x="839054" y="1790914"/>
            <a:ext cx="10067843" cy="3604870"/>
          </a:xfrm>
          <a:ln>
            <a:solidFill>
              <a:schemeClr val="tx1"/>
            </a:solidFill>
          </a:ln>
        </p:spPr>
        <p:txBody>
          <a:bodyPr vert="horz" lIns="91440" tIns="45720" rIns="91440" bIns="45720" rtlCol="0" anchor="t">
            <a:noAutofit/>
          </a:bodyPr>
          <a:lstStyle/>
          <a:p>
            <a:pPr marL="285750" indent="-285750">
              <a:buChar char="•"/>
            </a:pPr>
            <a:r>
              <a:rPr lang="en-US" sz="2400" dirty="0">
                <a:latin typeface="Century Gothic"/>
              </a:rPr>
              <a:t>My particular learning style is in Math Calculation and Math Reasoning.  It means:</a:t>
            </a:r>
            <a:endParaRPr lang="en-US" sz="2400" dirty="0">
              <a:cs typeface="Calibri"/>
            </a:endParaRPr>
          </a:p>
          <a:p>
            <a:pPr marL="285750" indent="-285750">
              <a:buChar char="•"/>
            </a:pPr>
            <a:r>
              <a:rPr lang="en-US" sz="2400" dirty="0">
                <a:latin typeface="Century Gothic"/>
              </a:rPr>
              <a:t>Dyscalculia is defined as a failure to achieve in mathematics commensurate with chronological age, normal intelligence, and adequate instruction. It is marked by difficulties with visualization; visual-spatial perception, processing and discrimination; counting; pattern recognition; sequential memory; working-memory for numbers; retrieval of learned facts and procedures; directional confusion; quantitative processing speed; kinesthetic sequences; and perception of time.</a:t>
            </a:r>
          </a:p>
        </p:txBody>
      </p:sp>
      <p:pic>
        <p:nvPicPr>
          <p:cNvPr id="5" name="Graphic 5" descr="Blackboard">
            <a:extLst>
              <a:ext uri="{FF2B5EF4-FFF2-40B4-BE49-F238E27FC236}">
                <a16:creationId xmlns:a16="http://schemas.microsoft.com/office/drawing/2014/main" id="{461FF8B0-5468-426B-B6E9-31AEBE5F3A9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52536" y="5200290"/>
            <a:ext cx="1676400" cy="1662022"/>
          </a:xfrm>
          <a:prstGeom prst="rect">
            <a:avLst/>
          </a:prstGeom>
        </p:spPr>
      </p:pic>
      <p:pic>
        <p:nvPicPr>
          <p:cNvPr id="7" name="Graphic 7" descr="Sad face with solid fill">
            <a:extLst>
              <a:ext uri="{FF2B5EF4-FFF2-40B4-BE49-F238E27FC236}">
                <a16:creationId xmlns:a16="http://schemas.microsoft.com/office/drawing/2014/main" id="{D6573A36-AC31-4FC8-A09B-EEA0B2B784D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64725" y="5775385"/>
            <a:ext cx="914400" cy="914400"/>
          </a:xfrm>
          <a:prstGeom prst="rect">
            <a:avLst/>
          </a:prstGeom>
        </p:spPr>
      </p:pic>
      <p:pic>
        <p:nvPicPr>
          <p:cNvPr id="9" name="Graphic 9" descr="Grinning face with solid fill">
            <a:extLst>
              <a:ext uri="{FF2B5EF4-FFF2-40B4-BE49-F238E27FC236}">
                <a16:creationId xmlns:a16="http://schemas.microsoft.com/office/drawing/2014/main" id="{D34702E1-3B2B-4905-80D5-DD230E045D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586158" y="5775385"/>
            <a:ext cx="914400" cy="914400"/>
          </a:xfrm>
          <a:prstGeom prst="rect">
            <a:avLst/>
          </a:prstGeom>
        </p:spPr>
      </p:pic>
      <p:pic>
        <p:nvPicPr>
          <p:cNvPr id="11" name="Graphic 11" descr="Grinning face with solid fill">
            <a:extLst>
              <a:ext uri="{FF2B5EF4-FFF2-40B4-BE49-F238E27FC236}">
                <a16:creationId xmlns:a16="http://schemas.microsoft.com/office/drawing/2014/main" id="{5CE9A4B6-EE14-43CA-9566-D3579E2CF4E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06951" y="5775385"/>
            <a:ext cx="914400" cy="914400"/>
          </a:xfrm>
          <a:prstGeom prst="rect">
            <a:avLst/>
          </a:prstGeom>
        </p:spPr>
      </p:pic>
    </p:spTree>
    <p:extLst>
      <p:ext uri="{BB962C8B-B14F-4D97-AF65-F5344CB8AC3E}">
        <p14:creationId xmlns:p14="http://schemas.microsoft.com/office/powerpoint/2010/main" val="19052261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53026" y="1358960"/>
            <a:ext cx="6172200" cy="4873625"/>
          </a:xfrm>
        </p:spPr>
        <p:txBody>
          <a:bodyPr vert="horz" lIns="91440" tIns="45720" rIns="91440" bIns="45720" rtlCol="0" anchor="t">
            <a:normAutofit/>
          </a:bodyPr>
          <a:lstStyle/>
          <a:p>
            <a:r>
              <a:rPr lang="en-US" sz="2000" dirty="0">
                <a:latin typeface="Century Gothic"/>
                <a:cs typeface="Calibri"/>
              </a:rPr>
              <a:t>Math has always been a struggle for me, ever since day one. </a:t>
            </a:r>
            <a:r>
              <a:rPr lang="en-US" sz="2000" dirty="0">
                <a:solidFill>
                  <a:srgbClr val="C00000"/>
                </a:solidFill>
                <a:latin typeface="Century Gothic"/>
                <a:cs typeface="Calibri"/>
              </a:rPr>
              <a:t>It's degrading knowing when you're the last one finishing a test, with cold sweats as you have NO idea what’s on the paper.</a:t>
            </a:r>
            <a:r>
              <a:rPr lang="en-US" sz="2000" dirty="0">
                <a:latin typeface="Century Gothic"/>
                <a:cs typeface="Calibri"/>
              </a:rPr>
              <a:t> An example of work that I have issues with during math is proof, and word problems. I'm very visual, and It's hard piecing pictures together in my mind as so much goes on inside. Trigonometry has been almost a breeze for me however, it involves easy steps with law of sines and cosines. Though once the steps grow too long it can become extremely difficult to remember what I was told. </a:t>
            </a:r>
          </a:p>
          <a:p>
            <a:r>
              <a:rPr lang="en-US" sz="2000" dirty="0">
                <a:latin typeface="Century Gothic"/>
                <a:cs typeface="Calibri"/>
              </a:rPr>
              <a:t>Listen to her.</a:t>
            </a:r>
          </a:p>
        </p:txBody>
      </p:sp>
      <p:pic>
        <p:nvPicPr>
          <p:cNvPr id="5" name="Graphic 5" descr="Blackboard">
            <a:extLst>
              <a:ext uri="{FF2B5EF4-FFF2-40B4-BE49-F238E27FC236}">
                <a16:creationId xmlns:a16="http://schemas.microsoft.com/office/drawing/2014/main" id="{461FF8B0-5468-426B-B6E9-31AEBE5F3A9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52536" y="5200290"/>
            <a:ext cx="1676400" cy="1662022"/>
          </a:xfrm>
          <a:prstGeom prst="rect">
            <a:avLst/>
          </a:prstGeom>
        </p:spPr>
      </p:pic>
      <p:pic>
        <p:nvPicPr>
          <p:cNvPr id="7" name="Graphic 7" descr="Sad face with solid fill">
            <a:extLst>
              <a:ext uri="{FF2B5EF4-FFF2-40B4-BE49-F238E27FC236}">
                <a16:creationId xmlns:a16="http://schemas.microsoft.com/office/drawing/2014/main" id="{D6573A36-AC31-4FC8-A09B-EEA0B2B784D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64725" y="5775385"/>
            <a:ext cx="914400" cy="914400"/>
          </a:xfrm>
          <a:prstGeom prst="rect">
            <a:avLst/>
          </a:prstGeom>
        </p:spPr>
      </p:pic>
      <p:pic>
        <p:nvPicPr>
          <p:cNvPr id="9" name="Graphic 9" descr="Grinning face with solid fill">
            <a:extLst>
              <a:ext uri="{FF2B5EF4-FFF2-40B4-BE49-F238E27FC236}">
                <a16:creationId xmlns:a16="http://schemas.microsoft.com/office/drawing/2014/main" id="{D34702E1-3B2B-4905-80D5-DD230E045D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586158" y="5775385"/>
            <a:ext cx="914400" cy="914400"/>
          </a:xfrm>
          <a:prstGeom prst="rect">
            <a:avLst/>
          </a:prstGeom>
        </p:spPr>
      </p:pic>
      <p:pic>
        <p:nvPicPr>
          <p:cNvPr id="11" name="Graphic 11" descr="Grinning face with solid fill">
            <a:extLst>
              <a:ext uri="{FF2B5EF4-FFF2-40B4-BE49-F238E27FC236}">
                <a16:creationId xmlns:a16="http://schemas.microsoft.com/office/drawing/2014/main" id="{5CE9A4B6-EE14-43CA-9566-D3579E2CF4E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06951" y="5775385"/>
            <a:ext cx="914400" cy="914400"/>
          </a:xfrm>
          <a:prstGeom prst="rect">
            <a:avLst/>
          </a:prstGeom>
        </p:spPr>
      </p:pic>
      <p:sp>
        <p:nvSpPr>
          <p:cNvPr id="10" name="TextBox 9"/>
          <p:cNvSpPr txBox="1"/>
          <p:nvPr/>
        </p:nvSpPr>
        <p:spPr>
          <a:xfrm>
            <a:off x="3385751" y="544566"/>
            <a:ext cx="4596714" cy="523220"/>
          </a:xfrm>
          <a:prstGeom prst="rect">
            <a:avLst/>
          </a:prstGeom>
          <a:noFill/>
        </p:spPr>
        <p:txBody>
          <a:bodyPr wrap="square" rtlCol="0">
            <a:spAutoFit/>
          </a:bodyPr>
          <a:lstStyle/>
          <a:p>
            <a:pPr algn="ctr"/>
            <a:r>
              <a:rPr lang="en-US" sz="2800" b="1" u="sng" dirty="0">
                <a:solidFill>
                  <a:srgbClr val="C00000"/>
                </a:solidFill>
                <a:latin typeface="Century Gothic"/>
              </a:rPr>
              <a:t>What it means to ME!</a:t>
            </a:r>
          </a:p>
        </p:txBody>
      </p:sp>
    </p:spTree>
    <p:extLst>
      <p:ext uri="{BB962C8B-B14F-4D97-AF65-F5344CB8AC3E}">
        <p14:creationId xmlns:p14="http://schemas.microsoft.com/office/powerpoint/2010/main" val="41222942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609600"/>
            <a:ext cx="7886700" cy="749643"/>
          </a:xfrm>
        </p:spPr>
        <p:txBody>
          <a:bodyPr>
            <a:normAutofit fontScale="90000"/>
          </a:bodyPr>
          <a:lstStyle/>
          <a:p>
            <a:pPr algn="ctr"/>
            <a:br>
              <a:rPr lang="en-US" sz="4000" dirty="0">
                <a:solidFill>
                  <a:srgbClr val="FF0000"/>
                </a:solidFill>
              </a:rPr>
            </a:br>
            <a:r>
              <a:rPr lang="en-US" sz="3600" b="1" u="sng" dirty="0">
                <a:solidFill>
                  <a:srgbClr val="FF0000"/>
                </a:solidFill>
              </a:rPr>
              <a:t>The learning style I am living with is ADHD.</a:t>
            </a:r>
            <a:br>
              <a:rPr lang="en-US" sz="3100" b="1" u="sng" dirty="0">
                <a:solidFill>
                  <a:srgbClr val="FFC000"/>
                </a:solidFill>
              </a:rPr>
            </a:br>
            <a:endParaRPr lang="en-US" sz="3100" b="1" u="sng" dirty="0">
              <a:solidFill>
                <a:srgbClr val="FFC000"/>
              </a:solidFill>
            </a:endParaRPr>
          </a:p>
        </p:txBody>
      </p:sp>
      <p:sp>
        <p:nvSpPr>
          <p:cNvPr id="3" name="Content Placeholder 2"/>
          <p:cNvSpPr>
            <a:spLocks noGrp="1"/>
          </p:cNvSpPr>
          <p:nvPr>
            <p:ph idx="1"/>
          </p:nvPr>
        </p:nvSpPr>
        <p:spPr/>
        <p:txBody>
          <a:bodyPr>
            <a:normAutofit/>
          </a:bodyPr>
          <a:lstStyle/>
          <a:p>
            <a:pPr marL="0" indent="0">
              <a:buNone/>
            </a:pPr>
            <a:endParaRPr lang="en-US" dirty="0"/>
          </a:p>
          <a:p>
            <a:r>
              <a:rPr lang="en-US" dirty="0"/>
              <a:t>What this means to me</a:t>
            </a:r>
          </a:p>
          <a:p>
            <a:pPr marL="0" indent="0">
              <a:buNone/>
            </a:pPr>
            <a:r>
              <a:rPr lang="en-US" dirty="0"/>
              <a:t>I sometimes have </a:t>
            </a:r>
            <a:r>
              <a:rPr lang="en-US" dirty="0">
                <a:solidFill>
                  <a:srgbClr val="C00000"/>
                </a:solidFill>
              </a:rPr>
              <a:t>trouble understanding but am too ashamed of asking </a:t>
            </a:r>
            <a:r>
              <a:rPr lang="en-US" dirty="0"/>
              <a:t>while they're talking in front of the class. I space off a lot, especially during notes. I don’t like asking other people for help except the teacher or close friends. I can forget assignments easily and things that I've learned, id forget most.</a:t>
            </a:r>
          </a:p>
          <a:p>
            <a:pPr marL="0" indent="0">
              <a:buNone/>
            </a:pPr>
            <a:r>
              <a:rPr lang="en-US" dirty="0"/>
              <a:t>Listen to him.   Teacher says:</a:t>
            </a:r>
          </a:p>
        </p:txBody>
      </p:sp>
    </p:spTree>
    <p:extLst>
      <p:ext uri="{BB962C8B-B14F-4D97-AF65-F5344CB8AC3E}">
        <p14:creationId xmlns:p14="http://schemas.microsoft.com/office/powerpoint/2010/main" val="33014840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304800"/>
            <a:ext cx="8153401" cy="838200"/>
          </a:xfrm>
        </p:spPr>
        <p:txBody>
          <a:bodyPr>
            <a:normAutofit fontScale="90000"/>
          </a:bodyPr>
          <a:lstStyle/>
          <a:p>
            <a:r>
              <a:rPr lang="en-US" sz="3200" dirty="0">
                <a:ln>
                  <a:solidFill>
                    <a:sysClr val="windowText" lastClr="000000"/>
                  </a:solidFill>
                </a:ln>
                <a:solidFill>
                  <a:sysClr val="windowText" lastClr="000000"/>
                </a:solidFill>
                <a:effectLst>
                  <a:glow rad="63500">
                    <a:schemeClr val="accent2">
                      <a:satMod val="175000"/>
                      <a:alpha val="40000"/>
                    </a:schemeClr>
                  </a:glow>
                </a:effectLst>
              </a:rPr>
              <a:t>The learning style I am living with is Autism</a:t>
            </a:r>
            <a:br>
              <a:rPr lang="en-US" dirty="0">
                <a:ln>
                  <a:solidFill>
                    <a:sysClr val="windowText" lastClr="000000"/>
                  </a:solidFill>
                </a:ln>
                <a:solidFill>
                  <a:sysClr val="windowText" lastClr="000000"/>
                </a:solidFill>
              </a:rPr>
            </a:br>
            <a:endParaRPr lang="en-US" dirty="0">
              <a:ln>
                <a:solidFill>
                  <a:sysClr val="windowText" lastClr="000000"/>
                </a:solidFill>
              </a:ln>
              <a:solidFill>
                <a:sysClr val="windowText" lastClr="000000"/>
              </a:solidFill>
            </a:endParaRPr>
          </a:p>
        </p:txBody>
      </p:sp>
      <p:sp>
        <p:nvSpPr>
          <p:cNvPr id="3" name="Content Placeholder 2"/>
          <p:cNvSpPr>
            <a:spLocks noGrp="1"/>
          </p:cNvSpPr>
          <p:nvPr>
            <p:ph sz="quarter" idx="13"/>
          </p:nvPr>
        </p:nvSpPr>
        <p:spPr>
          <a:xfrm>
            <a:off x="1676401" y="1143000"/>
            <a:ext cx="8686799" cy="5562600"/>
          </a:xfrm>
        </p:spPr>
        <p:txBody>
          <a:bodyPr>
            <a:normAutofit/>
          </a:bodyPr>
          <a:lstStyle/>
          <a:p>
            <a:pPr marL="0" indent="0">
              <a:buNone/>
            </a:pPr>
            <a:r>
              <a:rPr lang="en-US" dirty="0">
                <a:ln>
                  <a:solidFill>
                    <a:sysClr val="windowText" lastClr="000000"/>
                  </a:solidFill>
                </a:ln>
                <a:solidFill>
                  <a:sysClr val="windowText" lastClr="000000"/>
                </a:solidFill>
                <a:effectLst>
                  <a:glow rad="63500">
                    <a:schemeClr val="accent2">
                      <a:satMod val="175000"/>
                      <a:alpha val="40000"/>
                    </a:schemeClr>
                  </a:glow>
                </a:effectLst>
              </a:rPr>
              <a:t>this means the difficulty in social interaction and communication and by restricted or repetitive patterns of thought and behavior.</a:t>
            </a:r>
          </a:p>
          <a:p>
            <a:endParaRPr lang="en-US" dirty="0">
              <a:ln>
                <a:solidFill>
                  <a:sysClr val="windowText" lastClr="000000"/>
                </a:solidFill>
              </a:ln>
              <a:solidFill>
                <a:sysClr val="windowText" lastClr="000000"/>
              </a:solidFill>
              <a:effectLst>
                <a:glow rad="63500">
                  <a:schemeClr val="accent2">
                    <a:satMod val="175000"/>
                    <a:alpha val="40000"/>
                  </a:schemeClr>
                </a:glow>
              </a:effectLst>
            </a:endParaRPr>
          </a:p>
          <a:p>
            <a:pPr marL="0" indent="0">
              <a:buNone/>
            </a:pPr>
            <a:r>
              <a:rPr lang="en-US" dirty="0">
                <a:ln>
                  <a:solidFill>
                    <a:sysClr val="windowText" lastClr="000000"/>
                  </a:solidFill>
                </a:ln>
                <a:solidFill>
                  <a:sysClr val="windowText" lastClr="000000"/>
                </a:solidFill>
                <a:effectLst>
                  <a:glow rad="63500">
                    <a:schemeClr val="accent2">
                      <a:satMod val="175000"/>
                      <a:alpha val="40000"/>
                    </a:schemeClr>
                  </a:glow>
                </a:effectLst>
              </a:rPr>
              <a:t>What this means to me that I can have a hard time with being social with others and that I have pacific patterns of my behaver that I have to do </a:t>
            </a:r>
            <a:r>
              <a:rPr lang="en-US" dirty="0">
                <a:ln>
                  <a:solidFill>
                    <a:sysClr val="windowText" lastClr="000000"/>
                  </a:solidFill>
                </a:ln>
                <a:solidFill>
                  <a:srgbClr val="C00000"/>
                </a:solidFill>
                <a:effectLst>
                  <a:glow rad="63500">
                    <a:schemeClr val="accent2">
                      <a:satMod val="175000"/>
                      <a:alpha val="40000"/>
                    </a:schemeClr>
                  </a:glow>
                </a:effectLst>
              </a:rPr>
              <a:t>(or the world well end)</a:t>
            </a:r>
          </a:p>
        </p:txBody>
      </p:sp>
    </p:spTree>
    <p:extLst>
      <p:ext uri="{BB962C8B-B14F-4D97-AF65-F5344CB8AC3E}">
        <p14:creationId xmlns:p14="http://schemas.microsoft.com/office/powerpoint/2010/main" val="4056657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F51F6-6D91-4377-97E3-2B6E0F4EE6B9}"/>
              </a:ext>
            </a:extLst>
          </p:cNvPr>
          <p:cNvSpPr>
            <a:spLocks noGrp="1"/>
          </p:cNvSpPr>
          <p:nvPr>
            <p:ph type="title"/>
          </p:nvPr>
        </p:nvSpPr>
        <p:spPr>
          <a:xfrm>
            <a:off x="838200" y="365125"/>
            <a:ext cx="10515600" cy="941161"/>
          </a:xfrm>
        </p:spPr>
        <p:txBody>
          <a:bodyPr>
            <a:normAutofit/>
          </a:bodyPr>
          <a:lstStyle/>
          <a:p>
            <a:pPr algn="ctr"/>
            <a:r>
              <a:rPr lang="en-US" sz="2800" dirty="0">
                <a:solidFill>
                  <a:srgbClr val="C00000"/>
                </a:solidFill>
              </a:rPr>
              <a:t>STUDENT-LED IEP meeting Participation:  </a:t>
            </a:r>
            <a:r>
              <a:rPr lang="en-US" sz="2800" b="1" i="1" dirty="0">
                <a:solidFill>
                  <a:srgbClr val="C00000"/>
                </a:solidFill>
              </a:rPr>
              <a:t>“THE DIFFERENCE”</a:t>
            </a:r>
            <a:endParaRPr lang="en-US" sz="2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22443139"/>
              </p:ext>
            </p:extLst>
          </p:nvPr>
        </p:nvGraphicFramePr>
        <p:xfrm>
          <a:off x="838200" y="1384545"/>
          <a:ext cx="10515600" cy="52401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97074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9860" y="381044"/>
            <a:ext cx="9144000" cy="450978"/>
          </a:xfrm>
        </p:spPr>
        <p:txBody>
          <a:bodyPr/>
          <a:lstStyle/>
          <a:p>
            <a:r>
              <a:rPr lang="en-US" b="1" u="sng" dirty="0"/>
              <a:t>What are “DIFFERENCES” as seen by the professionals?</a:t>
            </a:r>
          </a:p>
        </p:txBody>
      </p:sp>
      <p:sp>
        <p:nvSpPr>
          <p:cNvPr id="4" name="TextBox 3"/>
          <p:cNvSpPr txBox="1"/>
          <p:nvPr/>
        </p:nvSpPr>
        <p:spPr>
          <a:xfrm>
            <a:off x="1729946" y="832021"/>
            <a:ext cx="8427308" cy="6093976"/>
          </a:xfrm>
          <a:prstGeom prst="rect">
            <a:avLst/>
          </a:prstGeom>
          <a:noFill/>
        </p:spPr>
        <p:txBody>
          <a:bodyPr wrap="square" rtlCol="0">
            <a:spAutoFit/>
          </a:bodyPr>
          <a:lstStyle/>
          <a:p>
            <a:r>
              <a:rPr lang="en-US" sz="2400" dirty="0">
                <a:latin typeface="Segoe UI" panose="020B0502040204020203" pitchFamily="34" charset="0"/>
                <a:cs typeface="Segoe UI" panose="020B0502040204020203" pitchFamily="34" charset="0"/>
              </a:rPr>
              <a:t>What’s fantastic about the student-led IEP meetings is that it shifts the onus back onto the student. With that and through the lens of a teacher, you receive a more authentic glimpse of the learning barriers individuals are facing as well as the accommodations that work best. At the end of the day, getting students to self-advocate in this manner is significant in preparing them for the world beyond school.                                               </a:t>
            </a:r>
            <a:r>
              <a:rPr lang="en-US" sz="2400" i="1" dirty="0">
                <a:latin typeface="Segoe UI" panose="020B0502040204020203" pitchFamily="34" charset="0"/>
                <a:cs typeface="Segoe UI" panose="020B0502040204020203" pitchFamily="34" charset="0"/>
              </a:rPr>
              <a:t>Zach Spaet, Vocational Teacher</a:t>
            </a:r>
          </a:p>
          <a:p>
            <a:endParaRPr lang="en-US" sz="2400" dirty="0">
              <a:latin typeface="Segoe UI" panose="020B0502040204020203" pitchFamily="34" charset="0"/>
              <a:cs typeface="Segoe UI" panose="020B0502040204020203" pitchFamily="34" charset="0"/>
            </a:endParaRPr>
          </a:p>
          <a:p>
            <a:r>
              <a:rPr lang="en-US" sz="2400" dirty="0">
                <a:latin typeface="Segoe UI" panose="020B0502040204020203" pitchFamily="34" charset="0"/>
                <a:cs typeface="Segoe UI" panose="020B0502040204020203" pitchFamily="34" charset="0"/>
              </a:rPr>
              <a:t>The Student Led IEP in my eyes has shown educators and family members the strengths and challenges that students are experiencing. Also it has been a great way for students to advocate for their needs, as they work towards their high school and post-secondary goals.  </a:t>
            </a:r>
            <a:r>
              <a:rPr lang="en-US" sz="2400" i="1" dirty="0">
                <a:latin typeface="Segoe UI" panose="020B0502040204020203" pitchFamily="34" charset="0"/>
                <a:cs typeface="Segoe UI" panose="020B0502040204020203" pitchFamily="34" charset="0"/>
              </a:rPr>
              <a:t>HS Counselor Brit Carden</a:t>
            </a:r>
          </a:p>
          <a:p>
            <a:endParaRPr lang="en-US" dirty="0">
              <a:latin typeface="Segoe UI" panose="020B0502040204020203" pitchFamily="34" charset="0"/>
              <a:cs typeface="Segoe UI" panose="020B0502040204020203" pitchFamily="34" charset="0"/>
            </a:endParaRPr>
          </a:p>
          <a:p>
            <a:endParaRPr lang="en-US" dirty="0">
              <a:latin typeface="Segoe UI" panose="020B0502040204020203" pitchFamily="34" charset="0"/>
              <a:cs typeface="Segoe UI" panose="020B0502040204020203" pitchFamily="34" charset="0"/>
            </a:endParaRPr>
          </a:p>
          <a:p>
            <a:endParaRPr lang="en-US" dirty="0"/>
          </a:p>
        </p:txBody>
      </p:sp>
    </p:spTree>
    <p:extLst>
      <p:ext uri="{BB962C8B-B14F-4D97-AF65-F5344CB8AC3E}">
        <p14:creationId xmlns:p14="http://schemas.microsoft.com/office/powerpoint/2010/main" val="3126472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2E354-5AE8-4867-AA28-58D653EE5FA6}"/>
              </a:ext>
            </a:extLst>
          </p:cNvPr>
          <p:cNvSpPr>
            <a:spLocks noGrp="1"/>
          </p:cNvSpPr>
          <p:nvPr>
            <p:ph type="title"/>
          </p:nvPr>
        </p:nvSpPr>
        <p:spPr>
          <a:xfrm>
            <a:off x="3802063" y="209550"/>
            <a:ext cx="3932237" cy="539578"/>
          </a:xfrm>
        </p:spPr>
        <p:txBody>
          <a:bodyPr>
            <a:normAutofit/>
          </a:bodyPr>
          <a:lstStyle/>
          <a:p>
            <a:r>
              <a:rPr lang="en-US" sz="3000" b="1" u="sng" dirty="0">
                <a:solidFill>
                  <a:schemeClr val="accent1">
                    <a:lumMod val="75000"/>
                  </a:schemeClr>
                </a:solidFill>
              </a:rPr>
              <a:t>Impactful &amp; Influential</a:t>
            </a:r>
          </a:p>
        </p:txBody>
      </p:sp>
      <p:sp>
        <p:nvSpPr>
          <p:cNvPr id="3" name="Content Placeholder 2">
            <a:extLst>
              <a:ext uri="{FF2B5EF4-FFF2-40B4-BE49-F238E27FC236}">
                <a16:creationId xmlns:a16="http://schemas.microsoft.com/office/drawing/2014/main" id="{554D901F-B65C-4740-86E7-628184F9D59E}"/>
              </a:ext>
            </a:extLst>
          </p:cNvPr>
          <p:cNvSpPr>
            <a:spLocks noGrp="1"/>
          </p:cNvSpPr>
          <p:nvPr>
            <p:ph idx="1"/>
          </p:nvPr>
        </p:nvSpPr>
        <p:spPr>
          <a:xfrm>
            <a:off x="4919578" y="666751"/>
            <a:ext cx="6529472" cy="5286374"/>
          </a:xfrm>
        </p:spPr>
        <p:txBody>
          <a:bodyPr>
            <a:normAutofit fontScale="32500" lnSpcReduction="20000"/>
          </a:bodyPr>
          <a:lstStyle/>
          <a:p>
            <a:endParaRPr lang="en-US" sz="6800" dirty="0">
              <a:solidFill>
                <a:srgbClr val="663300"/>
              </a:solidFill>
              <a:latin typeface="Segoe UI" panose="020B0502040204020203" pitchFamily="34" charset="0"/>
              <a:cs typeface="Segoe UI" panose="020B0502040204020203" pitchFamily="34" charset="0"/>
            </a:endParaRPr>
          </a:p>
          <a:p>
            <a:pPr marL="0" indent="0">
              <a:buNone/>
            </a:pPr>
            <a:r>
              <a:rPr lang="en-US" sz="6800" dirty="0">
                <a:solidFill>
                  <a:schemeClr val="accent1">
                    <a:lumMod val="75000"/>
                  </a:schemeClr>
                </a:solidFill>
                <a:latin typeface="Segoe UI" panose="020B0502040204020203" pitchFamily="34" charset="0"/>
                <a:cs typeface="Segoe UI" panose="020B0502040204020203" pitchFamily="34" charset="0"/>
              </a:rPr>
              <a:t>This is the first year I have participated in the IEP process in the manner you are using, having the students plan and present their own IEPs. There are some real benefits to doing IEPs this way.  First, the students take </a:t>
            </a:r>
            <a:r>
              <a:rPr lang="en-US" sz="6800" b="1" dirty="0">
                <a:solidFill>
                  <a:schemeClr val="accent1">
                    <a:lumMod val="75000"/>
                  </a:schemeClr>
                </a:solidFill>
                <a:latin typeface="Segoe UI" panose="020B0502040204020203" pitchFamily="34" charset="0"/>
                <a:cs typeface="Segoe UI" panose="020B0502040204020203" pitchFamily="34" charset="0"/>
              </a:rPr>
              <a:t>ownership</a:t>
            </a:r>
            <a:r>
              <a:rPr lang="en-US" sz="6800" dirty="0">
                <a:solidFill>
                  <a:schemeClr val="accent1">
                    <a:lumMod val="75000"/>
                  </a:schemeClr>
                </a:solidFill>
                <a:latin typeface="Segoe UI" panose="020B0502040204020203" pitchFamily="34" charset="0"/>
                <a:cs typeface="Segoe UI" panose="020B0502040204020203" pitchFamily="34" charset="0"/>
              </a:rPr>
              <a:t> of their education by presenting their backgrounds, strengths, needs, and plans.  The students seem empowered by this process, and instead of the adults discussing the students’ needs  and accommodations, the students themselves are explaining what they need to be successful. Second, it was much more informative for me as a teacher to </a:t>
            </a:r>
            <a:r>
              <a:rPr lang="en-US" sz="6800" b="1" dirty="0">
                <a:solidFill>
                  <a:schemeClr val="accent1">
                    <a:lumMod val="75000"/>
                  </a:schemeClr>
                </a:solidFill>
                <a:latin typeface="Segoe UI" panose="020B0502040204020203" pitchFamily="34" charset="0"/>
                <a:cs typeface="Segoe UI" panose="020B0502040204020203" pitchFamily="34" charset="0"/>
              </a:rPr>
              <a:t>listen to the student first</a:t>
            </a:r>
            <a:r>
              <a:rPr lang="en-US" sz="6800" dirty="0">
                <a:solidFill>
                  <a:schemeClr val="accent1">
                    <a:lumMod val="75000"/>
                  </a:schemeClr>
                </a:solidFill>
                <a:latin typeface="Segoe UI" panose="020B0502040204020203" pitchFamily="34" charset="0"/>
                <a:cs typeface="Segoe UI" panose="020B0502040204020203" pitchFamily="34" charset="0"/>
              </a:rPr>
              <a:t> before discussing amongst teachers/administrators.  This put the responsibility of communication directly to the student/teacher relationship and is much more helpful. </a:t>
            </a:r>
            <a:r>
              <a:rPr lang="en-US" sz="6000" dirty="0">
                <a:solidFill>
                  <a:schemeClr val="accent1">
                    <a:lumMod val="75000"/>
                  </a:schemeClr>
                </a:solidFill>
                <a:latin typeface="Segoe UI" panose="020B0502040204020203" pitchFamily="34" charset="0"/>
                <a:cs typeface="Segoe UI" panose="020B0502040204020203" pitchFamily="34" charset="0"/>
              </a:rPr>
              <a:t>    </a:t>
            </a:r>
          </a:p>
          <a:p>
            <a:pPr marL="0" indent="0">
              <a:buNone/>
            </a:pPr>
            <a:r>
              <a:rPr lang="en-US" sz="6000" dirty="0">
                <a:solidFill>
                  <a:schemeClr val="accent1">
                    <a:lumMod val="75000"/>
                  </a:schemeClr>
                </a:solidFill>
                <a:latin typeface="Segoe UI" panose="020B0502040204020203" pitchFamily="34" charset="0"/>
                <a:cs typeface="Segoe UI" panose="020B0502040204020203" pitchFamily="34" charset="0"/>
              </a:rPr>
              <a:t>	 </a:t>
            </a:r>
            <a:r>
              <a:rPr lang="en-US" sz="6000" i="1" dirty="0">
                <a:solidFill>
                  <a:schemeClr val="accent1">
                    <a:lumMod val="75000"/>
                  </a:schemeClr>
                </a:solidFill>
                <a:latin typeface="Segoe UI" panose="020B0502040204020203" pitchFamily="34" charset="0"/>
                <a:cs typeface="Segoe UI" panose="020B0502040204020203" pitchFamily="34" charset="0"/>
              </a:rPr>
              <a:t>Sandy Colbert, HS English </a:t>
            </a:r>
            <a:endParaRPr lang="en-US" sz="5100" i="1" dirty="0">
              <a:solidFill>
                <a:schemeClr val="accent1">
                  <a:lumMod val="75000"/>
                </a:schemeClr>
              </a:solidFill>
            </a:endParaRPr>
          </a:p>
          <a:p>
            <a:endParaRPr lang="en-US" dirty="0"/>
          </a:p>
          <a:p>
            <a:endParaRPr lang="en-US" dirty="0"/>
          </a:p>
        </p:txBody>
      </p:sp>
      <p:sp>
        <p:nvSpPr>
          <p:cNvPr id="4" name="Text Placeholder 3">
            <a:extLst>
              <a:ext uri="{FF2B5EF4-FFF2-40B4-BE49-F238E27FC236}">
                <a16:creationId xmlns:a16="http://schemas.microsoft.com/office/drawing/2014/main" id="{450F2A4F-4CC8-4A25-AD90-4536529CF90E}"/>
              </a:ext>
            </a:extLst>
          </p:cNvPr>
          <p:cNvSpPr>
            <a:spLocks noGrp="1"/>
          </p:cNvSpPr>
          <p:nvPr>
            <p:ph type="body" sz="half" idx="2"/>
          </p:nvPr>
        </p:nvSpPr>
        <p:spPr>
          <a:xfrm>
            <a:off x="552450" y="1151237"/>
            <a:ext cx="4367128" cy="4801888"/>
          </a:xfrm>
        </p:spPr>
        <p:txBody>
          <a:bodyPr>
            <a:noAutofit/>
          </a:bodyPr>
          <a:lstStyle/>
          <a:p>
            <a:r>
              <a:rPr lang="en-US" sz="2000" dirty="0">
                <a:solidFill>
                  <a:schemeClr val="accent1">
                    <a:lumMod val="75000"/>
                  </a:schemeClr>
                </a:solidFill>
                <a:latin typeface="Segoe UI" panose="020B0502040204020203" pitchFamily="34" charset="0"/>
                <a:cs typeface="Segoe UI" panose="020B0502040204020203" pitchFamily="34" charset="0"/>
              </a:rPr>
              <a:t>This year, our junior class advisory  used a power point presentation, similar to the IEP presentations in Mr. Ashworth’s class, for student led conferences. The teachers on the advisory committee were influenced by seeing presentations at IEPs and witnessing how much more dynamic and student-focused a conference could be.  Seeing the IEPs guided and influenced our decision to have all the junior students share a similar power point.  </a:t>
            </a:r>
          </a:p>
        </p:txBody>
      </p:sp>
    </p:spTree>
    <p:extLst>
      <p:ext uri="{BB962C8B-B14F-4D97-AF65-F5344CB8AC3E}">
        <p14:creationId xmlns:p14="http://schemas.microsoft.com/office/powerpoint/2010/main" val="4241069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sz="2800" dirty="0"/>
              <a:t>SAMPLES OF STUDENT CREATIVITY</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02926" y="1825625"/>
            <a:ext cx="4386148" cy="4351338"/>
          </a:xfrm>
        </p:spPr>
      </p:pic>
    </p:spTree>
    <p:extLst>
      <p:ext uri="{BB962C8B-B14F-4D97-AF65-F5344CB8AC3E}">
        <p14:creationId xmlns:p14="http://schemas.microsoft.com/office/powerpoint/2010/main" val="3510131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en-US" sz="5400" dirty="0">
                <a:solidFill>
                  <a:schemeClr val="tx1"/>
                </a:solidFill>
              </a:rPr>
              <a:t>Concerns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2820838" y="1828800"/>
            <a:ext cx="6400800" cy="4466618"/>
          </a:xfrm>
          <a:prstGeom prst="rect">
            <a:avLst/>
          </a:prstGeom>
        </p:spPr>
      </p:pic>
      <p:sp>
        <p:nvSpPr>
          <p:cNvPr id="8195" name="Rectangle 3"/>
          <p:cNvSpPr>
            <a:spLocks noGrp="1" noChangeArrowheads="1"/>
          </p:cNvSpPr>
          <p:nvPr>
            <p:ph idx="1"/>
          </p:nvPr>
        </p:nvSpPr>
        <p:spPr>
          <a:xfrm>
            <a:off x="2211238" y="2447956"/>
            <a:ext cx="7620000" cy="3044825"/>
          </a:xfrm>
        </p:spPr>
        <p:txBody>
          <a:bodyPr vert="horz" lIns="91440" tIns="45720" rIns="91440" bIns="45720" rtlCol="0" anchor="t">
            <a:normAutofit lnSpcReduction="10000"/>
          </a:bodyPr>
          <a:lstStyle/>
          <a:p>
            <a:pPr>
              <a:buFont typeface="Wingdings" panose="020B0604020202020204" pitchFamily="34" charset="0"/>
              <a:buChar char="q"/>
              <a:defRPr/>
            </a:pPr>
            <a:r>
              <a:rPr lang="en-US" b="1" dirty="0">
                <a:cs typeface="Calibri"/>
              </a:rPr>
              <a:t>Somethings that concerns me is making sure I pass all my work with a B or higher.</a:t>
            </a:r>
          </a:p>
          <a:p>
            <a:pPr>
              <a:buFont typeface="Wingdings" panose="020B0604020202020204" pitchFamily="34" charset="0"/>
              <a:buChar char="q"/>
              <a:defRPr/>
            </a:pPr>
            <a:r>
              <a:rPr lang="en-US" b="1" dirty="0">
                <a:cs typeface="Calibri"/>
              </a:rPr>
              <a:t>Finding the right trade school for me.</a:t>
            </a:r>
          </a:p>
          <a:p>
            <a:pPr>
              <a:buFont typeface="Wingdings" panose="020B0604020202020204" pitchFamily="34" charset="0"/>
              <a:buChar char="q"/>
              <a:defRPr/>
            </a:pPr>
            <a:r>
              <a:rPr lang="en-US" b="1" dirty="0">
                <a:cs typeface="Calibri"/>
              </a:rPr>
              <a:t>I'm fully ready to graduate, but will I.</a:t>
            </a:r>
          </a:p>
          <a:p>
            <a:pPr>
              <a:buFont typeface="Wingdings" panose="020B0604020202020204" pitchFamily="34" charset="0"/>
              <a:buChar char="q"/>
              <a:defRPr/>
            </a:pPr>
            <a:r>
              <a:rPr lang="en-US" b="1" dirty="0">
                <a:cs typeface="Calibri"/>
              </a:rPr>
              <a:t>Me not liking the trade (job) I want to do.</a:t>
            </a:r>
          </a:p>
          <a:p>
            <a:pPr>
              <a:buFont typeface="Wingdings" panose="020B0604020202020204" pitchFamily="34" charset="0"/>
              <a:buChar char="q"/>
              <a:defRPr/>
            </a:pPr>
            <a:r>
              <a:rPr lang="en-US" b="1" dirty="0">
                <a:cs typeface="Calibri"/>
              </a:rPr>
              <a:t>Nervous about spending money and time on something that I don’t want to do.  </a:t>
            </a:r>
          </a:p>
        </p:txBody>
      </p:sp>
    </p:spTree>
    <p:extLst>
      <p:ext uri="{BB962C8B-B14F-4D97-AF65-F5344CB8AC3E}">
        <p14:creationId xmlns:p14="http://schemas.microsoft.com/office/powerpoint/2010/main" val="111965614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5400" dirty="0">
                <a:solidFill>
                  <a:srgbClr val="FFE117"/>
                </a:solidFill>
              </a:rPr>
              <a:t>Future – Working Plans</a:t>
            </a:r>
          </a:p>
        </p:txBody>
      </p:sp>
      <p:sp>
        <p:nvSpPr>
          <p:cNvPr id="3" name="Content Placeholder 2"/>
          <p:cNvSpPr>
            <a:spLocks noGrp="1"/>
          </p:cNvSpPr>
          <p:nvPr>
            <p:ph idx="1"/>
          </p:nvPr>
        </p:nvSpPr>
        <p:spPr/>
        <p:txBody>
          <a:bodyPr/>
          <a:lstStyle/>
          <a:p>
            <a:pPr>
              <a:defRPr/>
            </a:pPr>
            <a:r>
              <a:rPr lang="en-US" dirty="0"/>
              <a:t>I would like to work at Payless </a:t>
            </a:r>
          </a:p>
          <a:p>
            <a:pPr lvl="1">
              <a:defRPr/>
            </a:pPr>
            <a:r>
              <a:rPr lang="en-US" sz="2000" dirty="0"/>
              <a:t>Training</a:t>
            </a:r>
          </a:p>
          <a:p>
            <a:pPr lvl="1">
              <a:defRPr/>
            </a:pPr>
            <a:r>
              <a:rPr lang="en-US" sz="2000" dirty="0"/>
              <a:t>Experiences</a:t>
            </a:r>
          </a:p>
          <a:p>
            <a:pPr lvl="1">
              <a:defRPr/>
            </a:pPr>
            <a:r>
              <a:rPr lang="en-US" sz="2000" dirty="0"/>
              <a:t>Interact with customers.</a:t>
            </a:r>
          </a:p>
          <a:p>
            <a:pPr lvl="1">
              <a:defRPr/>
            </a:pPr>
            <a:r>
              <a:rPr lang="en-US" sz="2000" dirty="0"/>
              <a:t>Assist in sales.</a:t>
            </a:r>
          </a:p>
          <a:p>
            <a:pPr lvl="1">
              <a:defRPr/>
            </a:pPr>
            <a:r>
              <a:rPr lang="en-US" sz="2000" dirty="0"/>
              <a:t>Work cash register </a:t>
            </a:r>
          </a:p>
          <a:p>
            <a:pPr lvl="1">
              <a:defRPr/>
            </a:pPr>
            <a:r>
              <a:rPr lang="en-US" sz="2000" dirty="0"/>
              <a:t>Stock shelves </a:t>
            </a:r>
          </a:p>
          <a:p>
            <a:pPr lvl="1">
              <a:defRPr/>
            </a:pPr>
            <a:r>
              <a:rPr lang="en-US" sz="2000" dirty="0"/>
              <a:t>Get shoes from shelves </a:t>
            </a:r>
          </a:p>
          <a:p>
            <a:pPr lvl="1">
              <a:defRPr/>
            </a:pPr>
            <a:r>
              <a:rPr lang="en-US" sz="2000" dirty="0"/>
              <a:t>Stock storage area </a:t>
            </a:r>
          </a:p>
          <a:p>
            <a:pPr lvl="1">
              <a:defRPr/>
            </a:pPr>
            <a:r>
              <a:rPr lang="en-US" sz="2000" dirty="0"/>
              <a:t>Answer telephones</a:t>
            </a:r>
          </a:p>
          <a:p>
            <a:pPr marL="457200" lvl="1" indent="0">
              <a:buNone/>
              <a:defRPr/>
            </a:pPr>
            <a:endParaRPr lang="en-US" sz="2000" dirty="0"/>
          </a:p>
          <a:p>
            <a:pPr>
              <a:defRPr/>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7200" y="1600200"/>
            <a:ext cx="2064567" cy="137637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2682" y="3238500"/>
            <a:ext cx="2133600" cy="16002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1200" y="4572001"/>
            <a:ext cx="2054134" cy="1370493"/>
          </a:xfrm>
          <a:prstGeom prst="rect">
            <a:avLst/>
          </a:prstGeom>
        </p:spPr>
      </p:pic>
    </p:spTree>
    <p:extLst>
      <p:ext uri="{BB962C8B-B14F-4D97-AF65-F5344CB8AC3E}">
        <p14:creationId xmlns:p14="http://schemas.microsoft.com/office/powerpoint/2010/main" val="2214552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5400" dirty="0">
                <a:solidFill>
                  <a:srgbClr val="C00000"/>
                </a:solidFill>
              </a:rPr>
              <a:t>Future – Working Plans</a:t>
            </a:r>
          </a:p>
        </p:txBody>
      </p:sp>
      <p:sp>
        <p:nvSpPr>
          <p:cNvPr id="3" name="Content Placeholder 2"/>
          <p:cNvSpPr>
            <a:spLocks noGrp="1"/>
          </p:cNvSpPr>
          <p:nvPr>
            <p:ph idx="1"/>
          </p:nvPr>
        </p:nvSpPr>
        <p:spPr/>
        <p:txBody>
          <a:bodyPr/>
          <a:lstStyle/>
          <a:p>
            <a:pPr>
              <a:defRPr/>
            </a:pPr>
            <a:r>
              <a:rPr lang="en-US" sz="2800" dirty="0"/>
              <a:t>I would like to be a barber and cut hair</a:t>
            </a:r>
          </a:p>
          <a:p>
            <a:r>
              <a:rPr lang="en-US" sz="2800" b="1" dirty="0"/>
              <a:t>Skill needed:</a:t>
            </a:r>
          </a:p>
          <a:p>
            <a:r>
              <a:rPr lang="en-US" sz="2800" b="1" dirty="0"/>
              <a:t>Shaving</a:t>
            </a:r>
            <a:r>
              <a:rPr lang="en-US" sz="2800" dirty="0"/>
              <a:t> the face, neck and back of the neck</a:t>
            </a:r>
          </a:p>
          <a:p>
            <a:r>
              <a:rPr lang="en-US" sz="2800" b="1" dirty="0"/>
              <a:t>Clipper cutting</a:t>
            </a:r>
            <a:r>
              <a:rPr lang="en-US" sz="2800" dirty="0"/>
              <a:t> for both short and long hair</a:t>
            </a:r>
          </a:p>
          <a:p>
            <a:r>
              <a:rPr lang="en-US" sz="2800" b="1" dirty="0"/>
              <a:t>Shear training</a:t>
            </a:r>
            <a:r>
              <a:rPr lang="en-US" sz="2800" dirty="0"/>
              <a:t> for men and women’s haircuts</a:t>
            </a:r>
          </a:p>
          <a:p>
            <a:pPr lvl="1">
              <a:defRPr/>
            </a:pPr>
            <a:r>
              <a:rPr lang="en-US" dirty="0"/>
              <a:t>Professional Barber license </a:t>
            </a:r>
          </a:p>
          <a:p>
            <a:pPr lvl="1">
              <a:defRPr/>
            </a:pPr>
            <a:r>
              <a:rPr lang="en-US" dirty="0"/>
              <a:t>Job shadowing / work under or for a Master Barber</a:t>
            </a:r>
          </a:p>
          <a:p>
            <a:pPr>
              <a:defRPr/>
            </a:pPr>
            <a:endParaRPr lang="en-US" dirty="0"/>
          </a:p>
        </p:txBody>
      </p:sp>
    </p:spTree>
    <p:extLst>
      <p:ext uri="{BB962C8B-B14F-4D97-AF65-F5344CB8AC3E}">
        <p14:creationId xmlns:p14="http://schemas.microsoft.com/office/powerpoint/2010/main" val="1261478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en-US" sz="5400" dirty="0">
                <a:solidFill>
                  <a:srgbClr val="FFFF00"/>
                </a:solidFill>
              </a:rPr>
              <a:t>Interests</a:t>
            </a:r>
          </a:p>
        </p:txBody>
      </p:sp>
      <p:sp>
        <p:nvSpPr>
          <p:cNvPr id="6147" name="Rectangle 3"/>
          <p:cNvSpPr>
            <a:spLocks noGrp="1" noChangeArrowheads="1"/>
          </p:cNvSpPr>
          <p:nvPr>
            <p:ph idx="1"/>
          </p:nvPr>
        </p:nvSpPr>
        <p:spPr>
          <a:xfrm>
            <a:off x="2133600" y="1828800"/>
            <a:ext cx="6096000" cy="4800600"/>
          </a:xfrm>
        </p:spPr>
        <p:txBody>
          <a:bodyPr>
            <a:normAutofit fontScale="77500" lnSpcReduction="20000"/>
          </a:bodyPr>
          <a:lstStyle/>
          <a:p>
            <a:pPr marL="0" indent="0">
              <a:buNone/>
              <a:defRPr/>
            </a:pPr>
            <a:endParaRPr lang="en-US" dirty="0"/>
          </a:p>
          <a:p>
            <a:pPr eaLnBrk="1" hangingPunct="1">
              <a:defRPr/>
            </a:pPr>
            <a:r>
              <a:rPr lang="en-US" sz="2600" u="sng" dirty="0"/>
              <a:t>School:</a:t>
            </a:r>
          </a:p>
          <a:p>
            <a:pPr eaLnBrk="1" hangingPunct="1">
              <a:defRPr/>
            </a:pPr>
            <a:r>
              <a:rPr lang="en-US" sz="2100" dirty="0"/>
              <a:t>Soccer</a:t>
            </a:r>
          </a:p>
          <a:p>
            <a:pPr eaLnBrk="1" hangingPunct="1">
              <a:defRPr/>
            </a:pPr>
            <a:r>
              <a:rPr lang="en-US" sz="2100" dirty="0"/>
              <a:t>Basketball</a:t>
            </a:r>
          </a:p>
          <a:p>
            <a:pPr eaLnBrk="1" hangingPunct="1">
              <a:defRPr/>
            </a:pPr>
            <a:r>
              <a:rPr lang="en-US" sz="2100" dirty="0"/>
              <a:t>Lunch</a:t>
            </a:r>
          </a:p>
          <a:p>
            <a:pPr eaLnBrk="1" hangingPunct="1">
              <a:defRPr/>
            </a:pPr>
            <a:r>
              <a:rPr lang="en-US" sz="2100" dirty="0"/>
              <a:t>Woodshop</a:t>
            </a:r>
          </a:p>
          <a:p>
            <a:pPr eaLnBrk="1" hangingPunct="1">
              <a:defRPr/>
            </a:pPr>
            <a:r>
              <a:rPr lang="en-US" sz="2100" dirty="0"/>
              <a:t>PE</a:t>
            </a:r>
          </a:p>
          <a:p>
            <a:pPr eaLnBrk="1" hangingPunct="1">
              <a:defRPr/>
            </a:pPr>
            <a:r>
              <a:rPr lang="en-US" sz="2100" dirty="0"/>
              <a:t>Office User Specialist</a:t>
            </a:r>
          </a:p>
          <a:p>
            <a:pPr eaLnBrk="1" hangingPunct="1">
              <a:defRPr/>
            </a:pPr>
            <a:r>
              <a:rPr lang="en-US" sz="2600" u="sng" dirty="0"/>
              <a:t>Home:</a:t>
            </a:r>
          </a:p>
          <a:p>
            <a:pPr eaLnBrk="1" hangingPunct="1">
              <a:defRPr/>
            </a:pPr>
            <a:r>
              <a:rPr lang="en-US" sz="2100" dirty="0"/>
              <a:t>Video Games </a:t>
            </a:r>
          </a:p>
          <a:p>
            <a:pPr eaLnBrk="1" hangingPunct="1">
              <a:defRPr/>
            </a:pPr>
            <a:r>
              <a:rPr lang="en-US" sz="2100" dirty="0"/>
              <a:t>Dogs</a:t>
            </a:r>
          </a:p>
          <a:p>
            <a:pPr eaLnBrk="1" hangingPunct="1">
              <a:defRPr/>
            </a:pPr>
            <a:r>
              <a:rPr lang="en-US" sz="2100" dirty="0"/>
              <a:t>Soccer </a:t>
            </a:r>
          </a:p>
          <a:p>
            <a:pPr eaLnBrk="1" hangingPunct="1">
              <a:defRPr/>
            </a:pPr>
            <a:r>
              <a:rPr lang="en-US" sz="2100" dirty="0"/>
              <a:t>Friends</a:t>
            </a:r>
          </a:p>
          <a:p>
            <a:pPr eaLnBrk="1" hangingPunct="1">
              <a:defRPr/>
            </a:pPr>
            <a:r>
              <a:rPr lang="en-US" sz="2100" dirty="0"/>
              <a:t>Family</a:t>
            </a:r>
            <a:endParaRPr lang="en-US" dirty="0"/>
          </a:p>
          <a:p>
            <a:pPr eaLnBrk="1" hangingPunct="1">
              <a:defRPr/>
            </a:pP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7303" y="261462"/>
            <a:ext cx="3711394" cy="190595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2098" y="4692016"/>
            <a:ext cx="2286000" cy="216598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9600" y="2601282"/>
            <a:ext cx="3536950" cy="2715129"/>
          </a:xfrm>
          <a:prstGeom prst="rect">
            <a:avLst/>
          </a:prstGeom>
        </p:spPr>
      </p:pic>
    </p:spTree>
    <p:extLst>
      <p:ext uri="{BB962C8B-B14F-4D97-AF65-F5344CB8AC3E}">
        <p14:creationId xmlns:p14="http://schemas.microsoft.com/office/powerpoint/2010/main" val="137585994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eaLnBrk="1" hangingPunct="1">
              <a:defRPr/>
            </a:pPr>
            <a:r>
              <a:rPr lang="en-US" sz="6000" dirty="0">
                <a:solidFill>
                  <a:schemeClr val="accent1"/>
                </a:solidFill>
              </a:rPr>
              <a:t>Accommodations</a:t>
            </a:r>
          </a:p>
        </p:txBody>
      </p:sp>
      <p:sp>
        <p:nvSpPr>
          <p:cNvPr id="9219" name="Rectangle 3"/>
          <p:cNvSpPr>
            <a:spLocks noGrp="1" noChangeArrowheads="1"/>
          </p:cNvSpPr>
          <p:nvPr>
            <p:ph idx="1"/>
          </p:nvPr>
        </p:nvSpPr>
        <p:spPr>
          <a:xfrm>
            <a:off x="2133600" y="1754012"/>
            <a:ext cx="5410200" cy="4494389"/>
          </a:xfrm>
        </p:spPr>
        <p:txBody>
          <a:bodyPr/>
          <a:lstStyle/>
          <a:p>
            <a:pPr eaLnBrk="1" hangingPunct="1">
              <a:defRPr/>
            </a:pPr>
            <a:r>
              <a:rPr lang="en-US" dirty="0"/>
              <a:t>Having a calculator.</a:t>
            </a:r>
          </a:p>
          <a:p>
            <a:pPr eaLnBrk="1" hangingPunct="1">
              <a:defRPr/>
            </a:pPr>
            <a:r>
              <a:rPr lang="en-US" dirty="0"/>
              <a:t>Having more time.</a:t>
            </a:r>
          </a:p>
          <a:p>
            <a:pPr eaLnBrk="1" hangingPunct="1">
              <a:defRPr/>
            </a:pPr>
            <a:r>
              <a:rPr lang="en-US" dirty="0"/>
              <a:t>Using my notes on assignments or exams.</a:t>
            </a:r>
          </a:p>
          <a:p>
            <a:pPr eaLnBrk="1" hangingPunct="1">
              <a:defRPr/>
            </a:pPr>
            <a:r>
              <a:rPr lang="en-US" dirty="0"/>
              <a:t>Longer time to study.</a:t>
            </a:r>
          </a:p>
          <a:p>
            <a:pPr eaLnBrk="1" hangingPunct="1">
              <a:defRPr/>
            </a:pPr>
            <a:r>
              <a:rPr lang="en-US" dirty="0"/>
              <a:t>One on one help.</a:t>
            </a:r>
          </a:p>
          <a:p>
            <a:pPr eaLnBrk="1" hangingPunct="1">
              <a:defRPr/>
            </a:pPr>
            <a:r>
              <a:rPr lang="en-US" dirty="0"/>
              <a:t>Having math operations and formulas provided to me.</a:t>
            </a:r>
          </a:p>
          <a:p>
            <a:pPr eaLnBrk="1" hangingPunct="1">
              <a:defRPr/>
            </a:pPr>
            <a:r>
              <a:rPr lang="en-US" dirty="0"/>
              <a:t>Pre-Load with examples and model expectations for assignments and/or exams.</a:t>
            </a:r>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p:txBody>
      </p:sp>
      <p:pic>
        <p:nvPicPr>
          <p:cNvPr id="2" name="Picture 1"/>
          <p:cNvPicPr>
            <a:picLocks noChangeAspect="1"/>
          </p:cNvPicPr>
          <p:nvPr/>
        </p:nvPicPr>
        <p:blipFill>
          <a:blip r:embed="rId2"/>
          <a:stretch>
            <a:fillRect/>
          </a:stretch>
        </p:blipFill>
        <p:spPr>
          <a:xfrm>
            <a:off x="7620001" y="1447801"/>
            <a:ext cx="2924175" cy="2924175"/>
          </a:xfrm>
          <a:prstGeom prst="rect">
            <a:avLst/>
          </a:prstGeom>
        </p:spPr>
      </p:pic>
    </p:spTree>
    <p:extLst>
      <p:ext uri="{BB962C8B-B14F-4D97-AF65-F5344CB8AC3E}">
        <p14:creationId xmlns:p14="http://schemas.microsoft.com/office/powerpoint/2010/main" val="398673245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361659" y="629267"/>
            <a:ext cx="4817137" cy="1676603"/>
          </a:xfrm>
        </p:spPr>
        <p:txBody>
          <a:bodyPr>
            <a:normAutofit/>
          </a:bodyPr>
          <a:lstStyle/>
          <a:p>
            <a:pPr eaLnBrk="1" hangingPunct="1">
              <a:defRPr/>
            </a:pPr>
            <a:r>
              <a:rPr lang="en-US"/>
              <a:t>Strengths</a:t>
            </a:r>
          </a:p>
        </p:txBody>
      </p:sp>
      <p:sp>
        <p:nvSpPr>
          <p:cNvPr id="72" name="Rectangle 71">
            <a:extLst>
              <a:ext uri="{FF2B5EF4-FFF2-40B4-BE49-F238E27FC236}">
                <a16:creationId xmlns:a16="http://schemas.microsoft.com/office/drawing/2014/main" id="{C95B82D5-A8BB-45BF-BED8-C7B206892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3477006" cy="6858000"/>
          </a:xfrm>
          <a:prstGeom prst="rect">
            <a:avLst/>
          </a:prstGeom>
          <a:solidFill>
            <a:srgbClr val="833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endParaRPr>
          </a:p>
        </p:txBody>
      </p:sp>
      <p:sp>
        <p:nvSpPr>
          <p:cNvPr id="74" name="Rounded Rectangle 9">
            <a:extLst>
              <a:ext uri="{FF2B5EF4-FFF2-40B4-BE49-F238E27FC236}">
                <a16:creationId xmlns:a16="http://schemas.microsoft.com/office/drawing/2014/main" id="{296C61EC-FBF4-4216-BE67-6C864D30A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87474" y="484633"/>
            <a:ext cx="275005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endParaRPr>
          </a:p>
        </p:txBody>
      </p:sp>
      <p:pic>
        <p:nvPicPr>
          <p:cNvPr id="4" name="Picture 4" descr="A close up of a device&#10;&#10;Description generated with high confidence">
            <a:extLst>
              <a:ext uri="{FF2B5EF4-FFF2-40B4-BE49-F238E27FC236}">
                <a16:creationId xmlns:a16="http://schemas.microsoft.com/office/drawing/2014/main" id="{5DA5A5BA-DE06-41E1-903C-563B6EFF1D3D}"/>
              </a:ext>
            </a:extLst>
          </p:cNvPr>
          <p:cNvPicPr>
            <a:picLocks noChangeAspect="1"/>
          </p:cNvPicPr>
          <p:nvPr/>
        </p:nvPicPr>
        <p:blipFill>
          <a:blip r:embed="rId2"/>
          <a:stretch>
            <a:fillRect/>
          </a:stretch>
        </p:blipFill>
        <p:spPr>
          <a:xfrm>
            <a:off x="2127504" y="903421"/>
            <a:ext cx="2269998" cy="2269998"/>
          </a:xfrm>
          <a:prstGeom prst="rect">
            <a:avLst/>
          </a:prstGeom>
          <a:effectLst/>
        </p:spPr>
      </p:pic>
      <p:pic>
        <p:nvPicPr>
          <p:cNvPr id="2" name="Picture 2">
            <a:extLst>
              <a:ext uri="{FF2B5EF4-FFF2-40B4-BE49-F238E27FC236}">
                <a16:creationId xmlns:a16="http://schemas.microsoft.com/office/drawing/2014/main" id="{5A251DE1-9812-4CD1-B7AE-16B7AC80B7F2}"/>
              </a:ext>
            </a:extLst>
          </p:cNvPr>
          <p:cNvPicPr>
            <a:picLocks noChangeAspect="1"/>
          </p:cNvPicPr>
          <p:nvPr/>
        </p:nvPicPr>
        <p:blipFill>
          <a:blip r:embed="rId3"/>
          <a:stretch>
            <a:fillRect/>
          </a:stretch>
        </p:blipFill>
        <p:spPr>
          <a:xfrm>
            <a:off x="2127505" y="4123686"/>
            <a:ext cx="2269997" cy="1113717"/>
          </a:xfrm>
          <a:prstGeom prst="rect">
            <a:avLst/>
          </a:prstGeom>
        </p:spPr>
      </p:pic>
      <p:sp>
        <p:nvSpPr>
          <p:cNvPr id="7171" name="Rectangle 3"/>
          <p:cNvSpPr>
            <a:spLocks noGrp="1" noChangeArrowheads="1"/>
          </p:cNvSpPr>
          <p:nvPr>
            <p:ph idx="1"/>
          </p:nvPr>
        </p:nvSpPr>
        <p:spPr>
          <a:xfrm>
            <a:off x="5361660" y="2438401"/>
            <a:ext cx="4817136" cy="3785419"/>
          </a:xfrm>
        </p:spPr>
        <p:txBody>
          <a:bodyPr vert="horz" lIns="91440" tIns="45720" rIns="91440" bIns="45720" rtlCol="0">
            <a:normAutofit/>
          </a:bodyPr>
          <a:lstStyle/>
          <a:p>
            <a:pPr>
              <a:buNone/>
              <a:defRPr/>
            </a:pPr>
            <a:r>
              <a:rPr lang="en-US" sz="1700">
                <a:cs typeface="Calibri"/>
              </a:rPr>
              <a:t>Some of the strengths I have in school include</a:t>
            </a:r>
          </a:p>
          <a:p>
            <a:pPr>
              <a:defRPr/>
            </a:pPr>
            <a:r>
              <a:rPr lang="en-US" sz="1700">
                <a:cs typeface="Calibri"/>
              </a:rPr>
              <a:t>Reading</a:t>
            </a:r>
          </a:p>
          <a:p>
            <a:pPr>
              <a:defRPr/>
            </a:pPr>
            <a:r>
              <a:rPr lang="en-US" sz="1700">
                <a:cs typeface="Calibri"/>
              </a:rPr>
              <a:t>Typing</a:t>
            </a:r>
          </a:p>
          <a:p>
            <a:pPr>
              <a:defRPr/>
            </a:pPr>
            <a:r>
              <a:rPr lang="en-US" sz="1700">
                <a:cs typeface="Calibri"/>
              </a:rPr>
              <a:t>Digitools</a:t>
            </a:r>
          </a:p>
          <a:p>
            <a:pPr>
              <a:buNone/>
              <a:defRPr/>
            </a:pPr>
            <a:endParaRPr lang="en-US" sz="1700">
              <a:cs typeface="Calibri"/>
            </a:endParaRPr>
          </a:p>
          <a:p>
            <a:pPr>
              <a:defRPr/>
            </a:pPr>
            <a:endParaRPr lang="en-US" sz="1700">
              <a:cs typeface="Calibri"/>
            </a:endParaRPr>
          </a:p>
          <a:p>
            <a:pPr>
              <a:defRPr/>
            </a:pPr>
            <a:endParaRPr lang="en-US" sz="1700">
              <a:cs typeface="Calibri"/>
            </a:endParaRPr>
          </a:p>
        </p:txBody>
      </p:sp>
    </p:spTree>
    <p:extLst>
      <p:ext uri="{BB962C8B-B14F-4D97-AF65-F5344CB8AC3E}">
        <p14:creationId xmlns:p14="http://schemas.microsoft.com/office/powerpoint/2010/main" val="103708206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A close up of a logo&#10;&#10;Description generated with very high confidence">
            <a:extLst>
              <a:ext uri="{FF2B5EF4-FFF2-40B4-BE49-F238E27FC236}">
                <a16:creationId xmlns:a16="http://schemas.microsoft.com/office/drawing/2014/main" id="{3010A754-DD9A-4111-B35C-4C7A0D0E016B}"/>
              </a:ext>
            </a:extLst>
          </p:cNvPr>
          <p:cNvPicPr>
            <a:picLocks noChangeAspect="1"/>
          </p:cNvPicPr>
          <p:nvPr/>
        </p:nvPicPr>
        <p:blipFill>
          <a:blip r:embed="rId2"/>
          <a:stretch>
            <a:fillRect/>
          </a:stretch>
        </p:blipFill>
        <p:spPr>
          <a:xfrm>
            <a:off x="5020563" y="-477"/>
            <a:ext cx="7173632" cy="6858953"/>
          </a:xfrm>
          <a:prstGeom prst="rect">
            <a:avLst/>
          </a:prstGeom>
        </p:spPr>
      </p:pic>
      <p:sp>
        <p:nvSpPr>
          <p:cNvPr id="8" name="Rectangle 7">
            <a:extLst>
              <a:ext uri="{FF2B5EF4-FFF2-40B4-BE49-F238E27FC236}">
                <a16:creationId xmlns:a16="http://schemas.microsoft.com/office/drawing/2014/main" id="{293B0C6B-4D13-4EE5-A7D6-64EEA7E14318}"/>
              </a:ext>
            </a:extLst>
          </p:cNvPr>
          <p:cNvSpPr/>
          <p:nvPr/>
        </p:nvSpPr>
        <p:spPr>
          <a:xfrm>
            <a:off x="4028941" y="-237185"/>
            <a:ext cx="2363272" cy="73431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0" name="Rectangle 9">
            <a:extLst>
              <a:ext uri="{FF2B5EF4-FFF2-40B4-BE49-F238E27FC236}">
                <a16:creationId xmlns:a16="http://schemas.microsoft.com/office/drawing/2014/main" id="{D7F2A6FE-B517-4151-B928-A092020ABF66}"/>
              </a:ext>
            </a:extLst>
          </p:cNvPr>
          <p:cNvSpPr/>
          <p:nvPr/>
        </p:nvSpPr>
        <p:spPr>
          <a:xfrm>
            <a:off x="10747420" y="-301579"/>
            <a:ext cx="1429554" cy="73431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TextBox 10">
            <a:extLst>
              <a:ext uri="{FF2B5EF4-FFF2-40B4-BE49-F238E27FC236}">
                <a16:creationId xmlns:a16="http://schemas.microsoft.com/office/drawing/2014/main" id="{956D7203-ACDF-4195-B035-6BF74F2730C5}"/>
              </a:ext>
            </a:extLst>
          </p:cNvPr>
          <p:cNvSpPr txBox="1"/>
          <p:nvPr/>
        </p:nvSpPr>
        <p:spPr>
          <a:xfrm>
            <a:off x="703106" y="252346"/>
            <a:ext cx="3891566" cy="369332"/>
          </a:xfrm>
          <a:prstGeom prst="rect">
            <a:avLst/>
          </a:prstGeom>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914400"/>
            <a:r>
              <a:rPr lang="en-US" dirty="0">
                <a:solidFill>
                  <a:prstClr val="black"/>
                </a:solidFill>
                <a:latin typeface="Century Gothic"/>
              </a:rPr>
              <a:t>S T R E N G T H S .</a:t>
            </a:r>
            <a:endParaRPr lang="en-US">
              <a:solidFill>
                <a:prstClr val="black"/>
              </a:solidFill>
            </a:endParaRPr>
          </a:p>
        </p:txBody>
      </p:sp>
      <p:sp>
        <p:nvSpPr>
          <p:cNvPr id="12" name="TextBox 11">
            <a:extLst>
              <a:ext uri="{FF2B5EF4-FFF2-40B4-BE49-F238E27FC236}">
                <a16:creationId xmlns:a16="http://schemas.microsoft.com/office/drawing/2014/main" id="{5CDBD962-E39E-40C4-88D2-6066DFA6D6FA}"/>
              </a:ext>
            </a:extLst>
          </p:cNvPr>
          <p:cNvSpPr txBox="1"/>
          <p:nvPr/>
        </p:nvSpPr>
        <p:spPr>
          <a:xfrm>
            <a:off x="774879" y="1461752"/>
            <a:ext cx="3000777" cy="3693319"/>
          </a:xfrm>
          <a:prstGeom prst="rect">
            <a:avLst/>
          </a:prstGeom>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defTabSz="914400">
              <a:buFont typeface="Arial"/>
              <a:buChar char="•"/>
            </a:pPr>
            <a:r>
              <a:rPr lang="en-US" dirty="0">
                <a:solidFill>
                  <a:prstClr val="black"/>
                </a:solidFill>
                <a:latin typeface="Century Gothic"/>
              </a:rPr>
              <a:t>L E A D E R S H I P</a:t>
            </a:r>
          </a:p>
          <a:p>
            <a:pPr defTabSz="914400"/>
            <a:endParaRPr lang="en-US" dirty="0">
              <a:solidFill>
                <a:prstClr val="black"/>
              </a:solidFill>
              <a:latin typeface="Century Gothic"/>
            </a:endParaRPr>
          </a:p>
          <a:p>
            <a:pPr marL="285750" indent="-285750" defTabSz="914400">
              <a:buFont typeface="Arial"/>
              <a:buChar char="•"/>
            </a:pPr>
            <a:r>
              <a:rPr lang="en-US" dirty="0">
                <a:solidFill>
                  <a:prstClr val="black"/>
                </a:solidFill>
                <a:latin typeface="Century Gothic"/>
              </a:rPr>
              <a:t>C O </a:t>
            </a:r>
            <a:r>
              <a:rPr lang="en-US" dirty="0" err="1">
                <a:solidFill>
                  <a:prstClr val="black"/>
                </a:solidFill>
                <a:latin typeface="Century Gothic"/>
              </a:rPr>
              <a:t>O</a:t>
            </a:r>
            <a:r>
              <a:rPr lang="en-US" dirty="0">
                <a:solidFill>
                  <a:prstClr val="black"/>
                </a:solidFill>
                <a:latin typeface="Century Gothic"/>
              </a:rPr>
              <a:t> P E R A T I O N</a:t>
            </a:r>
          </a:p>
          <a:p>
            <a:pPr defTabSz="914400"/>
            <a:endParaRPr lang="en-US" dirty="0">
              <a:solidFill>
                <a:prstClr val="black"/>
              </a:solidFill>
              <a:latin typeface="Century Gothic"/>
            </a:endParaRPr>
          </a:p>
          <a:p>
            <a:pPr marL="285750" indent="-285750" defTabSz="914400">
              <a:buFont typeface="Arial"/>
              <a:buChar char="•"/>
            </a:pPr>
            <a:r>
              <a:rPr lang="en-US" dirty="0">
                <a:solidFill>
                  <a:prstClr val="black"/>
                </a:solidFill>
                <a:latin typeface="Century Gothic"/>
              </a:rPr>
              <a:t>S O C I A L  S K I L </a:t>
            </a:r>
            <a:r>
              <a:rPr lang="en-US" dirty="0" err="1">
                <a:solidFill>
                  <a:prstClr val="black"/>
                </a:solidFill>
                <a:latin typeface="Century Gothic"/>
              </a:rPr>
              <a:t>L</a:t>
            </a:r>
            <a:r>
              <a:rPr lang="en-US" dirty="0">
                <a:solidFill>
                  <a:prstClr val="black"/>
                </a:solidFill>
                <a:latin typeface="Century Gothic"/>
              </a:rPr>
              <a:t> S</a:t>
            </a:r>
          </a:p>
          <a:p>
            <a:pPr defTabSz="914400"/>
            <a:endParaRPr lang="en-US" dirty="0">
              <a:solidFill>
                <a:prstClr val="black"/>
              </a:solidFill>
              <a:latin typeface="Century Gothic"/>
            </a:endParaRPr>
          </a:p>
          <a:p>
            <a:pPr marL="285750" indent="-285750" defTabSz="914400">
              <a:buFont typeface="Arial"/>
              <a:buChar char="•"/>
            </a:pPr>
            <a:r>
              <a:rPr lang="en-US" dirty="0">
                <a:solidFill>
                  <a:prstClr val="black"/>
                </a:solidFill>
                <a:latin typeface="Century Gothic"/>
              </a:rPr>
              <a:t>P E R F E C T I O N I S T</a:t>
            </a:r>
          </a:p>
          <a:p>
            <a:pPr defTabSz="914400"/>
            <a:endParaRPr lang="en-US" dirty="0">
              <a:solidFill>
                <a:prstClr val="black"/>
              </a:solidFill>
              <a:latin typeface="Century Gothic"/>
            </a:endParaRPr>
          </a:p>
          <a:p>
            <a:pPr marL="285750" indent="-285750" defTabSz="914400">
              <a:buFont typeface="Arial"/>
              <a:buChar char="•"/>
            </a:pPr>
            <a:r>
              <a:rPr lang="en-US" dirty="0">
                <a:solidFill>
                  <a:prstClr val="black"/>
                </a:solidFill>
                <a:latin typeface="Century Gothic"/>
              </a:rPr>
              <a:t>E M P A T H E T I C</a:t>
            </a:r>
          </a:p>
          <a:p>
            <a:pPr defTabSz="914400"/>
            <a:endParaRPr lang="en-US" dirty="0">
              <a:solidFill>
                <a:prstClr val="black"/>
              </a:solidFill>
              <a:latin typeface="Century Gothic"/>
            </a:endParaRPr>
          </a:p>
          <a:p>
            <a:pPr marL="285750" indent="-285750" defTabSz="914400">
              <a:buFont typeface="Arial"/>
              <a:buChar char="•"/>
            </a:pPr>
            <a:r>
              <a:rPr lang="en-US" dirty="0">
                <a:solidFill>
                  <a:prstClr val="black"/>
                </a:solidFill>
                <a:latin typeface="Century Gothic"/>
              </a:rPr>
              <a:t>O R G A N I Z E D</a:t>
            </a:r>
          </a:p>
          <a:p>
            <a:pPr defTabSz="914400"/>
            <a:endParaRPr lang="en-US" dirty="0">
              <a:solidFill>
                <a:prstClr val="black"/>
              </a:solidFill>
              <a:latin typeface="Century Gothic"/>
            </a:endParaRPr>
          </a:p>
          <a:p>
            <a:pPr marL="285750" indent="-285750" defTabSz="914400">
              <a:buFont typeface="Arial"/>
              <a:buChar char="•"/>
            </a:pPr>
            <a:r>
              <a:rPr lang="en-US" dirty="0">
                <a:solidFill>
                  <a:prstClr val="black"/>
                </a:solidFill>
                <a:latin typeface="Century Gothic"/>
              </a:rPr>
              <a:t>C O N F I D E N C E</a:t>
            </a:r>
          </a:p>
        </p:txBody>
      </p:sp>
    </p:spTree>
    <p:extLst>
      <p:ext uri="{BB962C8B-B14F-4D97-AF65-F5344CB8AC3E}">
        <p14:creationId xmlns:p14="http://schemas.microsoft.com/office/powerpoint/2010/main" val="3438588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26240-A68D-4DE1-9EEB-F95E5E26A454}"/>
              </a:ext>
            </a:extLst>
          </p:cNvPr>
          <p:cNvSpPr>
            <a:spLocks noGrp="1"/>
          </p:cNvSpPr>
          <p:nvPr>
            <p:ph type="title"/>
          </p:nvPr>
        </p:nvSpPr>
        <p:spPr/>
        <p:txBody>
          <a:bodyPr>
            <a:normAutofit/>
          </a:bodyPr>
          <a:lstStyle/>
          <a:p>
            <a:r>
              <a:rPr lang="en-US" sz="5400" b="1" i="1" dirty="0">
                <a:latin typeface="+mn-lt"/>
              </a:rPr>
              <a:t>The Difference</a:t>
            </a:r>
          </a:p>
        </p:txBody>
      </p:sp>
      <p:sp>
        <p:nvSpPr>
          <p:cNvPr id="3" name="Content Placeholder 2">
            <a:extLst>
              <a:ext uri="{FF2B5EF4-FFF2-40B4-BE49-F238E27FC236}">
                <a16:creationId xmlns:a16="http://schemas.microsoft.com/office/drawing/2014/main" id="{E6AD8C8E-4426-45BF-98B7-E0A65AA46466}"/>
              </a:ext>
            </a:extLst>
          </p:cNvPr>
          <p:cNvSpPr>
            <a:spLocks noGrp="1"/>
          </p:cNvSpPr>
          <p:nvPr>
            <p:ph idx="1"/>
          </p:nvPr>
        </p:nvSpPr>
        <p:spPr/>
        <p:txBody>
          <a:bodyPr>
            <a:normAutofit/>
          </a:bodyPr>
          <a:lstStyle/>
          <a:p>
            <a:endParaRPr lang="en-US" sz="5400" dirty="0"/>
          </a:p>
          <a:p>
            <a:r>
              <a:rPr lang="en-US" sz="5400" b="1" dirty="0"/>
              <a:t>Focused Student Workshop</a:t>
            </a:r>
          </a:p>
        </p:txBody>
      </p:sp>
    </p:spTree>
    <p:extLst>
      <p:ext uri="{BB962C8B-B14F-4D97-AF65-F5344CB8AC3E}">
        <p14:creationId xmlns:p14="http://schemas.microsoft.com/office/powerpoint/2010/main" val="27919584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9541F-BE7C-4EA6-B5E6-6DBB810F6FE9}"/>
              </a:ext>
            </a:extLst>
          </p:cNvPr>
          <p:cNvSpPr>
            <a:spLocks noGrp="1"/>
          </p:cNvSpPr>
          <p:nvPr>
            <p:ph type="title"/>
          </p:nvPr>
        </p:nvSpPr>
        <p:spPr>
          <a:xfrm>
            <a:off x="838200" y="681037"/>
            <a:ext cx="10515600" cy="1144588"/>
          </a:xfrm>
        </p:spPr>
        <p:txBody>
          <a:bodyPr>
            <a:normAutofit/>
          </a:bodyPr>
          <a:lstStyle/>
          <a:p>
            <a:pPr algn="ctr"/>
            <a:r>
              <a:rPr lang="en-US" b="1" dirty="0">
                <a:latin typeface="Rockwell" panose="02060603020205020403" pitchFamily="18" charset="0"/>
              </a:rPr>
              <a:t>        </a:t>
            </a:r>
            <a:r>
              <a:rPr lang="en-US" sz="6000" b="1" u="sng" dirty="0">
                <a:latin typeface="+mn-lt"/>
              </a:rPr>
              <a:t>Building My Future</a:t>
            </a:r>
          </a:p>
        </p:txBody>
      </p:sp>
      <p:sp>
        <p:nvSpPr>
          <p:cNvPr id="3" name="Content Placeholder 2">
            <a:extLst>
              <a:ext uri="{FF2B5EF4-FFF2-40B4-BE49-F238E27FC236}">
                <a16:creationId xmlns:a16="http://schemas.microsoft.com/office/drawing/2014/main" id="{F37186E8-6763-4192-B31A-04F03C8905C5}"/>
              </a:ext>
            </a:extLst>
          </p:cNvPr>
          <p:cNvSpPr>
            <a:spLocks noGrp="1"/>
          </p:cNvSpPr>
          <p:nvPr>
            <p:ph idx="1"/>
          </p:nvPr>
        </p:nvSpPr>
        <p:spPr/>
        <p:txBody>
          <a:bodyPr>
            <a:normAutofit/>
          </a:bodyPr>
          <a:lstStyle/>
          <a:p>
            <a:pPr marL="3657600" lvl="8" indent="0">
              <a:buNone/>
            </a:pPr>
            <a:r>
              <a:rPr lang="en-US" sz="2400" b="1" dirty="0"/>
              <a:t>	</a:t>
            </a:r>
          </a:p>
          <a:p>
            <a:pPr marL="3657600" lvl="8" indent="0">
              <a:buNone/>
            </a:pPr>
            <a:r>
              <a:rPr lang="en-US" sz="3200" b="1" dirty="0">
                <a:latin typeface="Rockwell" panose="02060603020205020403" pitchFamily="18" charset="0"/>
              </a:rPr>
              <a:t>	</a:t>
            </a:r>
            <a:r>
              <a:rPr lang="en-US" sz="3200" b="1" dirty="0"/>
              <a:t>Blueprints</a:t>
            </a:r>
          </a:p>
          <a:p>
            <a:pPr marL="3657600" lvl="8" indent="0">
              <a:buNone/>
            </a:pPr>
            <a:r>
              <a:rPr lang="en-US" sz="3200" b="1" dirty="0"/>
              <a:t>	Foundations &amp; Tools</a:t>
            </a:r>
          </a:p>
          <a:p>
            <a:pPr marL="3657600" lvl="8" indent="0">
              <a:buNone/>
            </a:pPr>
            <a:r>
              <a:rPr lang="en-US" sz="3200" b="1" dirty="0"/>
              <a:t>	Framing-Goal Setting</a:t>
            </a:r>
          </a:p>
          <a:p>
            <a:pPr marL="3657600" lvl="8" indent="0">
              <a:buNone/>
            </a:pPr>
            <a:r>
              <a:rPr lang="en-US" sz="3200" b="1" dirty="0"/>
              <a:t>	Other Contractors-Resources, 			Who Else?</a:t>
            </a:r>
          </a:p>
          <a:p>
            <a:pPr marL="3657600" lvl="8" indent="0">
              <a:buNone/>
            </a:pPr>
            <a:r>
              <a:rPr lang="en-US" sz="3200" b="1" dirty="0"/>
              <a:t>	Your Future</a:t>
            </a:r>
          </a:p>
        </p:txBody>
      </p:sp>
      <p:pic>
        <p:nvPicPr>
          <p:cNvPr id="4" name="Picture 3" descr="Mac Hardware For A .NET Developer">
            <a:extLst>
              <a:ext uri="{FF2B5EF4-FFF2-40B4-BE49-F238E27FC236}">
                <a16:creationId xmlns:a16="http://schemas.microsoft.com/office/drawing/2014/main" id="{721B2FCC-F313-4975-9A3C-02E9775A9B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1434" y="2153602"/>
            <a:ext cx="3157268" cy="4023360"/>
          </a:xfrm>
          <a:prstGeom prst="rect">
            <a:avLst/>
          </a:prstGeom>
        </p:spPr>
      </p:pic>
    </p:spTree>
    <p:extLst>
      <p:ext uri="{BB962C8B-B14F-4D97-AF65-F5344CB8AC3E}">
        <p14:creationId xmlns:p14="http://schemas.microsoft.com/office/powerpoint/2010/main" val="710211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1E428-ABF1-4E65-9FDD-5E8E45FA6AF7}"/>
              </a:ext>
            </a:extLst>
          </p:cNvPr>
          <p:cNvSpPr>
            <a:spLocks noGrp="1"/>
          </p:cNvSpPr>
          <p:nvPr>
            <p:ph type="title"/>
          </p:nvPr>
        </p:nvSpPr>
        <p:spPr/>
        <p:txBody>
          <a:bodyPr>
            <a:normAutofit/>
          </a:bodyPr>
          <a:lstStyle/>
          <a:p>
            <a:pPr algn="ctr"/>
            <a:r>
              <a:rPr lang="en-US" b="1" dirty="0">
                <a:latin typeface="+mn-lt"/>
              </a:rPr>
              <a:t>Blueprint-I.E.P</a:t>
            </a:r>
            <a:br>
              <a:rPr lang="en-US" b="1" dirty="0">
                <a:latin typeface="+mn-lt"/>
              </a:rPr>
            </a:br>
            <a:r>
              <a:rPr lang="en-US" b="1" dirty="0">
                <a:latin typeface="+mn-lt"/>
              </a:rPr>
              <a:t>Individualized Education Plan</a:t>
            </a:r>
          </a:p>
        </p:txBody>
      </p:sp>
      <p:sp>
        <p:nvSpPr>
          <p:cNvPr id="3" name="Content Placeholder 2">
            <a:extLst>
              <a:ext uri="{FF2B5EF4-FFF2-40B4-BE49-F238E27FC236}">
                <a16:creationId xmlns:a16="http://schemas.microsoft.com/office/drawing/2014/main" id="{9D73D068-EE82-4F93-ADA5-3CCA78D1A3E5}"/>
              </a:ext>
            </a:extLst>
          </p:cNvPr>
          <p:cNvSpPr>
            <a:spLocks noGrp="1"/>
          </p:cNvSpPr>
          <p:nvPr>
            <p:ph idx="1"/>
          </p:nvPr>
        </p:nvSpPr>
        <p:spPr>
          <a:xfrm>
            <a:off x="1097280" y="1737360"/>
            <a:ext cx="10515600" cy="4348162"/>
          </a:xfrm>
        </p:spPr>
        <p:txBody>
          <a:bodyPr>
            <a:normAutofit/>
          </a:bodyPr>
          <a:lstStyle/>
          <a:p>
            <a:pPr marL="0" indent="0">
              <a:buNone/>
            </a:pPr>
            <a:r>
              <a:rPr lang="en-US" sz="3000" b="1" i="1" dirty="0"/>
              <a:t>WHY IS IT IMPORTANT?  </a:t>
            </a:r>
            <a:r>
              <a:rPr lang="en-US" sz="3000" b="1" dirty="0"/>
              <a:t>High School, High School &amp; Beyond, Employment, Daily Living</a:t>
            </a:r>
          </a:p>
          <a:p>
            <a:pPr marL="0" indent="0">
              <a:buNone/>
            </a:pPr>
            <a:r>
              <a:rPr lang="en-US" sz="3000" b="1" dirty="0"/>
              <a:t>The Vision </a:t>
            </a:r>
            <a:r>
              <a:rPr lang="en-US" sz="3000" dirty="0"/>
              <a:t>(The dream)</a:t>
            </a:r>
            <a:endParaRPr lang="en-US" sz="3000" b="1" dirty="0"/>
          </a:p>
          <a:p>
            <a:pPr marL="0" indent="0">
              <a:buNone/>
            </a:pPr>
            <a:r>
              <a:rPr lang="en-US" sz="3000" b="1" dirty="0"/>
              <a:t>The Plan and some of the Tools you will need</a:t>
            </a:r>
          </a:p>
          <a:p>
            <a:pPr marL="0" indent="0">
              <a:buNone/>
            </a:pPr>
            <a:r>
              <a:rPr lang="en-US" sz="3000" b="1" dirty="0"/>
              <a:t>Making sure the Plan is Complete </a:t>
            </a:r>
            <a:r>
              <a:rPr lang="en-US" sz="3000" dirty="0"/>
              <a:t>(What happens when building a home and the blueprint isn’t complete?)</a:t>
            </a:r>
          </a:p>
          <a:p>
            <a:pPr marL="0" indent="0">
              <a:buNone/>
            </a:pPr>
            <a:r>
              <a:rPr lang="en-US" sz="3000" b="1" dirty="0"/>
              <a:t>You </a:t>
            </a:r>
            <a:r>
              <a:rPr lang="en-US" sz="3000" dirty="0"/>
              <a:t>(owners/builders)</a:t>
            </a:r>
            <a:r>
              <a:rPr lang="en-US" sz="3000" b="1" dirty="0"/>
              <a:t> have input into the Plan-Student-Led IEPs</a:t>
            </a:r>
          </a:p>
          <a:p>
            <a:pPr marL="0" indent="0">
              <a:buNone/>
            </a:pPr>
            <a:r>
              <a:rPr lang="en-US" sz="3000" b="1" dirty="0"/>
              <a:t>Allows for Changes </a:t>
            </a:r>
            <a:r>
              <a:rPr lang="en-US" sz="3000" dirty="0"/>
              <a:t>(Reflection &amp; Remodeling)</a:t>
            </a:r>
            <a:r>
              <a:rPr lang="en-US" sz="3000" b="1" dirty="0"/>
              <a:t>Yearly Review</a:t>
            </a:r>
            <a:endParaRPr lang="en-US" sz="3000" dirty="0"/>
          </a:p>
          <a:p>
            <a:pPr marL="0" indent="0">
              <a:buNone/>
            </a:pPr>
            <a:endParaRPr lang="en-US" dirty="0"/>
          </a:p>
        </p:txBody>
      </p:sp>
    </p:spTree>
    <p:extLst>
      <p:ext uri="{BB962C8B-B14F-4D97-AF65-F5344CB8AC3E}">
        <p14:creationId xmlns:p14="http://schemas.microsoft.com/office/powerpoint/2010/main" val="1519344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05FAB-88C8-4F70-BEDA-A8C795E9EA9C}"/>
              </a:ext>
            </a:extLst>
          </p:cNvPr>
          <p:cNvSpPr>
            <a:spLocks noGrp="1"/>
          </p:cNvSpPr>
          <p:nvPr>
            <p:ph type="title"/>
          </p:nvPr>
        </p:nvSpPr>
        <p:spPr/>
        <p:txBody>
          <a:bodyPr>
            <a:normAutofit/>
          </a:bodyPr>
          <a:lstStyle/>
          <a:p>
            <a:pPr algn="ctr"/>
            <a:r>
              <a:rPr lang="en-US" sz="5400" b="1" dirty="0">
                <a:latin typeface="+mn-lt"/>
              </a:rPr>
              <a:t>Foundations &amp; Tools</a:t>
            </a:r>
          </a:p>
        </p:txBody>
      </p:sp>
      <p:sp>
        <p:nvSpPr>
          <p:cNvPr id="3" name="Content Placeholder 2">
            <a:extLst>
              <a:ext uri="{FF2B5EF4-FFF2-40B4-BE49-F238E27FC236}">
                <a16:creationId xmlns:a16="http://schemas.microsoft.com/office/drawing/2014/main" id="{C124734C-18E3-436B-BB8F-420248DDFB5D}"/>
              </a:ext>
            </a:extLst>
          </p:cNvPr>
          <p:cNvSpPr>
            <a:spLocks noGrp="1"/>
          </p:cNvSpPr>
          <p:nvPr>
            <p:ph idx="1"/>
          </p:nvPr>
        </p:nvSpPr>
        <p:spPr>
          <a:xfrm>
            <a:off x="5197549" y="1733582"/>
            <a:ext cx="6349409" cy="4170331"/>
          </a:xfrm>
        </p:spPr>
        <p:txBody>
          <a:bodyPr>
            <a:normAutofit/>
          </a:bodyPr>
          <a:lstStyle/>
          <a:p>
            <a:endParaRPr lang="en-US" sz="3200" dirty="0"/>
          </a:p>
          <a:p>
            <a:r>
              <a:rPr lang="en-US" sz="3000" b="1"/>
              <a:t>Self-Determination </a:t>
            </a:r>
            <a:r>
              <a:rPr lang="en-US" sz="3000" b="1" dirty="0"/>
              <a:t>&amp; Self-Advocacy</a:t>
            </a:r>
          </a:p>
          <a:p>
            <a:r>
              <a:rPr lang="en-US" sz="3000" b="1" dirty="0"/>
              <a:t>Strengths</a:t>
            </a:r>
          </a:p>
          <a:p>
            <a:r>
              <a:rPr lang="en-US" sz="3000" b="1" dirty="0"/>
              <a:t>Interests</a:t>
            </a:r>
          </a:p>
          <a:p>
            <a:r>
              <a:rPr lang="en-US" sz="3000" b="1" dirty="0"/>
              <a:t>Preferences</a:t>
            </a:r>
          </a:p>
          <a:p>
            <a:r>
              <a:rPr lang="en-US" sz="3000" b="1" dirty="0"/>
              <a:t>Needs-Accommodations</a:t>
            </a:r>
            <a:r>
              <a:rPr lang="en-US" sz="3200" dirty="0"/>
              <a:t> </a:t>
            </a:r>
          </a:p>
        </p:txBody>
      </p:sp>
      <p:pic>
        <p:nvPicPr>
          <p:cNvPr id="4" name="Picture 3" descr="Mac Hardware For A .NET Developer">
            <a:extLst>
              <a:ext uri="{FF2B5EF4-FFF2-40B4-BE49-F238E27FC236}">
                <a16:creationId xmlns:a16="http://schemas.microsoft.com/office/drawing/2014/main" id="{79CC1549-2B08-4C05-9975-2B57AE7CBA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653" y="2029244"/>
            <a:ext cx="3088256" cy="4170331"/>
          </a:xfrm>
          <a:prstGeom prst="rect">
            <a:avLst/>
          </a:prstGeom>
        </p:spPr>
      </p:pic>
    </p:spTree>
    <p:extLst>
      <p:ext uri="{BB962C8B-B14F-4D97-AF65-F5344CB8AC3E}">
        <p14:creationId xmlns:p14="http://schemas.microsoft.com/office/powerpoint/2010/main" val="1918159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26240-A68D-4DE1-9EEB-F95E5E26A454}"/>
              </a:ext>
            </a:extLst>
          </p:cNvPr>
          <p:cNvSpPr>
            <a:spLocks noGrp="1"/>
          </p:cNvSpPr>
          <p:nvPr>
            <p:ph type="title"/>
          </p:nvPr>
        </p:nvSpPr>
        <p:spPr/>
        <p:txBody>
          <a:bodyPr>
            <a:normAutofit/>
          </a:bodyPr>
          <a:lstStyle/>
          <a:p>
            <a:r>
              <a:rPr lang="en-US" sz="5400" b="1" i="1" dirty="0">
                <a:latin typeface="+mn-lt"/>
              </a:rPr>
              <a:t>The Difference</a:t>
            </a:r>
          </a:p>
        </p:txBody>
      </p:sp>
      <p:sp>
        <p:nvSpPr>
          <p:cNvPr id="3" name="Content Placeholder 2">
            <a:extLst>
              <a:ext uri="{FF2B5EF4-FFF2-40B4-BE49-F238E27FC236}">
                <a16:creationId xmlns:a16="http://schemas.microsoft.com/office/drawing/2014/main" id="{E6AD8C8E-4426-45BF-98B7-E0A65AA46466}"/>
              </a:ext>
            </a:extLst>
          </p:cNvPr>
          <p:cNvSpPr>
            <a:spLocks noGrp="1"/>
          </p:cNvSpPr>
          <p:nvPr>
            <p:ph idx="1"/>
          </p:nvPr>
        </p:nvSpPr>
        <p:spPr/>
        <p:txBody>
          <a:bodyPr/>
          <a:lstStyle/>
          <a:p>
            <a:endParaRPr lang="en-US" dirty="0"/>
          </a:p>
          <a:p>
            <a:pPr marL="0" indent="0">
              <a:buNone/>
            </a:pPr>
            <a:endParaRPr lang="en-US" sz="5400" b="1" dirty="0"/>
          </a:p>
          <a:p>
            <a:pPr marL="0" indent="0">
              <a:buNone/>
            </a:pPr>
            <a:r>
              <a:rPr lang="en-US" sz="5400" b="1" dirty="0"/>
              <a:t>The Administrator’s Perspective</a:t>
            </a:r>
          </a:p>
        </p:txBody>
      </p:sp>
    </p:spTree>
    <p:extLst>
      <p:ext uri="{BB962C8B-B14F-4D97-AF65-F5344CB8AC3E}">
        <p14:creationId xmlns:p14="http://schemas.microsoft.com/office/powerpoint/2010/main" val="3712778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6521E-AE34-4798-BD10-E646E7C80429}"/>
              </a:ext>
            </a:extLst>
          </p:cNvPr>
          <p:cNvSpPr>
            <a:spLocks noGrp="1"/>
          </p:cNvSpPr>
          <p:nvPr>
            <p:ph type="title"/>
          </p:nvPr>
        </p:nvSpPr>
        <p:spPr/>
        <p:txBody>
          <a:bodyPr/>
          <a:lstStyle/>
          <a:p>
            <a:r>
              <a:rPr lang="en-US" b="1" i="1" dirty="0">
                <a:latin typeface="+mn-lt"/>
              </a:rPr>
              <a:t>The Difference </a:t>
            </a:r>
            <a:br>
              <a:rPr lang="en-US" b="1" i="1" dirty="0">
                <a:latin typeface="+mn-lt"/>
              </a:rPr>
            </a:br>
            <a:r>
              <a:rPr lang="en-US" b="1" dirty="0">
                <a:latin typeface="+mn-lt"/>
              </a:rPr>
              <a:t>Administrator’s Perspective</a:t>
            </a:r>
          </a:p>
        </p:txBody>
      </p:sp>
      <p:sp>
        <p:nvSpPr>
          <p:cNvPr id="3" name="Content Placeholder 2">
            <a:extLst>
              <a:ext uri="{FF2B5EF4-FFF2-40B4-BE49-F238E27FC236}">
                <a16:creationId xmlns:a16="http://schemas.microsoft.com/office/drawing/2014/main" id="{3FE140C9-4206-4897-BBF1-FC1012388402}"/>
              </a:ext>
            </a:extLst>
          </p:cNvPr>
          <p:cNvSpPr>
            <a:spLocks noGrp="1"/>
          </p:cNvSpPr>
          <p:nvPr>
            <p:ph idx="1"/>
          </p:nvPr>
        </p:nvSpPr>
        <p:spPr>
          <a:xfrm>
            <a:off x="1097280" y="1737360"/>
            <a:ext cx="10058400" cy="4023360"/>
          </a:xfrm>
        </p:spPr>
        <p:txBody>
          <a:bodyPr>
            <a:noAutofit/>
          </a:bodyPr>
          <a:lstStyle/>
          <a:p>
            <a:pPr>
              <a:buFont typeface="Arial" panose="020B0604020202020204" pitchFamily="34" charset="0"/>
              <a:buChar char="•"/>
            </a:pPr>
            <a:r>
              <a:rPr lang="en-US" sz="4800" b="1" dirty="0"/>
              <a:t>Being part of a Student-Led IEP</a:t>
            </a:r>
          </a:p>
          <a:p>
            <a:pPr>
              <a:buFont typeface="Arial" panose="020B0604020202020204" pitchFamily="34" charset="0"/>
              <a:buChar char="•"/>
            </a:pPr>
            <a:endParaRPr lang="en-US" sz="4800" b="1" dirty="0"/>
          </a:p>
          <a:p>
            <a:pPr>
              <a:buFont typeface="Arial" panose="020B0604020202020204" pitchFamily="34" charset="0"/>
              <a:buChar char="•"/>
            </a:pPr>
            <a:r>
              <a:rPr lang="en-US" sz="4800" b="1" dirty="0"/>
              <a:t>Professional Collaboration</a:t>
            </a:r>
          </a:p>
          <a:p>
            <a:pPr>
              <a:buFont typeface="Arial" panose="020B0604020202020204" pitchFamily="34" charset="0"/>
              <a:buChar char="•"/>
            </a:pPr>
            <a:endParaRPr lang="en-US" sz="4800" b="1" dirty="0"/>
          </a:p>
          <a:p>
            <a:pPr>
              <a:buFont typeface="Arial" panose="020B0604020202020204" pitchFamily="34" charset="0"/>
              <a:buChar char="•"/>
            </a:pPr>
            <a:r>
              <a:rPr lang="en-US" sz="4800" b="1" dirty="0"/>
              <a:t>For Special Education Teacher</a:t>
            </a:r>
          </a:p>
        </p:txBody>
      </p:sp>
    </p:spTree>
    <p:extLst>
      <p:ext uri="{BB962C8B-B14F-4D97-AF65-F5344CB8AC3E}">
        <p14:creationId xmlns:p14="http://schemas.microsoft.com/office/powerpoint/2010/main" val="20208254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B924E-D1C1-44F8-9666-EBD02428FEC5}"/>
              </a:ext>
            </a:extLst>
          </p:cNvPr>
          <p:cNvSpPr>
            <a:spLocks noGrp="1"/>
          </p:cNvSpPr>
          <p:nvPr>
            <p:ph type="title"/>
          </p:nvPr>
        </p:nvSpPr>
        <p:spPr/>
        <p:txBody>
          <a:bodyPr>
            <a:normAutofit/>
          </a:bodyPr>
          <a:lstStyle/>
          <a:p>
            <a:pPr algn="ctr"/>
            <a:r>
              <a:rPr lang="en-US" sz="6600" dirty="0">
                <a:latin typeface="+mn-lt"/>
              </a:rPr>
              <a:t>QUESTIONS &amp; ANSWERS</a:t>
            </a:r>
          </a:p>
        </p:txBody>
      </p:sp>
    </p:spTree>
    <p:extLst>
      <p:ext uri="{BB962C8B-B14F-4D97-AF65-F5344CB8AC3E}">
        <p14:creationId xmlns:p14="http://schemas.microsoft.com/office/powerpoint/2010/main" val="230303863"/>
      </p:ext>
    </p:extLst>
  </p:cSld>
  <p:clrMapOvr>
    <a:masterClrMapping/>
  </p:clrMapOvr>
</p:sld>
</file>

<file path=ppt/theme/_rels/them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eg"/></Relationships>
</file>

<file path=ppt/theme/_rels/theme8.xml.rels><?xml version="1.0" encoding="UTF-8" standalone="yes"?>
<Relationships xmlns="http://schemas.openxmlformats.org/package/2006/relationships"><Relationship Id="rId1" Type="http://schemas.openxmlformats.org/officeDocument/2006/relationships/image" Target="../media/image13.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panose="020B0806030902050204"/>
        <a:ea typeface=""/>
        <a:cs typeface=""/>
      </a:majorFont>
      <a:minorFont>
        <a:latin typeface="Gill Sans MT" panose="020B0502020104020203"/>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9" id="{ED48C38A-CF66-433F-9396-98D960AF5BE4}" vid="{E96B8292-4570-426F-9954-06EE3AC685E9}"/>
    </a:ext>
  </a:extLst>
</a:theme>
</file>

<file path=ppt/theme/theme5.xml><?xml version="1.0" encoding="utf-8"?>
<a:theme xmlns:a="http://schemas.openxmlformats.org/drawingml/2006/main" name="Droplet">
  <a:themeElements>
    <a:clrScheme name="Custom green">
      <a:dk1>
        <a:srgbClr val="F2F2F2"/>
      </a:dk1>
      <a:lt1>
        <a:srgbClr val="F2F2F2"/>
      </a:lt1>
      <a:dk2>
        <a:srgbClr val="455F51"/>
      </a:dk2>
      <a:lt2>
        <a:srgbClr val="2A4F1C"/>
      </a:lt2>
      <a:accent1>
        <a:srgbClr val="2A4F1C"/>
      </a:accent1>
      <a:accent2>
        <a:srgbClr val="549E39"/>
      </a:accent2>
      <a:accent3>
        <a:srgbClr val="C0CF3A"/>
      </a:accent3>
      <a:accent4>
        <a:srgbClr val="B8FEEE"/>
      </a:accent4>
      <a:accent5>
        <a:srgbClr val="DAF0F3"/>
      </a:accent5>
      <a:accent6>
        <a:srgbClr val="C1EDFB"/>
      </a:accent6>
      <a:hlink>
        <a:srgbClr val="3F762A"/>
      </a:hlink>
      <a:folHlink>
        <a:srgbClr val="FDE2C1"/>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8.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9.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10.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extured">
  <a:themeElements>
    <a:clrScheme name="Custom 2">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Arial"/>
        <a:cs typeface="Arial"/>
      </a:majorFont>
      <a:minorFont>
        <a:latin typeface="Tahoma"/>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Textured">
  <a:themeElements>
    <a:clrScheme name="Custom 2">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Arial"/>
        <a:cs typeface="Arial"/>
      </a:majorFont>
      <a:minorFont>
        <a:latin typeface="Tahoma"/>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1739</TotalTime>
  <Words>1152</Words>
  <Application>Microsoft Office PowerPoint</Application>
  <PresentationFormat>Widescreen</PresentationFormat>
  <Paragraphs>187</Paragraphs>
  <Slides>32</Slides>
  <Notes>3</Notes>
  <HiddenSlides>0</HiddenSlides>
  <MMClips>0</MMClips>
  <ScaleCrop>false</ScaleCrop>
  <HeadingPairs>
    <vt:vector size="6" baseType="variant">
      <vt:variant>
        <vt:lpstr>Fonts Used</vt:lpstr>
      </vt:variant>
      <vt:variant>
        <vt:i4>14</vt:i4>
      </vt:variant>
      <vt:variant>
        <vt:lpstr>Theme</vt:lpstr>
      </vt:variant>
      <vt:variant>
        <vt:i4>12</vt:i4>
      </vt:variant>
      <vt:variant>
        <vt:lpstr>Slide Titles</vt:lpstr>
      </vt:variant>
      <vt:variant>
        <vt:i4>32</vt:i4>
      </vt:variant>
    </vt:vector>
  </HeadingPairs>
  <TitlesOfParts>
    <vt:vector size="58" baseType="lpstr">
      <vt:lpstr>Arial</vt:lpstr>
      <vt:lpstr>Calibri</vt:lpstr>
      <vt:lpstr>Calibri Light</vt:lpstr>
      <vt:lpstr>Century Gothic</vt:lpstr>
      <vt:lpstr>Courier New</vt:lpstr>
      <vt:lpstr>Garamond</vt:lpstr>
      <vt:lpstr>Gill Sans MT</vt:lpstr>
      <vt:lpstr>Impact</vt:lpstr>
      <vt:lpstr>Rockwell</vt:lpstr>
      <vt:lpstr>Segoe UI</vt:lpstr>
      <vt:lpstr>Tahoma</vt:lpstr>
      <vt:lpstr>Tw Cen MT</vt:lpstr>
      <vt:lpstr>Wingdings</vt:lpstr>
      <vt:lpstr>Wingdings 3</vt:lpstr>
      <vt:lpstr>Office Theme</vt:lpstr>
      <vt:lpstr>1_Office Theme</vt:lpstr>
      <vt:lpstr>Badge</vt:lpstr>
      <vt:lpstr>2_Office Theme</vt:lpstr>
      <vt:lpstr>Droplet</vt:lpstr>
      <vt:lpstr>3_Office Theme</vt:lpstr>
      <vt:lpstr>Organic</vt:lpstr>
      <vt:lpstr>Celestial</vt:lpstr>
      <vt:lpstr>Wisp</vt:lpstr>
      <vt:lpstr>4_Office Theme</vt:lpstr>
      <vt:lpstr>Textured</vt:lpstr>
      <vt:lpstr>1_Textured</vt:lpstr>
      <vt:lpstr>Student-Led IEPs The Difference</vt:lpstr>
      <vt:lpstr>Agenda</vt:lpstr>
      <vt:lpstr>The DIFFERENCE in my Life  </vt:lpstr>
      <vt:lpstr>PowerPoint Presentation</vt:lpstr>
      <vt:lpstr>PowerPoint Presentation</vt:lpstr>
      <vt:lpstr>IEP Participation:  Who Talks?</vt:lpstr>
      <vt:lpstr>Starting Point (What the student understands about themselves)</vt:lpstr>
      <vt:lpstr>Teaching Resources we used.</vt:lpstr>
      <vt:lpstr>Fundamental Transition skills Bell ringers</vt:lpstr>
      <vt:lpstr>Bell Ringer Components</vt:lpstr>
      <vt:lpstr>What is my Learning Style?</vt:lpstr>
      <vt:lpstr>PowerPoint Presentation</vt:lpstr>
      <vt:lpstr> The learning style I am living with is ADHD. </vt:lpstr>
      <vt:lpstr>The learning style I am living with is Autism </vt:lpstr>
      <vt:lpstr>STUDENT-LED IEP meeting Participation:  “THE DIFFERENCE”</vt:lpstr>
      <vt:lpstr>PowerPoint Presentation</vt:lpstr>
      <vt:lpstr>Impactful &amp; Influential</vt:lpstr>
      <vt:lpstr>SAMPLES OF STUDENT CREATIVITY</vt:lpstr>
      <vt:lpstr>Concerns</vt:lpstr>
      <vt:lpstr>Future – Working Plans</vt:lpstr>
      <vt:lpstr>Future – Working Plans</vt:lpstr>
      <vt:lpstr>Interests</vt:lpstr>
      <vt:lpstr>Accommodations</vt:lpstr>
      <vt:lpstr>Strengths</vt:lpstr>
      <vt:lpstr>PowerPoint Presentation</vt:lpstr>
      <vt:lpstr>The Difference</vt:lpstr>
      <vt:lpstr>        Building My Future</vt:lpstr>
      <vt:lpstr>Blueprint-I.E.P Individualized Education Plan</vt:lpstr>
      <vt:lpstr>Foundations &amp; Tools</vt:lpstr>
      <vt:lpstr>The Difference</vt:lpstr>
      <vt:lpstr>The Difference  Administrator’s Perspective</vt:lpstr>
      <vt:lpstr>QUESTIONS &amp; ANSWERS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Benbow</dc:creator>
  <cp:lastModifiedBy>Andrea Chapman</cp:lastModifiedBy>
  <cp:revision>62</cp:revision>
  <dcterms:created xsi:type="dcterms:W3CDTF">2019-05-22T19:05:11Z</dcterms:created>
  <dcterms:modified xsi:type="dcterms:W3CDTF">2019-06-18T20:13:11Z</dcterms:modified>
</cp:coreProperties>
</file>